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56" r:id="rId2"/>
  </p:sldMasterIdLst>
  <p:sldIdLst>
    <p:sldId id="256" r:id="rId3"/>
    <p:sldId id="285" r:id="rId4"/>
    <p:sldId id="257" r:id="rId5"/>
    <p:sldId id="278" r:id="rId6"/>
    <p:sldId id="275" r:id="rId7"/>
    <p:sldId id="281" r:id="rId8"/>
    <p:sldId id="265" r:id="rId9"/>
    <p:sldId id="284" r:id="rId10"/>
    <p:sldId id="279" r:id="rId11"/>
    <p:sldId id="266" r:id="rId12"/>
    <p:sldId id="271" r:id="rId13"/>
    <p:sldId id="267" r:id="rId14"/>
    <p:sldId id="263" r:id="rId15"/>
    <p:sldId id="283" r:id="rId16"/>
    <p:sldId id="282" r:id="rId17"/>
    <p:sldId id="274" r:id="rId18"/>
    <p:sldId id="268" r:id="rId19"/>
    <p:sldId id="272" r:id="rId20"/>
    <p:sldId id="264" r:id="rId21"/>
    <p:sldId id="269" r:id="rId22"/>
    <p:sldId id="280" r:id="rId23"/>
    <p:sldId id="270" r:id="rId24"/>
    <p:sldId id="273" r:id="rId25"/>
    <p:sldId id="276" r:id="rId26"/>
    <p:sldId id="277" r:id="rId27"/>
    <p:sldId id="259" r:id="rId28"/>
    <p:sldId id="261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Schoolbook" panose="02040604050505020304" pitchFamily="18" charset="0"/>
      <p:regular r:id="rId34"/>
      <p:bold r:id="rId35"/>
      <p:italic r:id="rId36"/>
      <p:boldItalic r:id="rId37"/>
    </p:embeddedFont>
    <p:embeddedFont>
      <p:font typeface="Corbel" panose="020B0503020204020204" pitchFamily="34" charset="0"/>
      <p:regular r:id="rId38"/>
      <p:bold r:id="rId39"/>
      <p:italic r:id="rId40"/>
      <p:boldItalic r:id="rId41"/>
    </p:embeddedFont>
    <p:embeddedFont>
      <p:font typeface="SassoonPrimary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F"/>
    <a:srgbClr val="800080"/>
    <a:srgbClr val="FF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9E4AA-413C-48C9-880C-BBD19A32BF7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91BEDA-C468-48EE-AF50-6BAF57C996CC}">
      <dgm:prSet phldrT="[Text]"/>
      <dgm:spPr/>
      <dgm:t>
        <a:bodyPr/>
        <a:lstStyle/>
        <a:p>
          <a:r>
            <a:rPr lang="en-GB" dirty="0" err="1"/>
            <a:t>ee</a:t>
          </a:r>
          <a:endParaRPr lang="en-GB" dirty="0"/>
        </a:p>
      </dgm:t>
    </dgm:pt>
    <dgm:pt modelId="{CCE8D2FF-B19C-4F9B-BE56-5F15CB577345}" type="parTrans" cxnId="{BE7242D6-D225-46A1-B559-0D6C004EE946}">
      <dgm:prSet/>
      <dgm:spPr/>
      <dgm:t>
        <a:bodyPr/>
        <a:lstStyle/>
        <a:p>
          <a:endParaRPr lang="en-GB"/>
        </a:p>
      </dgm:t>
    </dgm:pt>
    <dgm:pt modelId="{CDDA856E-BC45-4530-9D63-7E76BA9F5082}" type="sibTrans" cxnId="{BE7242D6-D225-46A1-B559-0D6C004EE946}">
      <dgm:prSet/>
      <dgm:spPr/>
      <dgm:t>
        <a:bodyPr/>
        <a:lstStyle/>
        <a:p>
          <a:endParaRPr lang="en-GB"/>
        </a:p>
      </dgm:t>
    </dgm:pt>
    <dgm:pt modelId="{F1861858-7FFA-4236-946B-CBE8F3C53FDB}">
      <dgm:prSet phldrT="[Text]"/>
      <dgm:spPr/>
      <dgm:t>
        <a:bodyPr/>
        <a:lstStyle/>
        <a:p>
          <a:r>
            <a:rPr lang="en-GB" dirty="0" err="1"/>
            <a:t>ea</a:t>
          </a:r>
          <a:endParaRPr lang="en-GB" dirty="0"/>
        </a:p>
      </dgm:t>
    </dgm:pt>
    <dgm:pt modelId="{AE8F87B9-1621-479C-8F33-E986D20B3FF9}" type="parTrans" cxnId="{B85E6318-F37C-4A90-B6E8-8EF0EA3F7F59}">
      <dgm:prSet/>
      <dgm:spPr/>
      <dgm:t>
        <a:bodyPr/>
        <a:lstStyle/>
        <a:p>
          <a:endParaRPr lang="en-GB"/>
        </a:p>
      </dgm:t>
    </dgm:pt>
    <dgm:pt modelId="{FA942652-E11C-4027-8B50-C85E7C9177C4}" type="sibTrans" cxnId="{B85E6318-F37C-4A90-B6E8-8EF0EA3F7F59}">
      <dgm:prSet/>
      <dgm:spPr/>
      <dgm:t>
        <a:bodyPr/>
        <a:lstStyle/>
        <a:p>
          <a:endParaRPr lang="en-GB"/>
        </a:p>
      </dgm:t>
    </dgm:pt>
    <dgm:pt modelId="{59A37A93-02E7-4BCE-9D34-5F30CFB30BFE}">
      <dgm:prSet phldrT="[Text]"/>
      <dgm:spPr/>
      <dgm:t>
        <a:bodyPr/>
        <a:lstStyle/>
        <a:p>
          <a:r>
            <a:rPr lang="en-GB" dirty="0"/>
            <a:t>e</a:t>
          </a:r>
        </a:p>
      </dgm:t>
    </dgm:pt>
    <dgm:pt modelId="{054FB4AD-FA3B-473C-BA9F-0C5C2224EEE5}" type="parTrans" cxnId="{167ED3FC-9901-419D-AAD0-E551CBC2C5C2}">
      <dgm:prSet/>
      <dgm:spPr/>
      <dgm:t>
        <a:bodyPr/>
        <a:lstStyle/>
        <a:p>
          <a:endParaRPr lang="en-GB"/>
        </a:p>
      </dgm:t>
    </dgm:pt>
    <dgm:pt modelId="{F0ACDB04-B5DD-447D-A49B-82C33459AD7E}" type="sibTrans" cxnId="{167ED3FC-9901-419D-AAD0-E551CBC2C5C2}">
      <dgm:prSet/>
      <dgm:spPr/>
      <dgm:t>
        <a:bodyPr/>
        <a:lstStyle/>
        <a:p>
          <a:endParaRPr lang="en-GB"/>
        </a:p>
      </dgm:t>
    </dgm:pt>
    <dgm:pt modelId="{41C41C19-B360-4161-9D85-1E90ED03A9E3}">
      <dgm:prSet/>
      <dgm:spPr/>
      <dgm:t>
        <a:bodyPr/>
        <a:lstStyle/>
        <a:p>
          <a:r>
            <a:rPr lang="en-GB" dirty="0" err="1"/>
            <a:t>ie</a:t>
          </a:r>
          <a:endParaRPr lang="en-GB" dirty="0"/>
        </a:p>
      </dgm:t>
    </dgm:pt>
    <dgm:pt modelId="{5F531B36-65BD-489F-9E9E-B804E955F897}" type="parTrans" cxnId="{732000FD-FDB5-4B3D-9E04-406C1780B0C0}">
      <dgm:prSet/>
      <dgm:spPr/>
      <dgm:t>
        <a:bodyPr/>
        <a:lstStyle/>
        <a:p>
          <a:endParaRPr lang="en-GB"/>
        </a:p>
      </dgm:t>
    </dgm:pt>
    <dgm:pt modelId="{D073A7A5-DA24-4E5A-8F66-EA826AB2E577}" type="sibTrans" cxnId="{732000FD-FDB5-4B3D-9E04-406C1780B0C0}">
      <dgm:prSet/>
      <dgm:spPr/>
      <dgm:t>
        <a:bodyPr/>
        <a:lstStyle/>
        <a:p>
          <a:endParaRPr lang="en-GB"/>
        </a:p>
      </dgm:t>
    </dgm:pt>
    <dgm:pt modelId="{279B889B-1C25-4DE4-A477-A95E5DBB3FB4}" type="pres">
      <dgm:prSet presAssocID="{FE59E4AA-413C-48C9-880C-BBD19A32BF7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BEB7997-CFCD-4C38-9593-56A10B88C557}" type="pres">
      <dgm:prSet presAssocID="{41C41C19-B360-4161-9D85-1E90ED03A9E3}" presName="Accent4" presStyleCnt="0"/>
      <dgm:spPr/>
    </dgm:pt>
    <dgm:pt modelId="{7AD8DCF9-2206-464C-A07F-EA325157F4EA}" type="pres">
      <dgm:prSet presAssocID="{41C41C19-B360-4161-9D85-1E90ED03A9E3}" presName="Accent" presStyleLbl="node1" presStyleIdx="0" presStyleCnt="4"/>
      <dgm:spPr/>
    </dgm:pt>
    <dgm:pt modelId="{0716F574-7F8A-4E44-A3EB-06B4234634E9}" type="pres">
      <dgm:prSet presAssocID="{41C41C19-B360-4161-9D85-1E90ED03A9E3}" presName="ParentBackground4" presStyleCnt="0"/>
      <dgm:spPr/>
    </dgm:pt>
    <dgm:pt modelId="{089DEAB6-AE90-43A6-8DE0-4A840131DFEB}" type="pres">
      <dgm:prSet presAssocID="{41C41C19-B360-4161-9D85-1E90ED03A9E3}" presName="ParentBackground" presStyleLbl="fgAcc1" presStyleIdx="0" presStyleCnt="4"/>
      <dgm:spPr/>
    </dgm:pt>
    <dgm:pt modelId="{7A62D130-E48B-4985-9F13-4430844E3D11}" type="pres">
      <dgm:prSet presAssocID="{41C41C19-B360-4161-9D85-1E90ED03A9E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8B8C6D9-DDBE-4A1C-9479-C8DC979CF978}" type="pres">
      <dgm:prSet presAssocID="{59A37A93-02E7-4BCE-9D34-5F30CFB30BFE}" presName="Accent3" presStyleCnt="0"/>
      <dgm:spPr/>
    </dgm:pt>
    <dgm:pt modelId="{E5F359E0-CFF5-4214-A5FB-17159013A92A}" type="pres">
      <dgm:prSet presAssocID="{59A37A93-02E7-4BCE-9D34-5F30CFB30BFE}" presName="Accent" presStyleLbl="node1" presStyleIdx="1" presStyleCnt="4"/>
      <dgm:spPr/>
    </dgm:pt>
    <dgm:pt modelId="{F0CE8935-29A4-4436-BA82-F7D43C898448}" type="pres">
      <dgm:prSet presAssocID="{59A37A93-02E7-4BCE-9D34-5F30CFB30BFE}" presName="ParentBackground3" presStyleCnt="0"/>
      <dgm:spPr/>
    </dgm:pt>
    <dgm:pt modelId="{C9DC1177-BBB4-4497-AF8D-2162111985C1}" type="pres">
      <dgm:prSet presAssocID="{59A37A93-02E7-4BCE-9D34-5F30CFB30BFE}" presName="ParentBackground" presStyleLbl="fgAcc1" presStyleIdx="1" presStyleCnt="4"/>
      <dgm:spPr/>
    </dgm:pt>
    <dgm:pt modelId="{02D9C3E7-B917-4E10-995A-046C7B7BD8EE}" type="pres">
      <dgm:prSet presAssocID="{59A37A93-02E7-4BCE-9D34-5F30CFB30BF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EF06A12-8E73-4106-9A61-F5F91B409B8B}" type="pres">
      <dgm:prSet presAssocID="{F1861858-7FFA-4236-946B-CBE8F3C53FDB}" presName="Accent2" presStyleCnt="0"/>
      <dgm:spPr/>
    </dgm:pt>
    <dgm:pt modelId="{966B2527-27B4-4485-9D26-988250BFA144}" type="pres">
      <dgm:prSet presAssocID="{F1861858-7FFA-4236-946B-CBE8F3C53FDB}" presName="Accent" presStyleLbl="node1" presStyleIdx="2" presStyleCnt="4"/>
      <dgm:spPr/>
    </dgm:pt>
    <dgm:pt modelId="{D42099E8-D77F-4E87-83FC-F0113D159FC5}" type="pres">
      <dgm:prSet presAssocID="{F1861858-7FFA-4236-946B-CBE8F3C53FDB}" presName="ParentBackground2" presStyleCnt="0"/>
      <dgm:spPr/>
    </dgm:pt>
    <dgm:pt modelId="{794CCBB8-AD41-4DA4-AB70-475200CE33EA}" type="pres">
      <dgm:prSet presAssocID="{F1861858-7FFA-4236-946B-CBE8F3C53FDB}" presName="ParentBackground" presStyleLbl="fgAcc1" presStyleIdx="2" presStyleCnt="4"/>
      <dgm:spPr/>
    </dgm:pt>
    <dgm:pt modelId="{EDD0DEC3-1FA3-400E-8F38-9B525EA71015}" type="pres">
      <dgm:prSet presAssocID="{F1861858-7FFA-4236-946B-CBE8F3C53FD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11997DC-321A-41B8-A2AF-97252F237C62}" type="pres">
      <dgm:prSet presAssocID="{8291BEDA-C468-48EE-AF50-6BAF57C996CC}" presName="Accent1" presStyleCnt="0"/>
      <dgm:spPr/>
    </dgm:pt>
    <dgm:pt modelId="{C3672BB4-91B4-456A-964D-AF19F73E565A}" type="pres">
      <dgm:prSet presAssocID="{8291BEDA-C468-48EE-AF50-6BAF57C996CC}" presName="Accent" presStyleLbl="node1" presStyleIdx="3" presStyleCnt="4"/>
      <dgm:spPr/>
    </dgm:pt>
    <dgm:pt modelId="{DEA987A1-8D35-47BE-8143-5A16B9EF89F0}" type="pres">
      <dgm:prSet presAssocID="{8291BEDA-C468-48EE-AF50-6BAF57C996CC}" presName="ParentBackground1" presStyleCnt="0"/>
      <dgm:spPr/>
    </dgm:pt>
    <dgm:pt modelId="{42082285-3C9E-452B-B95D-A45B9F08C95B}" type="pres">
      <dgm:prSet presAssocID="{8291BEDA-C468-48EE-AF50-6BAF57C996CC}" presName="ParentBackground" presStyleLbl="fgAcc1" presStyleIdx="3" presStyleCnt="4"/>
      <dgm:spPr/>
    </dgm:pt>
    <dgm:pt modelId="{63C063B0-B60F-45F9-8B8C-0AF73D51B24C}" type="pres">
      <dgm:prSet presAssocID="{8291BEDA-C468-48EE-AF50-6BAF57C996C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9754F09-C4FA-4413-ADB6-406915A8623B}" type="presOf" srcId="{59A37A93-02E7-4BCE-9D34-5F30CFB30BFE}" destId="{C9DC1177-BBB4-4497-AF8D-2162111985C1}" srcOrd="0" destOrd="0" presId="urn:microsoft.com/office/officeart/2011/layout/CircleProcess"/>
    <dgm:cxn modelId="{B85E6318-F37C-4A90-B6E8-8EF0EA3F7F59}" srcId="{FE59E4AA-413C-48C9-880C-BBD19A32BF76}" destId="{F1861858-7FFA-4236-946B-CBE8F3C53FDB}" srcOrd="1" destOrd="0" parTransId="{AE8F87B9-1621-479C-8F33-E986D20B3FF9}" sibTransId="{FA942652-E11C-4027-8B50-C85E7C9177C4}"/>
    <dgm:cxn modelId="{3B92B522-AC82-44A2-9A1E-9143D077B578}" type="presOf" srcId="{F1861858-7FFA-4236-946B-CBE8F3C53FDB}" destId="{EDD0DEC3-1FA3-400E-8F38-9B525EA71015}" srcOrd="1" destOrd="0" presId="urn:microsoft.com/office/officeart/2011/layout/CircleProcess"/>
    <dgm:cxn modelId="{1B4EBC27-DFB0-4EED-9D08-12293A481351}" type="presOf" srcId="{FE59E4AA-413C-48C9-880C-BBD19A32BF76}" destId="{279B889B-1C25-4DE4-A477-A95E5DBB3FB4}" srcOrd="0" destOrd="0" presId="urn:microsoft.com/office/officeart/2011/layout/CircleProcess"/>
    <dgm:cxn modelId="{333D2733-15B0-4F71-8C2D-C9DE07348C9A}" type="presOf" srcId="{8291BEDA-C468-48EE-AF50-6BAF57C996CC}" destId="{63C063B0-B60F-45F9-8B8C-0AF73D51B24C}" srcOrd="1" destOrd="0" presId="urn:microsoft.com/office/officeart/2011/layout/CircleProcess"/>
    <dgm:cxn modelId="{B697688A-A1A7-4959-B1E5-A8CE83DC69A7}" type="presOf" srcId="{41C41C19-B360-4161-9D85-1E90ED03A9E3}" destId="{089DEAB6-AE90-43A6-8DE0-4A840131DFEB}" srcOrd="0" destOrd="0" presId="urn:microsoft.com/office/officeart/2011/layout/CircleProcess"/>
    <dgm:cxn modelId="{3A40CE9F-0EAE-4811-83AA-F0C75836B130}" type="presOf" srcId="{F1861858-7FFA-4236-946B-CBE8F3C53FDB}" destId="{794CCBB8-AD41-4DA4-AB70-475200CE33EA}" srcOrd="0" destOrd="0" presId="urn:microsoft.com/office/officeart/2011/layout/CircleProcess"/>
    <dgm:cxn modelId="{ECA73DA0-056B-44ED-B229-5901BFA3591E}" type="presOf" srcId="{59A37A93-02E7-4BCE-9D34-5F30CFB30BFE}" destId="{02D9C3E7-B917-4E10-995A-046C7B7BD8EE}" srcOrd="1" destOrd="0" presId="urn:microsoft.com/office/officeart/2011/layout/CircleProcess"/>
    <dgm:cxn modelId="{1280DDCB-4E5B-45A4-A1AB-40853E023266}" type="presOf" srcId="{41C41C19-B360-4161-9D85-1E90ED03A9E3}" destId="{7A62D130-E48B-4985-9F13-4430844E3D11}" srcOrd="1" destOrd="0" presId="urn:microsoft.com/office/officeart/2011/layout/CircleProcess"/>
    <dgm:cxn modelId="{BE7242D6-D225-46A1-B559-0D6C004EE946}" srcId="{FE59E4AA-413C-48C9-880C-BBD19A32BF76}" destId="{8291BEDA-C468-48EE-AF50-6BAF57C996CC}" srcOrd="0" destOrd="0" parTransId="{CCE8D2FF-B19C-4F9B-BE56-5F15CB577345}" sibTransId="{CDDA856E-BC45-4530-9D63-7E76BA9F5082}"/>
    <dgm:cxn modelId="{0DC58ED8-936D-4599-B836-209406B2C60B}" type="presOf" srcId="{8291BEDA-C468-48EE-AF50-6BAF57C996CC}" destId="{42082285-3C9E-452B-B95D-A45B9F08C95B}" srcOrd="0" destOrd="0" presId="urn:microsoft.com/office/officeart/2011/layout/CircleProcess"/>
    <dgm:cxn modelId="{167ED3FC-9901-419D-AAD0-E551CBC2C5C2}" srcId="{FE59E4AA-413C-48C9-880C-BBD19A32BF76}" destId="{59A37A93-02E7-4BCE-9D34-5F30CFB30BFE}" srcOrd="2" destOrd="0" parTransId="{054FB4AD-FA3B-473C-BA9F-0C5C2224EEE5}" sibTransId="{F0ACDB04-B5DD-447D-A49B-82C33459AD7E}"/>
    <dgm:cxn modelId="{732000FD-FDB5-4B3D-9E04-406C1780B0C0}" srcId="{FE59E4AA-413C-48C9-880C-BBD19A32BF76}" destId="{41C41C19-B360-4161-9D85-1E90ED03A9E3}" srcOrd="3" destOrd="0" parTransId="{5F531B36-65BD-489F-9E9E-B804E955F897}" sibTransId="{D073A7A5-DA24-4E5A-8F66-EA826AB2E577}"/>
    <dgm:cxn modelId="{1A9CBADD-A7FD-46CA-92FC-EB5CFED57274}" type="presParOf" srcId="{279B889B-1C25-4DE4-A477-A95E5DBB3FB4}" destId="{DBEB7997-CFCD-4C38-9593-56A10B88C557}" srcOrd="0" destOrd="0" presId="urn:microsoft.com/office/officeart/2011/layout/CircleProcess"/>
    <dgm:cxn modelId="{E466ED4B-24FE-44E4-B491-CFA151D35056}" type="presParOf" srcId="{DBEB7997-CFCD-4C38-9593-56A10B88C557}" destId="{7AD8DCF9-2206-464C-A07F-EA325157F4EA}" srcOrd="0" destOrd="0" presId="urn:microsoft.com/office/officeart/2011/layout/CircleProcess"/>
    <dgm:cxn modelId="{8BCAD66A-1FD3-4128-B229-00C265912C74}" type="presParOf" srcId="{279B889B-1C25-4DE4-A477-A95E5DBB3FB4}" destId="{0716F574-7F8A-4E44-A3EB-06B4234634E9}" srcOrd="1" destOrd="0" presId="urn:microsoft.com/office/officeart/2011/layout/CircleProcess"/>
    <dgm:cxn modelId="{50DAB743-37A4-4910-B94F-FEF0E1B5A1E7}" type="presParOf" srcId="{0716F574-7F8A-4E44-A3EB-06B4234634E9}" destId="{089DEAB6-AE90-43A6-8DE0-4A840131DFEB}" srcOrd="0" destOrd="0" presId="urn:microsoft.com/office/officeart/2011/layout/CircleProcess"/>
    <dgm:cxn modelId="{3DC5C1BC-0353-4756-821C-653B058D1AF5}" type="presParOf" srcId="{279B889B-1C25-4DE4-A477-A95E5DBB3FB4}" destId="{7A62D130-E48B-4985-9F13-4430844E3D11}" srcOrd="2" destOrd="0" presId="urn:microsoft.com/office/officeart/2011/layout/CircleProcess"/>
    <dgm:cxn modelId="{A1A739C3-1184-41EB-8499-3BEC2670171A}" type="presParOf" srcId="{279B889B-1C25-4DE4-A477-A95E5DBB3FB4}" destId="{88B8C6D9-DDBE-4A1C-9479-C8DC979CF978}" srcOrd="3" destOrd="0" presId="urn:microsoft.com/office/officeart/2011/layout/CircleProcess"/>
    <dgm:cxn modelId="{F51FF33B-0AD7-4016-91C3-5CFEB8DB9E46}" type="presParOf" srcId="{88B8C6D9-DDBE-4A1C-9479-C8DC979CF978}" destId="{E5F359E0-CFF5-4214-A5FB-17159013A92A}" srcOrd="0" destOrd="0" presId="urn:microsoft.com/office/officeart/2011/layout/CircleProcess"/>
    <dgm:cxn modelId="{77E5A1AD-E62E-46CD-A2EE-4CCA15F6F8DD}" type="presParOf" srcId="{279B889B-1C25-4DE4-A477-A95E5DBB3FB4}" destId="{F0CE8935-29A4-4436-BA82-F7D43C898448}" srcOrd="4" destOrd="0" presId="urn:microsoft.com/office/officeart/2011/layout/CircleProcess"/>
    <dgm:cxn modelId="{1D6D50B6-1094-4C78-BFF4-824D60CF9B65}" type="presParOf" srcId="{F0CE8935-29A4-4436-BA82-F7D43C898448}" destId="{C9DC1177-BBB4-4497-AF8D-2162111985C1}" srcOrd="0" destOrd="0" presId="urn:microsoft.com/office/officeart/2011/layout/CircleProcess"/>
    <dgm:cxn modelId="{D671467B-D371-46C2-A241-6009130A4401}" type="presParOf" srcId="{279B889B-1C25-4DE4-A477-A95E5DBB3FB4}" destId="{02D9C3E7-B917-4E10-995A-046C7B7BD8EE}" srcOrd="5" destOrd="0" presId="urn:microsoft.com/office/officeart/2011/layout/CircleProcess"/>
    <dgm:cxn modelId="{D8EF50EC-C0DC-4B83-AAB1-39969FA9DCC1}" type="presParOf" srcId="{279B889B-1C25-4DE4-A477-A95E5DBB3FB4}" destId="{FEF06A12-8E73-4106-9A61-F5F91B409B8B}" srcOrd="6" destOrd="0" presId="urn:microsoft.com/office/officeart/2011/layout/CircleProcess"/>
    <dgm:cxn modelId="{7F39C7F7-1055-4409-BAE6-C169DC8DBD75}" type="presParOf" srcId="{FEF06A12-8E73-4106-9A61-F5F91B409B8B}" destId="{966B2527-27B4-4485-9D26-988250BFA144}" srcOrd="0" destOrd="0" presId="urn:microsoft.com/office/officeart/2011/layout/CircleProcess"/>
    <dgm:cxn modelId="{4C5F0983-0717-403A-B849-FAAEB31191B6}" type="presParOf" srcId="{279B889B-1C25-4DE4-A477-A95E5DBB3FB4}" destId="{D42099E8-D77F-4E87-83FC-F0113D159FC5}" srcOrd="7" destOrd="0" presId="urn:microsoft.com/office/officeart/2011/layout/CircleProcess"/>
    <dgm:cxn modelId="{8CB43C7E-B1A6-4264-9339-5ABCA7B25F48}" type="presParOf" srcId="{D42099E8-D77F-4E87-83FC-F0113D159FC5}" destId="{794CCBB8-AD41-4DA4-AB70-475200CE33EA}" srcOrd="0" destOrd="0" presId="urn:microsoft.com/office/officeart/2011/layout/CircleProcess"/>
    <dgm:cxn modelId="{FF78A8B6-8A12-43BF-A0D0-F8431561EE9C}" type="presParOf" srcId="{279B889B-1C25-4DE4-A477-A95E5DBB3FB4}" destId="{EDD0DEC3-1FA3-400E-8F38-9B525EA71015}" srcOrd="8" destOrd="0" presId="urn:microsoft.com/office/officeart/2011/layout/CircleProcess"/>
    <dgm:cxn modelId="{AD4C0982-789B-49E2-A5E1-47DB3ADA22B5}" type="presParOf" srcId="{279B889B-1C25-4DE4-A477-A95E5DBB3FB4}" destId="{E11997DC-321A-41B8-A2AF-97252F237C62}" srcOrd="9" destOrd="0" presId="urn:microsoft.com/office/officeart/2011/layout/CircleProcess"/>
    <dgm:cxn modelId="{98988BEE-3824-42CC-8AE2-F67A4B56AD7A}" type="presParOf" srcId="{E11997DC-321A-41B8-A2AF-97252F237C62}" destId="{C3672BB4-91B4-456A-964D-AF19F73E565A}" srcOrd="0" destOrd="0" presId="urn:microsoft.com/office/officeart/2011/layout/CircleProcess"/>
    <dgm:cxn modelId="{B4903A72-0D5B-46E4-942E-F81AD7BBDD81}" type="presParOf" srcId="{279B889B-1C25-4DE4-A477-A95E5DBB3FB4}" destId="{DEA987A1-8D35-47BE-8143-5A16B9EF89F0}" srcOrd="10" destOrd="0" presId="urn:microsoft.com/office/officeart/2011/layout/CircleProcess"/>
    <dgm:cxn modelId="{58A0B152-E11D-4C77-A229-29713389CDA7}" type="presParOf" srcId="{DEA987A1-8D35-47BE-8143-5A16B9EF89F0}" destId="{42082285-3C9E-452B-B95D-A45B9F08C95B}" srcOrd="0" destOrd="0" presId="urn:microsoft.com/office/officeart/2011/layout/CircleProcess"/>
    <dgm:cxn modelId="{711CD67E-C90C-4D02-BA5E-B9700FA34F23}" type="presParOf" srcId="{279B889B-1C25-4DE4-A477-A95E5DBB3FB4}" destId="{63C063B0-B60F-45F9-8B8C-0AF73D51B24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8DCF9-2206-464C-A07F-EA325157F4EA}">
      <dsp:nvSpPr>
        <dsp:cNvPr id="0" name=""/>
        <dsp:cNvSpPr/>
      </dsp:nvSpPr>
      <dsp:spPr>
        <a:xfrm>
          <a:off x="4655468" y="1335447"/>
          <a:ext cx="1393279" cy="1393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DEAB6-AE90-43A6-8DE0-4A840131DFEB}">
      <dsp:nvSpPr>
        <dsp:cNvPr id="0" name=""/>
        <dsp:cNvSpPr/>
      </dsp:nvSpPr>
      <dsp:spPr>
        <a:xfrm>
          <a:off x="4702070" y="1381900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 err="1"/>
            <a:t>ie</a:t>
          </a:r>
          <a:endParaRPr lang="en-GB" sz="5600" kern="1200" dirty="0"/>
        </a:p>
      </dsp:txBody>
      <dsp:txXfrm>
        <a:off x="4887881" y="1567712"/>
        <a:ext cx="929051" cy="928818"/>
      </dsp:txXfrm>
    </dsp:sp>
    <dsp:sp modelId="{E5F359E0-CFF5-4214-A5FB-17159013A92A}">
      <dsp:nvSpPr>
        <dsp:cNvPr id="0" name=""/>
        <dsp:cNvSpPr/>
      </dsp:nvSpPr>
      <dsp:spPr>
        <a:xfrm rot="2700000">
          <a:off x="3209601" y="1335349"/>
          <a:ext cx="1393301" cy="13933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C1177-BBB4-4497-AF8D-2162111985C1}">
      <dsp:nvSpPr>
        <dsp:cNvPr id="0" name=""/>
        <dsp:cNvSpPr/>
      </dsp:nvSpPr>
      <dsp:spPr>
        <a:xfrm>
          <a:off x="3262189" y="1381900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/>
            <a:t>e</a:t>
          </a:r>
        </a:p>
      </dsp:txBody>
      <dsp:txXfrm>
        <a:off x="3448000" y="1567712"/>
        <a:ext cx="929051" cy="928818"/>
      </dsp:txXfrm>
    </dsp:sp>
    <dsp:sp modelId="{966B2527-27B4-4485-9D26-988250BFA144}">
      <dsp:nvSpPr>
        <dsp:cNvPr id="0" name=""/>
        <dsp:cNvSpPr/>
      </dsp:nvSpPr>
      <dsp:spPr>
        <a:xfrm rot="2700000">
          <a:off x="1775695" y="1335349"/>
          <a:ext cx="1393301" cy="13933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CCBB8-AD41-4DA4-AB70-475200CE33EA}">
      <dsp:nvSpPr>
        <dsp:cNvPr id="0" name=""/>
        <dsp:cNvSpPr/>
      </dsp:nvSpPr>
      <dsp:spPr>
        <a:xfrm>
          <a:off x="1822308" y="1381900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 err="1"/>
            <a:t>ea</a:t>
          </a:r>
          <a:endParaRPr lang="en-GB" sz="5600" kern="1200" dirty="0"/>
        </a:p>
      </dsp:txBody>
      <dsp:txXfrm>
        <a:off x="2008119" y="1567712"/>
        <a:ext cx="929051" cy="928818"/>
      </dsp:txXfrm>
    </dsp:sp>
    <dsp:sp modelId="{C3672BB4-91B4-456A-964D-AF19F73E565A}">
      <dsp:nvSpPr>
        <dsp:cNvPr id="0" name=""/>
        <dsp:cNvSpPr/>
      </dsp:nvSpPr>
      <dsp:spPr>
        <a:xfrm rot="2700000">
          <a:off x="335814" y="1335349"/>
          <a:ext cx="1393301" cy="13933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82285-3C9E-452B-B95D-A45B9F08C95B}">
      <dsp:nvSpPr>
        <dsp:cNvPr id="0" name=""/>
        <dsp:cNvSpPr/>
      </dsp:nvSpPr>
      <dsp:spPr>
        <a:xfrm>
          <a:off x="382427" y="1381900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 err="1"/>
            <a:t>ee</a:t>
          </a:r>
          <a:endParaRPr lang="en-GB" sz="5600" kern="1200" dirty="0"/>
        </a:p>
      </dsp:txBody>
      <dsp:txXfrm>
        <a:off x="568238" y="1567712"/>
        <a:ext cx="929051" cy="928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6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1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9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3B6D347D-C522-4FD2-A4E3-8429E856E3BF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89C56D14-A3B5-4247-908A-3DCD05BA21F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94726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82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6D347D-C522-4FD2-A4E3-8429E856E3BF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89C56D14-A3B5-4247-908A-3DCD05BA21F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48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666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699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332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3B6D347D-C522-4FD2-A4E3-8429E856E3BF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89C56D14-A3B5-4247-908A-3DCD05BA21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578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32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3B6D347D-C522-4FD2-A4E3-8429E856E3BF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89C56D14-A3B5-4247-908A-3DCD05BA21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477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8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3B6D347D-C522-4FD2-A4E3-8429E856E3BF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89C56D14-A3B5-4247-908A-3DCD05BA21F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792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525344"/>
            <a:ext cx="1688430" cy="1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4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5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3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4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0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6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32B27-1B78-4E45-A9D5-957A169530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321A4-2F43-4182-B7C8-07D76CA30F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8432B27-1B78-4E45-A9D5-957A169530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C5321A4-2F43-4182-B7C8-07D76CA30F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pos="1386">
          <p15:clr>
            <a:srgbClr val="F26B43"/>
          </p15:clr>
        </p15:guide>
        <p15:guide id="8" orient="horz" pos="3960">
          <p15:clr>
            <a:srgbClr val="F26B43"/>
          </p15:clr>
        </p15:guide>
        <p15:guide id="9" orient="horz" pos="1536">
          <p15:clr>
            <a:srgbClr val="F26B43"/>
          </p15:clr>
        </p15:guide>
        <p15:guide id="10" orient="horz" pos="3840">
          <p15:clr>
            <a:srgbClr val="F26B43"/>
          </p15:clr>
        </p15:guide>
        <p15:guide id="11" pos="3312">
          <p15:clr>
            <a:srgbClr val="F26B43"/>
          </p15:clr>
        </p15:guide>
        <p15:guide id="12" pos="3600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pos="5526">
          <p15:clr>
            <a:srgbClr val="F26B43"/>
          </p15:clr>
        </p15:guide>
        <p15:guide id="15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1057" y="101824"/>
            <a:ext cx="14253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ee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234888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different spellings of the </a:t>
            </a:r>
            <a:r>
              <a:rPr lang="en-GB" dirty="0" err="1"/>
              <a:t>ee</a:t>
            </a:r>
            <a:r>
              <a:rPr lang="en-GB" dirty="0"/>
              <a:t> sound are there?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15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teeth</a:t>
            </a: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95936" y="4077072"/>
            <a:ext cx="700283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80063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41" y="3591974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6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read</a:t>
            </a: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95936" y="4077072"/>
            <a:ext cx="72008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47520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16" y="3582449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tree</a:t>
            </a: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3968" y="4077072"/>
            <a:ext cx="700283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98620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74" y="3068960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3977164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What is he  doing?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73719"/>
            <a:ext cx="1467812" cy="2595169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4048" y="4077072"/>
            <a:ext cx="648072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56409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7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shield</a:t>
            </a: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27984" y="4077072"/>
            <a:ext cx="504056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69608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33" y="3312751"/>
            <a:ext cx="1610736" cy="242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field</a:t>
            </a: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95936" y="4027117"/>
            <a:ext cx="54006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73670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3870631"/>
            <a:ext cx="22764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clean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3" y="4303368"/>
            <a:ext cx="1302654" cy="1912086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11960" y="4077072"/>
            <a:ext cx="72008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88030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8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feet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2" y="4588504"/>
            <a:ext cx="1723768" cy="1615184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33826" y="4077072"/>
            <a:ext cx="700283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027829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beam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03368"/>
            <a:ext cx="1656184" cy="1912086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7944" y="4077072"/>
            <a:ext cx="72008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5196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briefs</a:t>
            </a: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5976" y="4077071"/>
            <a:ext cx="576064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16935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05" y="364502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  <a:gradFill rotWithShape="1">
            <a:gsLst>
              <a:gs pos="0">
                <a:srgbClr val="800080">
                  <a:shade val="51000"/>
                  <a:satMod val="130000"/>
                </a:srgbClr>
              </a:gs>
              <a:gs pos="80000">
                <a:srgbClr val="800080">
                  <a:shade val="93000"/>
                  <a:satMod val="130000"/>
                </a:srgbClr>
              </a:gs>
              <a:gs pos="100000">
                <a:srgbClr val="80008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008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GB" kern="0">
              <a:solidFill>
                <a:srgbClr val="ECCFEC"/>
              </a:solidFill>
              <a:latin typeface="SassoonPrimary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370276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42930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Did you know them all?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495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queen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8" y="4262087"/>
            <a:ext cx="1242150" cy="2098441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9789" y="4077072"/>
            <a:ext cx="772291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71258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briefs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77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397716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Who scored a goal? Me!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19595"/>
            <a:ext cx="1467812" cy="1703417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99792" y="4918829"/>
            <a:ext cx="648072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92086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briefs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bee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8" y="4682463"/>
            <a:ext cx="956091" cy="774433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39952" y="4077072"/>
            <a:ext cx="700283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796272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briefs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0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1" y="4303368"/>
            <a:ext cx="1647618" cy="1912086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95936" y="4077072"/>
            <a:ext cx="72008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123552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briefs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7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flea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3" y="4643364"/>
            <a:ext cx="1302654" cy="1232093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39952" y="4077072"/>
            <a:ext cx="72008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791774"/>
              </p:ext>
            </p:extLst>
          </p:nvPr>
        </p:nvGraphicFramePr>
        <p:xfrm>
          <a:off x="1475657" y="188640"/>
          <a:ext cx="6120680" cy="29794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672">
                <a:tc>
                  <a:txBody>
                    <a:bodyPr/>
                    <a:lstStyle/>
                    <a:p>
                      <a:r>
                        <a:rPr lang="en-GB" dirty="0"/>
                        <a:t>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briefs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3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397716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We  have won the match!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19595"/>
            <a:ext cx="1467812" cy="1703417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71800" y="4077072"/>
            <a:ext cx="648072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8840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briefs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0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14946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/>
              <a:t>Can you write a sentence with at least two different spellings of the </a:t>
            </a:r>
            <a:r>
              <a:rPr lang="en-GB" sz="2800" dirty="0" err="1"/>
              <a:t>ee</a:t>
            </a:r>
            <a:r>
              <a:rPr lang="en-GB" sz="2800" dirty="0"/>
              <a:t> sound?  </a:t>
            </a:r>
            <a:r>
              <a:rPr lang="en-GB" sz="2800" dirty="0" err="1"/>
              <a:t>Eg</a:t>
            </a:r>
            <a:r>
              <a:rPr lang="en-GB" sz="2800" dirty="0"/>
              <a:t> Can you clean my feet? He is reading a book.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12568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briefs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199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are some more words with unusual graphemes for the /ee/ phoneme:</a:t>
            </a:r>
          </a:p>
        </p:txBody>
      </p:sp>
      <p:sp>
        <p:nvSpPr>
          <p:cNvPr id="5" name="Action Button: Custom 4">
            <a:hlinkClick r:id="" action="ppaction://hlinkshowjump?jump=endshow" highlightClick="1"/>
          </p:cNvPr>
          <p:cNvSpPr/>
          <p:nvPr/>
        </p:nvSpPr>
        <p:spPr>
          <a:xfrm>
            <a:off x="8244408" y="5733256"/>
            <a:ext cx="648072" cy="864096"/>
          </a:xfrm>
          <a:prstGeom prst="actionButtonBlank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1844824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</a:t>
            </a:r>
            <a:r>
              <a:rPr lang="en-GB" sz="3600" u="sng" dirty="0"/>
              <a:t>ese</a:t>
            </a:r>
          </a:p>
          <a:p>
            <a:r>
              <a:rPr lang="en-GB" sz="3600" dirty="0"/>
              <a:t>p</a:t>
            </a:r>
            <a:r>
              <a:rPr lang="en-GB" sz="3600" u="sng" dirty="0"/>
              <a:t>eo</a:t>
            </a:r>
            <a:r>
              <a:rPr lang="en-GB" sz="3600" dirty="0"/>
              <a:t>ple</a:t>
            </a:r>
          </a:p>
          <a:p>
            <a:r>
              <a:rPr lang="en-GB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2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sweeping</a:t>
            </a: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8691" y="4077072"/>
            <a:ext cx="738666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14441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2" y="3937751"/>
            <a:ext cx="1862543" cy="14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3977164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What is she  doing?</a:t>
            </a: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8084" y="4077072"/>
            <a:ext cx="648072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596288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57" y="3415630"/>
            <a:ext cx="180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steam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2" y="3593338"/>
            <a:ext cx="1983475" cy="2480665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3968" y="4008389"/>
            <a:ext cx="72008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49926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75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chief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9" y="4377347"/>
            <a:ext cx="1373514" cy="1967977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0074" y="4077070"/>
            <a:ext cx="593973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64842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5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three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6298"/>
            <a:ext cx="1299144" cy="1967977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39432" y="4027117"/>
            <a:ext cx="796664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01995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2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thief</a:t>
            </a: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5976" y="4077072"/>
            <a:ext cx="504056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147467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61" y="3481860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0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3977164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He has to be  careful.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3999"/>
            <a:ext cx="1467812" cy="1694608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ee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ea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52120" y="4027117"/>
            <a:ext cx="648072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BFF"/>
                </a:solidFill>
              </a:rPr>
              <a:t>?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BFF"/>
                </a:solidFill>
              </a:rPr>
              <a:t>ie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79588"/>
              </p:ext>
            </p:extLst>
          </p:nvPr>
        </p:nvGraphicFramePr>
        <p:xfrm>
          <a:off x="1475657" y="188640"/>
          <a:ext cx="612068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FBFF"/>
                          </a:solidFill>
                        </a:rPr>
                        <a:t>ea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FBFF"/>
                          </a:solidFill>
                        </a:rPr>
                        <a:t>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P5a</Template>
  <TotalTime>223</TotalTime>
  <Words>604</Words>
  <Application>Microsoft Office PowerPoint</Application>
  <PresentationFormat>On-screen Show (4:3)</PresentationFormat>
  <Paragraphs>524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Corbel</vt:lpstr>
      <vt:lpstr>Calibri</vt:lpstr>
      <vt:lpstr>Century Schoolbook</vt:lpstr>
      <vt:lpstr>SassoonPrimary</vt:lpstr>
      <vt:lpstr>Arial</vt:lpstr>
      <vt:lpstr>Office Theme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Primary Teaching Tools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Bannister</dc:creator>
  <cp:lastModifiedBy>Richard Harrison</cp:lastModifiedBy>
  <cp:revision>22</cp:revision>
  <dcterms:created xsi:type="dcterms:W3CDTF">2011-03-04T14:46:44Z</dcterms:created>
  <dcterms:modified xsi:type="dcterms:W3CDTF">2020-05-12T17:07:08Z</dcterms:modified>
</cp:coreProperties>
</file>