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BBC6BF-78AA-4638-A051-7A731A082092}" v="1" dt="2020-05-03T22:30:23.7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837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Bartlett" userId="5d65b952-c77e-4a71-9c7e-0148cdde3252" providerId="ADAL" clId="{CFBBC6BF-78AA-4638-A051-7A731A082092}"/>
    <pc:docChg chg="undo custSel modSld">
      <pc:chgData name="Sophie Bartlett" userId="5d65b952-c77e-4a71-9c7e-0148cdde3252" providerId="ADAL" clId="{CFBBC6BF-78AA-4638-A051-7A731A082092}" dt="2020-05-04T12:54:59.400" v="37" actId="20577"/>
      <pc:docMkLst>
        <pc:docMk/>
      </pc:docMkLst>
      <pc:sldChg chg="addSp modSp mod modNotesTx">
        <pc:chgData name="Sophie Bartlett" userId="5d65b952-c77e-4a71-9c7e-0148cdde3252" providerId="ADAL" clId="{CFBBC6BF-78AA-4638-A051-7A731A082092}" dt="2020-05-04T12:54:59.400" v="37" actId="20577"/>
        <pc:sldMkLst>
          <pc:docMk/>
          <pc:sldMk cId="1905330958" sldId="256"/>
        </pc:sldMkLst>
        <pc:spChg chg="add mod">
          <ac:chgData name="Sophie Bartlett" userId="5d65b952-c77e-4a71-9c7e-0148cdde3252" providerId="ADAL" clId="{CFBBC6BF-78AA-4638-A051-7A731A082092}" dt="2020-05-03T22:30:30.595" v="33" actId="20577"/>
          <ac:spMkLst>
            <pc:docMk/>
            <pc:sldMk cId="1905330958" sldId="256"/>
            <ac:spMk id="2" creationId="{7A4678F4-9198-40D2-A4DB-02B0F9959A43}"/>
          </ac:spMkLst>
        </pc:spChg>
        <pc:spChg chg="mod">
          <ac:chgData name="Sophie Bartlett" userId="5d65b952-c77e-4a71-9c7e-0148cdde3252" providerId="ADAL" clId="{CFBBC6BF-78AA-4638-A051-7A731A082092}" dt="2020-05-04T12:54:59.313" v="36" actId="20577"/>
          <ac:spMkLst>
            <pc:docMk/>
            <pc:sldMk cId="1905330958" sldId="256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29B22-71A3-428E-8DD1-15A9F66A45AD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6F156-CA0F-4156-8D64-D1A213703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360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830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90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5241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275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3872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7328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7104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773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9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46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222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584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263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051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239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6F156-CA0F-4156-8D64-D1A213703FF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149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27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846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20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29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710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27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47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132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6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124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551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F78CB-34B9-4575-BEA8-AC3635147B84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9CF68-CD7C-4C92-AA02-1B752332E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08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371268" cy="4380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87424" y="476876"/>
            <a:ext cx="610458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is the Key Stage 2 Mathematics Paper 1: Arithmetic. You will need a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pencil to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record your answers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GB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challenge is to be completed as part of your daily walk/exercise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use a calculator to answer any questions in this test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you can work as a family team.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You have as much time as you need to complete this test. If you cannot do a question, don’t worry, go on to the next one. You can come back to it later if you have time.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If you finish before the end, go back and check your work.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In this test, long division and long multiplication questions are worth 2 marks each.  You will be awarded 2 marks for a correct answer. You may get 1 mark for showing a formal method. All other questions are worth 1 mark each.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Remember to check your work carefully.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 CAN 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ask for help to answer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any of the test questions.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talk to each other. </a:t>
            </a:r>
            <a:endParaRPr lang="en-GB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write on any bar codes, and at the edges of </a:t>
            </a:r>
            <a:r>
              <a:rPr lang="en-GB" sz="1400" smtClean="0">
                <a:latin typeface="Arial" panose="020B0604020202020204" pitchFamily="34" charset="0"/>
                <a:cs typeface="Arial" panose="020B0604020202020204" pitchFamily="34" charset="0"/>
              </a:rPr>
              <a:t>the page.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may now start the test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5330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you! #</a:t>
            </a:r>
            <a:r>
              <a:rPr lang="en-GB" sz="15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5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3896" y="1320800"/>
            <a:ext cx="9016397" cy="4430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215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0395" y="1308160"/>
            <a:ext cx="9016397" cy="440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023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1000" y="1430337"/>
            <a:ext cx="9016397" cy="436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246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2551" y="1430337"/>
            <a:ext cx="9016397" cy="440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513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5750" y="1417637"/>
            <a:ext cx="9016397" cy="448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281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549" y="1366836"/>
            <a:ext cx="9016397" cy="448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057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6374" y="1316035"/>
            <a:ext cx="8908751" cy="448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294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001" y="1420222"/>
            <a:ext cx="9022872" cy="445987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0401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001" y="1393822"/>
            <a:ext cx="9022872" cy="455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223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1" y="1419222"/>
            <a:ext cx="9022872" cy="455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293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1245" y="1330322"/>
            <a:ext cx="9039009" cy="455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540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4145" y="1292222"/>
            <a:ext cx="9001890" cy="455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105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997" y="1397000"/>
            <a:ext cx="9016397" cy="4430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497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797" y="1397000"/>
            <a:ext cx="9016397" cy="4430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866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001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you! #</a:t>
            </a:r>
            <a:r>
              <a:rPr lang="en-GB" sz="1500" i="1" dirty="0" err="1">
                <a:latin typeface="Arial" panose="020B0604020202020204" pitchFamily="34" charset="0"/>
                <a:cs typeface="Arial" panose="020B0604020202020204" pitchFamily="34" charset="0"/>
              </a:rPr>
              <a:t>staysafe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7697" y="1409700"/>
            <a:ext cx="9016397" cy="4430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253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9DBD8BE166F45938F0A6F32B1ACCE" ma:contentTypeVersion="12" ma:contentTypeDescription="Create a new document." ma:contentTypeScope="" ma:versionID="cae03b9bd8b4880d6c29bb1f10d5748d">
  <xsd:schema xmlns:xsd="http://www.w3.org/2001/XMLSchema" xmlns:xs="http://www.w3.org/2001/XMLSchema" xmlns:p="http://schemas.microsoft.com/office/2006/metadata/properties" xmlns:ns2="ff5eea13-31b6-4972-8fa6-cf3d6749687b" xmlns:ns3="948e1d2f-9a48-44f1-8138-8ad285b962e3" targetNamespace="http://schemas.microsoft.com/office/2006/metadata/properties" ma:root="true" ma:fieldsID="b8288891c4db7aa1d6162ead276f0c5f" ns2:_="" ns3:_="">
    <xsd:import namespace="ff5eea13-31b6-4972-8fa6-cf3d6749687b"/>
    <xsd:import namespace="948e1d2f-9a48-44f1-8138-8ad285b962e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5eea13-31b6-4972-8fa6-cf3d6749687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8e1d2f-9a48-44f1-8138-8ad285b962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95D1D6-74CF-4271-A263-0E694DBD33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77D91A-F828-4177-A2E4-DB423983BD08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ff5eea13-31b6-4972-8fa6-cf3d6749687b"/>
    <ds:schemaRef ds:uri="948e1d2f-9a48-44f1-8138-8ad285b962e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5B447B4-CCDE-4EF9-90F7-13A462BCEE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5eea13-31b6-4972-8fa6-cf3d6749687b"/>
    <ds:schemaRef ds:uri="948e1d2f-9a48-44f1-8138-8ad285b962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302</Words>
  <Application>Microsoft Office PowerPoint</Application>
  <PresentationFormat>Widescreen</PresentationFormat>
  <Paragraphs>44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north</dc:creator>
  <cp:lastModifiedBy>David Badley</cp:lastModifiedBy>
  <cp:revision>8</cp:revision>
  <dcterms:created xsi:type="dcterms:W3CDTF">2020-05-02T13:22:23Z</dcterms:created>
  <dcterms:modified xsi:type="dcterms:W3CDTF">2020-05-10T19:21:29Z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0x010100F809DBD8BE166F45938F0A6F32B1ACCE</vt:lpwstr>
  </property>
</Properties>
</file>