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337D6C-B19C-4E95-87B9-08A84C84F94B}" v="1" dt="2020-05-04T13:00:20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3" autoAdjust="0"/>
    <p:restoredTop sz="94660"/>
  </p:normalViewPr>
  <p:slideViewPr>
    <p:cSldViewPr snapToGrid="0">
      <p:cViewPr varScale="1">
        <p:scale>
          <a:sx n="48" d="100"/>
          <a:sy n="48" d="100"/>
        </p:scale>
        <p:origin x="21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Bartlett" userId="5d65b952-c77e-4a71-9c7e-0148cdde3252" providerId="ADAL" clId="{8E337D6C-B19C-4E95-87B9-08A84C84F94B}"/>
    <pc:docChg chg="modSld">
      <pc:chgData name="Sophie Bartlett" userId="5d65b952-c77e-4a71-9c7e-0148cdde3252" providerId="ADAL" clId="{8E337D6C-B19C-4E95-87B9-08A84C84F94B}" dt="2020-05-04T13:00:27.928" v="38" actId="14100"/>
      <pc:docMkLst>
        <pc:docMk/>
      </pc:docMkLst>
      <pc:sldChg chg="addSp modSp mod">
        <pc:chgData name="Sophie Bartlett" userId="5d65b952-c77e-4a71-9c7e-0148cdde3252" providerId="ADAL" clId="{8E337D6C-B19C-4E95-87B9-08A84C84F94B}" dt="2020-05-04T13:00:27.928" v="38" actId="14100"/>
        <pc:sldMkLst>
          <pc:docMk/>
          <pc:sldMk cId="1987134252" sldId="256"/>
        </pc:sldMkLst>
        <pc:spChg chg="add mod">
          <ac:chgData name="Sophie Bartlett" userId="5d65b952-c77e-4a71-9c7e-0148cdde3252" providerId="ADAL" clId="{8E337D6C-B19C-4E95-87B9-08A84C84F94B}" dt="2020-05-04T13:00:27.928" v="38" actId="14100"/>
          <ac:spMkLst>
            <pc:docMk/>
            <pc:sldMk cId="1987134252" sldId="256"/>
            <ac:spMk id="2" creationId="{613DF1BE-7413-43EC-8C56-76DD041EDD6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690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92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67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2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208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88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44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65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409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49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0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57F11-DD55-44BC-810B-478F2B2D7B18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5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1499"/>
            <a:ext cx="7105523" cy="76879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938464"/>
            <a:ext cx="1070810" cy="369332"/>
          </a:xfrm>
          <a:prstGeom prst="rect">
            <a:avLst/>
          </a:prstGeom>
          <a:solidFill>
            <a:srgbClr val="231F2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98713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1381125"/>
            <a:ext cx="6520220" cy="8021585"/>
          </a:xfrm>
        </p:spPr>
        <p:txBody>
          <a:bodyPr>
            <a:normAutofit fontScale="92500"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Mr Badley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GB" sz="190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Mr Badley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bought a __________ for their mum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wanted to be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For lunch,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ate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Mr </a:t>
            </a:r>
            <a:r>
              <a:rPr lang="en-GB" sz="1900" dirty="0" err="1" smtClean="0">
                <a:latin typeface="+mj-lt"/>
              </a:rPr>
              <a:t>Badley’s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party was a really good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!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The shop accepted </a:t>
            </a:r>
            <a:r>
              <a:rPr lang="en-GB" sz="1900" dirty="0" smtClean="0">
                <a:latin typeface="+mj-lt"/>
              </a:rPr>
              <a:t>Mr </a:t>
            </a:r>
            <a:r>
              <a:rPr lang="en-GB" sz="1900" dirty="0" err="1" smtClean="0">
                <a:latin typeface="+mj-lt"/>
              </a:rPr>
              <a:t>Badley’s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as payment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went fishing and caught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loved to play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chased the car with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in hand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Mr </a:t>
            </a:r>
            <a:r>
              <a:rPr lang="en-GB" sz="1900" dirty="0" err="1" smtClean="0">
                <a:latin typeface="+mj-lt"/>
              </a:rPr>
              <a:t>Badley’s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gloves were made with natural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shouted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stole his shorts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371475"/>
            <a:ext cx="69913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513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1381125"/>
            <a:ext cx="6520220" cy="8021585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her homework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</a:rPr>
              <a:t>To be a real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,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had to work hard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ate her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with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at break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had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brothers  and one sister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bought a new dog for </a:t>
            </a:r>
            <a:r>
              <a:rPr lang="en-GB" sz="1900" dirty="0" smtClean="0">
                <a:latin typeface="+mj-lt"/>
              </a:rPr>
              <a:t>Mr Badley; </a:t>
            </a:r>
            <a:r>
              <a:rPr lang="en-GB" sz="1900" dirty="0">
                <a:latin typeface="+mj-lt"/>
              </a:rPr>
              <a:t>it was a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hit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they all cried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told </a:t>
            </a: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to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Mr Badley </a:t>
            </a:r>
            <a:r>
              <a:rPr lang="en-GB" sz="1900" dirty="0">
                <a:latin typeface="+mj-lt"/>
              </a:rPr>
              <a:t>had not seen her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for 3 years</a:t>
            </a:r>
            <a:endParaRPr lang="en-GB" sz="19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</a:rPr>
              <a:t>Mr </a:t>
            </a:r>
            <a:r>
              <a:rPr lang="en-GB" sz="1900" dirty="0" err="1" smtClean="0">
                <a:latin typeface="+mj-lt"/>
              </a:rPr>
              <a:t>Badley’s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clock would not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</a:rPr>
              <a:t>Mr </a:t>
            </a:r>
            <a:r>
              <a:rPr lang="en-GB" sz="1900" dirty="0" err="1" smtClean="0">
                <a:latin typeface="+mj-lt"/>
              </a:rPr>
              <a:t>Badley’s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class are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371475"/>
            <a:ext cx="69913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75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9DBD8BE166F45938F0A6F32B1ACCE" ma:contentTypeVersion="12" ma:contentTypeDescription="Create a new document." ma:contentTypeScope="" ma:versionID="cae03b9bd8b4880d6c29bb1f10d5748d">
  <xsd:schema xmlns:xsd="http://www.w3.org/2001/XMLSchema" xmlns:xs="http://www.w3.org/2001/XMLSchema" xmlns:p="http://schemas.microsoft.com/office/2006/metadata/properties" xmlns:ns2="ff5eea13-31b6-4972-8fa6-cf3d6749687b" xmlns:ns3="948e1d2f-9a48-44f1-8138-8ad285b962e3" targetNamespace="http://schemas.microsoft.com/office/2006/metadata/properties" ma:root="true" ma:fieldsID="b8288891c4db7aa1d6162ead276f0c5f" ns2:_="" ns3:_="">
    <xsd:import namespace="ff5eea13-31b6-4972-8fa6-cf3d6749687b"/>
    <xsd:import namespace="948e1d2f-9a48-44f1-8138-8ad285b962e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5eea13-31b6-4972-8fa6-cf3d6749687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8e1d2f-9a48-44f1-8138-8ad285b962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21A887-F24C-4B00-85F5-064DB4AB48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0CA4B2-9B2E-49C8-B5B8-2A0FCBB8D86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f5eea13-31b6-4972-8fa6-cf3d6749687b"/>
    <ds:schemaRef ds:uri="948e1d2f-9a48-44f1-8138-8ad285b962e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0E08D2C-3524-4980-9C35-5679725395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5eea13-31b6-4972-8fa6-cf3d6749687b"/>
    <ds:schemaRef ds:uri="948e1d2f-9a48-44f1-8138-8ad285b962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190</Words>
  <Application>Microsoft Office PowerPoint</Application>
  <PresentationFormat>Custom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Brown</dc:creator>
  <cp:lastModifiedBy>David Badley</cp:lastModifiedBy>
  <cp:revision>8</cp:revision>
  <dcterms:created xsi:type="dcterms:W3CDTF">2020-05-01T19:22:37Z</dcterms:created>
  <dcterms:modified xsi:type="dcterms:W3CDTF">2020-05-10T19:20:00Z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0x010100F809DBD8BE166F45938F0A6F32B1ACCE</vt:lpwstr>
  </property>
</Properties>
</file>