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7" r:id="rId6"/>
    <p:sldId id="269" r:id="rId7"/>
    <p:sldId id="268" r:id="rId8"/>
    <p:sldId id="265" r:id="rId9"/>
    <p:sldId id="259" r:id="rId10"/>
    <p:sldId id="264" r:id="rId1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obinson" initials="PR" lastIdx="1" clrIdx="0">
    <p:extLst>
      <p:ext uri="{19B8F6BF-5375-455C-9EA6-DF929625EA0E}">
        <p15:presenceInfo xmlns:p15="http://schemas.microsoft.com/office/powerpoint/2012/main" userId="S::paul.robinson@sthelens.org.uk::6647a1a1-1ada-4ac7-8116-89eb94265a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8122F5-588A-4625-ACF8-FB587787790E}" v="66" dt="2022-02-25T11:04:08.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79" d="100"/>
          <a:sy n="79" d="100"/>
        </p:scale>
        <p:origin x="3054"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Fearn" userId="f2f82e54-5dc1-484e-a01d-2dc2bab4150a" providerId="ADAL" clId="{958122F5-588A-4625-ACF8-FB587787790E}"/>
    <pc:docChg chg="undo custSel modSld sldOrd">
      <pc:chgData name="Annemarie Fearn" userId="f2f82e54-5dc1-484e-a01d-2dc2bab4150a" providerId="ADAL" clId="{958122F5-588A-4625-ACF8-FB587787790E}" dt="2022-02-25T11:04:08.244" v="1527" actId="1076"/>
      <pc:docMkLst>
        <pc:docMk/>
      </pc:docMkLst>
      <pc:sldChg chg="addSp delSp modSp mod">
        <pc:chgData name="Annemarie Fearn" userId="f2f82e54-5dc1-484e-a01d-2dc2bab4150a" providerId="ADAL" clId="{958122F5-588A-4625-ACF8-FB587787790E}" dt="2022-02-25T10:59:48.078" v="1454" actId="20577"/>
        <pc:sldMkLst>
          <pc:docMk/>
          <pc:sldMk cId="2708394616" sldId="256"/>
        </pc:sldMkLst>
        <pc:spChg chg="mod">
          <ac:chgData name="Annemarie Fearn" userId="f2f82e54-5dc1-484e-a01d-2dc2bab4150a" providerId="ADAL" clId="{958122F5-588A-4625-ACF8-FB587787790E}" dt="2022-02-24T15:33:08.855" v="1268" actId="1076"/>
          <ac:spMkLst>
            <pc:docMk/>
            <pc:sldMk cId="2708394616" sldId="256"/>
            <ac:spMk id="2" creationId="{00000000-0000-0000-0000-000000000000}"/>
          </ac:spMkLst>
        </pc:spChg>
        <pc:spChg chg="del">
          <ac:chgData name="Annemarie Fearn" userId="f2f82e54-5dc1-484e-a01d-2dc2bab4150a" providerId="ADAL" clId="{958122F5-588A-4625-ACF8-FB587787790E}" dt="2022-02-21T15:16:32.221" v="8" actId="478"/>
          <ac:spMkLst>
            <pc:docMk/>
            <pc:sldMk cId="2708394616" sldId="256"/>
            <ac:spMk id="3" creationId="{03B14DF2-E66D-42B1-8847-318164C3E234}"/>
          </ac:spMkLst>
        </pc:spChg>
        <pc:spChg chg="add mod">
          <ac:chgData name="Annemarie Fearn" userId="f2f82e54-5dc1-484e-a01d-2dc2bab4150a" providerId="ADAL" clId="{958122F5-588A-4625-ACF8-FB587787790E}" dt="2022-02-25T10:59:48.078" v="1454" actId="20577"/>
          <ac:spMkLst>
            <pc:docMk/>
            <pc:sldMk cId="2708394616" sldId="256"/>
            <ac:spMk id="3" creationId="{C27D3AD6-86D6-4BED-9C1B-B084C7257146}"/>
          </ac:spMkLst>
        </pc:spChg>
        <pc:spChg chg="mod">
          <ac:chgData name="Annemarie Fearn" userId="f2f82e54-5dc1-484e-a01d-2dc2bab4150a" providerId="ADAL" clId="{958122F5-588A-4625-ACF8-FB587787790E}" dt="2022-02-24T15:32:51.689" v="1264" actId="1076"/>
          <ac:spMkLst>
            <pc:docMk/>
            <pc:sldMk cId="2708394616" sldId="256"/>
            <ac:spMk id="7" creationId="{E4E19B8D-EA1C-4E09-ABBC-0CD8A58CB028}"/>
          </ac:spMkLst>
        </pc:spChg>
        <pc:spChg chg="mod">
          <ac:chgData name="Annemarie Fearn" userId="f2f82e54-5dc1-484e-a01d-2dc2bab4150a" providerId="ADAL" clId="{958122F5-588A-4625-ACF8-FB587787790E}" dt="2022-02-24T15:35:43.268" v="1301" actId="1076"/>
          <ac:spMkLst>
            <pc:docMk/>
            <pc:sldMk cId="2708394616" sldId="256"/>
            <ac:spMk id="10" creationId="{14DE7AB7-067B-4E93-B2A7-D57E84940065}"/>
          </ac:spMkLst>
        </pc:spChg>
        <pc:spChg chg="mod">
          <ac:chgData name="Annemarie Fearn" userId="f2f82e54-5dc1-484e-a01d-2dc2bab4150a" providerId="ADAL" clId="{958122F5-588A-4625-ACF8-FB587787790E}" dt="2022-02-24T15:32:54.512" v="1265" actId="1076"/>
          <ac:spMkLst>
            <pc:docMk/>
            <pc:sldMk cId="2708394616" sldId="256"/>
            <ac:spMk id="13" creationId="{00000000-0000-0000-0000-000000000000}"/>
          </ac:spMkLst>
        </pc:spChg>
        <pc:spChg chg="mod">
          <ac:chgData name="Annemarie Fearn" userId="f2f82e54-5dc1-484e-a01d-2dc2bab4150a" providerId="ADAL" clId="{958122F5-588A-4625-ACF8-FB587787790E}" dt="2022-02-24T15:36:08.310" v="1306" actId="1076"/>
          <ac:spMkLst>
            <pc:docMk/>
            <pc:sldMk cId="2708394616" sldId="256"/>
            <ac:spMk id="20" creationId="{38D1A239-01E4-425C-964E-2016505A8E23}"/>
          </ac:spMkLst>
        </pc:spChg>
        <pc:picChg chg="del">
          <ac:chgData name="Annemarie Fearn" userId="f2f82e54-5dc1-484e-a01d-2dc2bab4150a" providerId="ADAL" clId="{958122F5-588A-4625-ACF8-FB587787790E}" dt="2022-02-21T15:16:34.214" v="9" actId="478"/>
          <ac:picMkLst>
            <pc:docMk/>
            <pc:sldMk cId="2708394616" sldId="256"/>
            <ac:picMk id="6" creationId="{790DE327-E947-413A-8DDB-5884820F96F4}"/>
          </ac:picMkLst>
        </pc:picChg>
        <pc:picChg chg="mod">
          <ac:chgData name="Annemarie Fearn" userId="f2f82e54-5dc1-484e-a01d-2dc2bab4150a" providerId="ADAL" clId="{958122F5-588A-4625-ACF8-FB587787790E}" dt="2022-02-24T15:35:03.123" v="1299" actId="14100"/>
          <ac:picMkLst>
            <pc:docMk/>
            <pc:sldMk cId="2708394616" sldId="256"/>
            <ac:picMk id="9" creationId="{043098DE-CFFC-4FCD-8859-7126E8AF9C2B}"/>
          </ac:picMkLst>
        </pc:picChg>
        <pc:picChg chg="del">
          <ac:chgData name="Annemarie Fearn" userId="f2f82e54-5dc1-484e-a01d-2dc2bab4150a" providerId="ADAL" clId="{958122F5-588A-4625-ACF8-FB587787790E}" dt="2022-02-24T15:20:41.451" v="1088" actId="478"/>
          <ac:picMkLst>
            <pc:docMk/>
            <pc:sldMk cId="2708394616" sldId="256"/>
            <ac:picMk id="11" creationId="{B6664AB9-9875-414A-9262-B4D1A7717472}"/>
          </ac:picMkLst>
        </pc:picChg>
      </pc:sldChg>
      <pc:sldChg chg="addSp delSp modSp mod setBg setClrOvrMap">
        <pc:chgData name="Annemarie Fearn" userId="f2f82e54-5dc1-484e-a01d-2dc2bab4150a" providerId="ADAL" clId="{958122F5-588A-4625-ACF8-FB587787790E}" dt="2022-02-25T11:04:08.244" v="1527" actId="1076"/>
        <pc:sldMkLst>
          <pc:docMk/>
          <pc:sldMk cId="2148805901" sldId="265"/>
        </pc:sldMkLst>
        <pc:spChg chg="del">
          <ac:chgData name="Annemarie Fearn" userId="f2f82e54-5dc1-484e-a01d-2dc2bab4150a" providerId="ADAL" clId="{958122F5-588A-4625-ACF8-FB587787790E}" dt="2022-02-24T13:32:47.860" v="326" actId="478"/>
          <ac:spMkLst>
            <pc:docMk/>
            <pc:sldMk cId="2148805901" sldId="265"/>
            <ac:spMk id="2" creationId="{354942D2-288E-4265-973F-740FEF586E23}"/>
          </ac:spMkLst>
        </pc:spChg>
        <pc:spChg chg="add mod">
          <ac:chgData name="Annemarie Fearn" userId="f2f82e54-5dc1-484e-a01d-2dc2bab4150a" providerId="ADAL" clId="{958122F5-588A-4625-ACF8-FB587787790E}" dt="2022-02-24T14:14:12.501" v="1071"/>
          <ac:spMkLst>
            <pc:docMk/>
            <pc:sldMk cId="2148805901" sldId="265"/>
            <ac:spMk id="3" creationId="{2231C6A7-90C8-4394-A278-78B2B29BAE6C}"/>
          </ac:spMkLst>
        </pc:spChg>
        <pc:spChg chg="add del mod">
          <ac:chgData name="Annemarie Fearn" userId="f2f82e54-5dc1-484e-a01d-2dc2bab4150a" providerId="ADAL" clId="{958122F5-588A-4625-ACF8-FB587787790E}" dt="2022-02-24T13:56:55.385" v="746" actId="478"/>
          <ac:spMkLst>
            <pc:docMk/>
            <pc:sldMk cId="2148805901" sldId="265"/>
            <ac:spMk id="4" creationId="{35216F5C-D17A-47EE-AC17-9A02CAADA61A}"/>
          </ac:spMkLst>
        </pc:spChg>
        <pc:spChg chg="add mod ord">
          <ac:chgData name="Annemarie Fearn" userId="f2f82e54-5dc1-484e-a01d-2dc2bab4150a" providerId="ADAL" clId="{958122F5-588A-4625-ACF8-FB587787790E}" dt="2022-02-25T10:50:08.188" v="1383" actId="20577"/>
          <ac:spMkLst>
            <pc:docMk/>
            <pc:sldMk cId="2148805901" sldId="265"/>
            <ac:spMk id="5" creationId="{A38F1B0C-E7DA-4DC7-94B7-145F055EC708}"/>
          </ac:spMkLst>
        </pc:spChg>
        <pc:spChg chg="del mod">
          <ac:chgData name="Annemarie Fearn" userId="f2f82e54-5dc1-484e-a01d-2dc2bab4150a" providerId="ADAL" clId="{958122F5-588A-4625-ACF8-FB587787790E}" dt="2022-02-24T13:55:11.056" v="686" actId="478"/>
          <ac:spMkLst>
            <pc:docMk/>
            <pc:sldMk cId="2148805901" sldId="265"/>
            <ac:spMk id="6" creationId="{A05467DD-BC2A-42FA-91DE-E4758F50131F}"/>
          </ac:spMkLst>
        </pc:spChg>
        <pc:spChg chg="del">
          <ac:chgData name="Annemarie Fearn" userId="f2f82e54-5dc1-484e-a01d-2dc2bab4150a" providerId="ADAL" clId="{958122F5-588A-4625-ACF8-FB587787790E}" dt="2022-02-24T13:32:49.605" v="327" actId="478"/>
          <ac:spMkLst>
            <pc:docMk/>
            <pc:sldMk cId="2148805901" sldId="265"/>
            <ac:spMk id="7" creationId="{2146BD39-A490-4E73-9847-32A4D8ECD17B}"/>
          </ac:spMkLst>
        </pc:spChg>
        <pc:spChg chg="add del mod">
          <ac:chgData name="Annemarie Fearn" userId="f2f82e54-5dc1-484e-a01d-2dc2bab4150a" providerId="ADAL" clId="{958122F5-588A-4625-ACF8-FB587787790E}" dt="2022-02-24T13:56:55.385" v="746" actId="478"/>
          <ac:spMkLst>
            <pc:docMk/>
            <pc:sldMk cId="2148805901" sldId="265"/>
            <ac:spMk id="8" creationId="{CE9E35A1-1741-4BAB-A23E-5EBB31D46BF3}"/>
          </ac:spMkLst>
        </pc:spChg>
        <pc:spChg chg="del mod">
          <ac:chgData name="Annemarie Fearn" userId="f2f82e54-5dc1-484e-a01d-2dc2bab4150a" providerId="ADAL" clId="{958122F5-588A-4625-ACF8-FB587787790E}" dt="2022-02-24T13:55:12.747" v="687" actId="478"/>
          <ac:spMkLst>
            <pc:docMk/>
            <pc:sldMk cId="2148805901" sldId="265"/>
            <ac:spMk id="10" creationId="{7807CA73-50AE-4F25-B522-34662A1F472B}"/>
          </ac:spMkLst>
        </pc:spChg>
        <pc:spChg chg="add del">
          <ac:chgData name="Annemarie Fearn" userId="f2f82e54-5dc1-484e-a01d-2dc2bab4150a" providerId="ADAL" clId="{958122F5-588A-4625-ACF8-FB587787790E}" dt="2022-02-24T14:13:54.617" v="1065" actId="26606"/>
          <ac:spMkLst>
            <pc:docMk/>
            <pc:sldMk cId="2148805901" sldId="265"/>
            <ac:spMk id="77" creationId="{E8F175C6-C15F-4DB0-8423-A1EF4AADC813}"/>
          </ac:spMkLst>
        </pc:spChg>
        <pc:spChg chg="add del">
          <ac:chgData name="Annemarie Fearn" userId="f2f82e54-5dc1-484e-a01d-2dc2bab4150a" providerId="ADAL" clId="{958122F5-588A-4625-ACF8-FB587787790E}" dt="2022-02-24T14:14:12.501" v="1071"/>
          <ac:spMkLst>
            <pc:docMk/>
            <pc:sldMk cId="2148805901" sldId="265"/>
            <ac:spMk id="79" creationId="{9BBC0C84-DC2A-43AE-9576-0A44295E8B9C}"/>
          </ac:spMkLst>
        </pc:spChg>
        <pc:spChg chg="add del">
          <ac:chgData name="Annemarie Fearn" userId="f2f82e54-5dc1-484e-a01d-2dc2bab4150a" providerId="ADAL" clId="{958122F5-588A-4625-ACF8-FB587787790E}" dt="2022-02-24T14:14:12.501" v="1071"/>
          <ac:spMkLst>
            <pc:docMk/>
            <pc:sldMk cId="2148805901" sldId="265"/>
            <ac:spMk id="81" creationId="{F7194F93-1F71-4A70-9DF1-28F183771111}"/>
          </ac:spMkLst>
        </pc:spChg>
        <pc:spChg chg="add del">
          <ac:chgData name="Annemarie Fearn" userId="f2f82e54-5dc1-484e-a01d-2dc2bab4150a" providerId="ADAL" clId="{958122F5-588A-4625-ACF8-FB587787790E}" dt="2022-02-24T14:14:12.501" v="1071"/>
          <ac:spMkLst>
            <pc:docMk/>
            <pc:sldMk cId="2148805901" sldId="265"/>
            <ac:spMk id="1034" creationId="{E4F9F79B-A093-478E-96B5-EE02BC93A858}"/>
          </ac:spMkLst>
        </pc:spChg>
        <pc:spChg chg="add del">
          <ac:chgData name="Annemarie Fearn" userId="f2f82e54-5dc1-484e-a01d-2dc2bab4150a" providerId="ADAL" clId="{958122F5-588A-4625-ACF8-FB587787790E}" dt="2022-02-24T14:14:11.867" v="1069" actId="26606"/>
          <ac:spMkLst>
            <pc:docMk/>
            <pc:sldMk cId="2148805901" sldId="265"/>
            <ac:spMk id="1036" creationId="{F60FCA6E-0894-46CD-BD49-5955A51E0084}"/>
          </ac:spMkLst>
        </pc:spChg>
        <pc:spChg chg="add del">
          <ac:chgData name="Annemarie Fearn" userId="f2f82e54-5dc1-484e-a01d-2dc2bab4150a" providerId="ADAL" clId="{958122F5-588A-4625-ACF8-FB587787790E}" dt="2022-02-24T14:14:11.867" v="1069" actId="26606"/>
          <ac:spMkLst>
            <pc:docMk/>
            <pc:sldMk cId="2148805901" sldId="265"/>
            <ac:spMk id="1037" creationId="{E78C6E4B-A1F1-4B6C-97EC-BE997495D6AC}"/>
          </ac:spMkLst>
        </pc:spChg>
        <pc:picChg chg="del">
          <ac:chgData name="Annemarie Fearn" userId="f2f82e54-5dc1-484e-a01d-2dc2bab4150a" providerId="ADAL" clId="{958122F5-588A-4625-ACF8-FB587787790E}" dt="2022-02-21T15:17:00.840" v="10" actId="478"/>
          <ac:picMkLst>
            <pc:docMk/>
            <pc:sldMk cId="2148805901" sldId="265"/>
            <ac:picMk id="8" creationId="{44D43826-6BA6-4868-9638-6C19A2FC2270}"/>
          </ac:picMkLst>
        </pc:picChg>
        <pc:picChg chg="del">
          <ac:chgData name="Annemarie Fearn" userId="f2f82e54-5dc1-484e-a01d-2dc2bab4150a" providerId="ADAL" clId="{958122F5-588A-4625-ACF8-FB587787790E}" dt="2022-02-21T15:17:04.637" v="11" actId="478"/>
          <ac:picMkLst>
            <pc:docMk/>
            <pc:sldMk cId="2148805901" sldId="265"/>
            <ac:picMk id="9" creationId="{6245DE3C-7A4C-40E5-9109-59659DD16BE4}"/>
          </ac:picMkLst>
        </pc:picChg>
        <pc:picChg chg="add del mod">
          <ac:chgData name="Annemarie Fearn" userId="f2f82e54-5dc1-484e-a01d-2dc2bab4150a" providerId="ADAL" clId="{958122F5-588A-4625-ACF8-FB587787790E}" dt="2022-02-24T13:55:08.854" v="684" actId="478"/>
          <ac:picMkLst>
            <pc:docMk/>
            <pc:sldMk cId="2148805901" sldId="265"/>
            <ac:picMk id="1026" creationId="{EB248180-AC30-4C16-93E1-A2876C2D465F}"/>
          </ac:picMkLst>
        </pc:picChg>
        <pc:picChg chg="add del mod">
          <ac:chgData name="Annemarie Fearn" userId="f2f82e54-5dc1-484e-a01d-2dc2bab4150a" providerId="ADAL" clId="{958122F5-588A-4625-ACF8-FB587787790E}" dt="2022-02-24T13:55:08.114" v="683" actId="478"/>
          <ac:picMkLst>
            <pc:docMk/>
            <pc:sldMk cId="2148805901" sldId="265"/>
            <ac:picMk id="1028" creationId="{B9E14B6E-1DA7-4E6E-BA40-7A4F35E32678}"/>
          </ac:picMkLst>
        </pc:picChg>
        <pc:picChg chg="add mod ord">
          <ac:chgData name="Annemarie Fearn" userId="f2f82e54-5dc1-484e-a01d-2dc2bab4150a" providerId="ADAL" clId="{958122F5-588A-4625-ACF8-FB587787790E}" dt="2022-02-25T11:04:08.244" v="1527" actId="1076"/>
          <ac:picMkLst>
            <pc:docMk/>
            <pc:sldMk cId="2148805901" sldId="265"/>
            <ac:picMk id="1032" creationId="{EB74DEB9-2051-4DDA-B8B7-3419D20793F4}"/>
          </ac:picMkLst>
        </pc:picChg>
        <pc:cxnChg chg="add del">
          <ac:chgData name="Annemarie Fearn" userId="f2f82e54-5dc1-484e-a01d-2dc2bab4150a" providerId="ADAL" clId="{958122F5-588A-4625-ACF8-FB587787790E}" dt="2022-02-24T14:14:12.501" v="1071"/>
          <ac:cxnSpMkLst>
            <pc:docMk/>
            <pc:sldMk cId="2148805901" sldId="265"/>
            <ac:cxnSpMk id="83" creationId="{D4C22394-EBC2-4FAF-A555-6C02D589EED7}"/>
          </ac:cxnSpMkLst>
        </pc:cxnChg>
      </pc:sldChg>
      <pc:sldChg chg="addSp delSp modSp mod">
        <pc:chgData name="Annemarie Fearn" userId="f2f82e54-5dc1-484e-a01d-2dc2bab4150a" providerId="ADAL" clId="{958122F5-588A-4625-ACF8-FB587787790E}" dt="2022-02-24T13:55:02.431" v="682" actId="1076"/>
        <pc:sldMkLst>
          <pc:docMk/>
          <pc:sldMk cId="594274865" sldId="267"/>
        </pc:sldMkLst>
        <pc:spChg chg="mod">
          <ac:chgData name="Annemarie Fearn" userId="f2f82e54-5dc1-484e-a01d-2dc2bab4150a" providerId="ADAL" clId="{958122F5-588A-4625-ACF8-FB587787790E}" dt="2022-02-24T13:01:22.297" v="129" actId="20577"/>
          <ac:spMkLst>
            <pc:docMk/>
            <pc:sldMk cId="594274865" sldId="267"/>
            <ac:spMk id="4" creationId="{583A51CD-836A-44EC-9D5D-4CCFEE137CCE}"/>
          </ac:spMkLst>
        </pc:spChg>
        <pc:spChg chg="mod">
          <ac:chgData name="Annemarie Fearn" userId="f2f82e54-5dc1-484e-a01d-2dc2bab4150a" providerId="ADAL" clId="{958122F5-588A-4625-ACF8-FB587787790E}" dt="2022-02-24T13:02:36.028" v="182" actId="20577"/>
          <ac:spMkLst>
            <pc:docMk/>
            <pc:sldMk cId="594274865" sldId="267"/>
            <ac:spMk id="6" creationId="{5DE415E8-5797-4B1F-8F54-9E0939CAABAE}"/>
          </ac:spMkLst>
        </pc:spChg>
        <pc:spChg chg="mod">
          <ac:chgData name="Annemarie Fearn" userId="f2f82e54-5dc1-484e-a01d-2dc2bab4150a" providerId="ADAL" clId="{958122F5-588A-4625-ACF8-FB587787790E}" dt="2022-02-24T13:44:56.316" v="342" actId="1076"/>
          <ac:spMkLst>
            <pc:docMk/>
            <pc:sldMk cId="594274865" sldId="267"/>
            <ac:spMk id="7" creationId="{77E0AC25-C3F2-4C40-98FE-782349F7108F}"/>
          </ac:spMkLst>
        </pc:spChg>
        <pc:spChg chg="mod">
          <ac:chgData name="Annemarie Fearn" userId="f2f82e54-5dc1-484e-a01d-2dc2bab4150a" providerId="ADAL" clId="{958122F5-588A-4625-ACF8-FB587787790E}" dt="2022-02-24T13:44:59.276" v="343" actId="1076"/>
          <ac:spMkLst>
            <pc:docMk/>
            <pc:sldMk cId="594274865" sldId="267"/>
            <ac:spMk id="8" creationId="{2CCCF2A7-543B-4A1C-BBC2-C07DDAD66240}"/>
          </ac:spMkLst>
        </pc:spChg>
        <pc:spChg chg="add del mod">
          <ac:chgData name="Annemarie Fearn" userId="f2f82e54-5dc1-484e-a01d-2dc2bab4150a" providerId="ADAL" clId="{958122F5-588A-4625-ACF8-FB587787790E}" dt="2022-02-24T13:50:43.971" v="659" actId="478"/>
          <ac:spMkLst>
            <pc:docMk/>
            <pc:sldMk cId="594274865" sldId="267"/>
            <ac:spMk id="10" creationId="{F1D981CF-CF82-42A8-ABD4-29C445C877B6}"/>
          </ac:spMkLst>
        </pc:spChg>
        <pc:spChg chg="mod">
          <ac:chgData name="Annemarie Fearn" userId="f2f82e54-5dc1-484e-a01d-2dc2bab4150a" providerId="ADAL" clId="{958122F5-588A-4625-ACF8-FB587787790E}" dt="2022-02-24T13:52:11.393" v="670" actId="1076"/>
          <ac:spMkLst>
            <pc:docMk/>
            <pc:sldMk cId="594274865" sldId="267"/>
            <ac:spMk id="14" creationId="{D46BC4F5-5CE9-4110-B77F-0D222DEF1778}"/>
          </ac:spMkLst>
        </pc:spChg>
        <pc:spChg chg="mod">
          <ac:chgData name="Annemarie Fearn" userId="f2f82e54-5dc1-484e-a01d-2dc2bab4150a" providerId="ADAL" clId="{958122F5-588A-4625-ACF8-FB587787790E}" dt="2022-02-24T13:52:18.493" v="671" actId="1076"/>
          <ac:spMkLst>
            <pc:docMk/>
            <pc:sldMk cId="594274865" sldId="267"/>
            <ac:spMk id="15" creationId="{F5E3F5CA-BB50-435C-AE07-E300E9523324}"/>
          </ac:spMkLst>
        </pc:spChg>
        <pc:spChg chg="add mod">
          <ac:chgData name="Annemarie Fearn" userId="f2f82e54-5dc1-484e-a01d-2dc2bab4150a" providerId="ADAL" clId="{958122F5-588A-4625-ACF8-FB587787790E}" dt="2022-02-24T13:52:28.238" v="673" actId="1076"/>
          <ac:spMkLst>
            <pc:docMk/>
            <pc:sldMk cId="594274865" sldId="267"/>
            <ac:spMk id="16" creationId="{B7E9F2E3-B77B-4CEB-8F2A-3F79179A3526}"/>
          </ac:spMkLst>
        </pc:spChg>
        <pc:spChg chg="del">
          <ac:chgData name="Annemarie Fearn" userId="f2f82e54-5dc1-484e-a01d-2dc2bab4150a" providerId="ADAL" clId="{958122F5-588A-4625-ACF8-FB587787790E}" dt="2022-02-24T13:45:19.315" v="344" actId="478"/>
          <ac:spMkLst>
            <pc:docMk/>
            <pc:sldMk cId="594274865" sldId="267"/>
            <ac:spMk id="17" creationId="{8708FDE5-95E1-46B7-B5B2-CB8EE2CADB60}"/>
          </ac:spMkLst>
        </pc:spChg>
        <pc:spChg chg="del">
          <ac:chgData name="Annemarie Fearn" userId="f2f82e54-5dc1-484e-a01d-2dc2bab4150a" providerId="ADAL" clId="{958122F5-588A-4625-ACF8-FB587787790E}" dt="2022-02-24T13:45:22.443" v="345" actId="478"/>
          <ac:spMkLst>
            <pc:docMk/>
            <pc:sldMk cId="594274865" sldId="267"/>
            <ac:spMk id="18" creationId="{DCFBD511-B596-4D1B-9A8D-F70E217F7E0A}"/>
          </ac:spMkLst>
        </pc:spChg>
        <pc:spChg chg="add del mod">
          <ac:chgData name="Annemarie Fearn" userId="f2f82e54-5dc1-484e-a01d-2dc2bab4150a" providerId="ADAL" clId="{958122F5-588A-4625-ACF8-FB587787790E}" dt="2022-02-24T13:51:48.531" v="666" actId="478"/>
          <ac:spMkLst>
            <pc:docMk/>
            <pc:sldMk cId="594274865" sldId="267"/>
            <ac:spMk id="19" creationId="{487FBD93-21F8-4930-813A-1EABA04028E2}"/>
          </ac:spMkLst>
        </pc:spChg>
        <pc:spChg chg="add mod">
          <ac:chgData name="Annemarie Fearn" userId="f2f82e54-5dc1-484e-a01d-2dc2bab4150a" providerId="ADAL" clId="{958122F5-588A-4625-ACF8-FB587787790E}" dt="2022-02-24T13:52:23.038" v="672" actId="1076"/>
          <ac:spMkLst>
            <pc:docMk/>
            <pc:sldMk cId="594274865" sldId="267"/>
            <ac:spMk id="20" creationId="{10B9F3B9-24BD-4575-87B2-704D49C80876}"/>
          </ac:spMkLst>
        </pc:spChg>
        <pc:picChg chg="mod">
          <ac:chgData name="Annemarie Fearn" userId="f2f82e54-5dc1-484e-a01d-2dc2bab4150a" providerId="ADAL" clId="{958122F5-588A-4625-ACF8-FB587787790E}" dt="2022-02-24T13:52:35.007" v="674" actId="1076"/>
          <ac:picMkLst>
            <pc:docMk/>
            <pc:sldMk cId="594274865" sldId="267"/>
            <ac:picMk id="9" creationId="{B68FE8B5-755F-4371-8DD3-931EFE8D2BC0}"/>
          </ac:picMkLst>
        </pc:picChg>
        <pc:picChg chg="add mod">
          <ac:chgData name="Annemarie Fearn" userId="f2f82e54-5dc1-484e-a01d-2dc2bab4150a" providerId="ADAL" clId="{958122F5-588A-4625-ACF8-FB587787790E}" dt="2022-02-24T13:54:58.208" v="681" actId="14100"/>
          <ac:picMkLst>
            <pc:docMk/>
            <pc:sldMk cId="594274865" sldId="267"/>
            <ac:picMk id="21" creationId="{9085B348-57A0-4223-84C8-04FEDCA65BDD}"/>
          </ac:picMkLst>
        </pc:picChg>
        <pc:picChg chg="add mod">
          <ac:chgData name="Annemarie Fearn" userId="f2f82e54-5dc1-484e-a01d-2dc2bab4150a" providerId="ADAL" clId="{958122F5-588A-4625-ACF8-FB587787790E}" dt="2022-02-24T13:55:02.431" v="682" actId="1076"/>
          <ac:picMkLst>
            <pc:docMk/>
            <pc:sldMk cId="594274865" sldId="267"/>
            <ac:picMk id="22" creationId="{E7EEB104-74BF-4ABF-9BCA-D915B0ACF1CD}"/>
          </ac:picMkLst>
        </pc:picChg>
        <pc:picChg chg="mod">
          <ac:chgData name="Annemarie Fearn" userId="f2f82e54-5dc1-484e-a01d-2dc2bab4150a" providerId="ADAL" clId="{958122F5-588A-4625-ACF8-FB587787790E}" dt="2022-02-24T13:52:04.837" v="669" actId="1076"/>
          <ac:picMkLst>
            <pc:docMk/>
            <pc:sldMk cId="594274865" sldId="267"/>
            <ac:picMk id="1028" creationId="{EE6B4D52-3547-48A0-B48A-DB63A8814B76}"/>
          </ac:picMkLst>
        </pc:picChg>
      </pc:sldChg>
      <pc:sldChg chg="modSp mod">
        <pc:chgData name="Annemarie Fearn" userId="f2f82e54-5dc1-484e-a01d-2dc2bab4150a" providerId="ADAL" clId="{958122F5-588A-4625-ACF8-FB587787790E}" dt="2022-02-25T11:02:23.132" v="1526" actId="20577"/>
        <pc:sldMkLst>
          <pc:docMk/>
          <pc:sldMk cId="3439047410" sldId="268"/>
        </pc:sldMkLst>
        <pc:spChg chg="mod">
          <ac:chgData name="Annemarie Fearn" userId="f2f82e54-5dc1-484e-a01d-2dc2bab4150a" providerId="ADAL" clId="{958122F5-588A-4625-ACF8-FB587787790E}" dt="2022-02-25T11:02:23.132" v="1526" actId="20577"/>
          <ac:spMkLst>
            <pc:docMk/>
            <pc:sldMk cId="3439047410" sldId="268"/>
            <ac:spMk id="9" creationId="{0CD0BEA8-B961-421B-97B5-ABAD31455867}"/>
          </ac:spMkLst>
        </pc:spChg>
      </pc:sldChg>
      <pc:sldChg chg="addSp modSp mod ord setBg">
        <pc:chgData name="Annemarie Fearn" userId="f2f82e54-5dc1-484e-a01d-2dc2bab4150a" providerId="ADAL" clId="{958122F5-588A-4625-ACF8-FB587787790E}" dt="2022-02-25T11:00:25.245" v="1458"/>
        <pc:sldMkLst>
          <pc:docMk/>
          <pc:sldMk cId="3171158915" sldId="269"/>
        </pc:sldMkLst>
        <pc:spChg chg="add mod">
          <ac:chgData name="Annemarie Fearn" userId="f2f82e54-5dc1-484e-a01d-2dc2bab4150a" providerId="ADAL" clId="{958122F5-588A-4625-ACF8-FB587787790E}" dt="2022-02-25T10:47:44.993" v="1315" actId="1076"/>
          <ac:spMkLst>
            <pc:docMk/>
            <pc:sldMk cId="3171158915" sldId="269"/>
            <ac:spMk id="4" creationId="{5592E58F-B5BA-441B-9C15-69B999F4DA32}"/>
          </ac:spMkLst>
        </pc:spChg>
        <pc:spChg chg="add mod">
          <ac:chgData name="Annemarie Fearn" userId="f2f82e54-5dc1-484e-a01d-2dc2bab4150a" providerId="ADAL" clId="{958122F5-588A-4625-ACF8-FB587787790E}" dt="2022-02-25T10:48:45.611" v="1333" actId="1076"/>
          <ac:spMkLst>
            <pc:docMk/>
            <pc:sldMk cId="3171158915" sldId="269"/>
            <ac:spMk id="5" creationId="{15E8159E-0B53-4722-8E4E-F3CA981C21FF}"/>
          </ac:spMkLst>
        </pc:spChg>
        <pc:picChg chg="add mod">
          <ac:chgData name="Annemarie Fearn" userId="f2f82e54-5dc1-484e-a01d-2dc2bab4150a" providerId="ADAL" clId="{958122F5-588A-4625-ACF8-FB587787790E}" dt="2022-02-25T10:42:52.215" v="1314" actId="1076"/>
          <ac:picMkLst>
            <pc:docMk/>
            <pc:sldMk cId="3171158915" sldId="269"/>
            <ac:picMk id="3" creationId="{0E6FB6D7-0236-41DA-B72D-370E18ABA2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5539" tIns="47769" rIns="95539" bIns="47769" rtlCol="0"/>
          <a:lstStyle>
            <a:lvl1pPr algn="r">
              <a:defRPr sz="1300"/>
            </a:lvl1pPr>
          </a:lstStyle>
          <a:p>
            <a:fld id="{024CB07F-9388-46CF-BD7F-79A6426463D6}" type="datetimeFigureOut">
              <a:rPr lang="en-GB" smtClean="0"/>
              <a:pPr/>
              <a:t>25/02/2022</a:t>
            </a:fld>
            <a:endParaRPr lang="en-GB"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5539" tIns="47769" rIns="95539" bIns="47769"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39" tIns="47769" rIns="95539" bIns="477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7"/>
            <a:ext cx="2945659" cy="498055"/>
          </a:xfrm>
          <a:prstGeom prst="rect">
            <a:avLst/>
          </a:prstGeom>
        </p:spPr>
        <p:txBody>
          <a:bodyPr vert="horz" lIns="95539" tIns="47769" rIns="95539" bIns="4776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5" y="9428587"/>
            <a:ext cx="2945659" cy="498055"/>
          </a:xfrm>
          <a:prstGeom prst="rect">
            <a:avLst/>
          </a:prstGeom>
        </p:spPr>
        <p:txBody>
          <a:bodyPr vert="horz" lIns="95539" tIns="47769" rIns="95539" bIns="47769" rtlCol="0" anchor="b"/>
          <a:lstStyle>
            <a:lvl1pPr algn="r">
              <a:defRPr sz="1300"/>
            </a:lvl1pPr>
          </a:lstStyle>
          <a:p>
            <a:fld id="{347DAC33-7B9E-4C9D-93EF-4516115FC253}" type="slidenum">
              <a:rPr lang="en-GB" smtClean="0"/>
              <a:pPr/>
              <a:t>‹#›</a:t>
            </a:fld>
            <a:endParaRPr lang="en-GB" dirty="0"/>
          </a:p>
        </p:txBody>
      </p:sp>
    </p:spTree>
    <p:extLst>
      <p:ext uri="{BB962C8B-B14F-4D97-AF65-F5344CB8AC3E}">
        <p14:creationId xmlns:p14="http://schemas.microsoft.com/office/powerpoint/2010/main" val="29600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39567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47749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84229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59495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101301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31623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20059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23299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5966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301482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A149C0E-05FF-4768-9951-291C6B343D1E}" type="datetimeFigureOut">
              <a:rPr lang="en-GB" smtClean="0"/>
              <a:pPr/>
              <a:t>25/02/2022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421782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A149C0E-05FF-4768-9951-291C6B343D1E}" type="datetimeFigureOut">
              <a:rPr lang="en-GB" smtClean="0"/>
              <a:pPr/>
              <a:t>25/02/2022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53B24B-4F73-42BD-9693-4ACD2C6497F6}" type="slidenum">
              <a:rPr lang="en-GB" smtClean="0"/>
              <a:pPr/>
              <a:t>‹#›</a:t>
            </a:fld>
            <a:endParaRPr lang="en-GB" dirty="0"/>
          </a:p>
        </p:txBody>
      </p:sp>
    </p:spTree>
    <p:extLst>
      <p:ext uri="{BB962C8B-B14F-4D97-AF65-F5344CB8AC3E}">
        <p14:creationId xmlns:p14="http://schemas.microsoft.com/office/powerpoint/2010/main" val="95632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nspcc.org.uk/about-us/"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v.uk/get-coronavirus-te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gov.uk/government/publications/covid-19-stay-at-home-guidance/stay-at-home-guidance-for-households-with-possible-coronavirus-covid-19-infection" TargetMode="External"/><Relationship Id="rId2" Type="http://schemas.openxmlformats.org/officeDocument/2006/relationships/hyperlink" Target="mailto:stpeter@sthelens.org.uk" TargetMode="External"/><Relationship Id="rId1" Type="http://schemas.openxmlformats.org/officeDocument/2006/relationships/slideLayout" Target="../slideLayouts/slideLayout7.xml"/><Relationship Id="rId6" Type="http://schemas.openxmlformats.org/officeDocument/2006/relationships/hyperlink" Target="https://www.nhs.uk/ask-for-a-coronavirus-test" TargetMode="External"/><Relationship Id="rId5" Type="http://schemas.openxmlformats.org/officeDocument/2006/relationships/hyperlink" Target="https://www.nhs.uk/conditions/coronavirus-covid-19/check-if-you-have-coronavirus-symptoms/or" TargetMode="External"/><Relationship Id="rId4" Type="http://schemas.openxmlformats.org/officeDocument/2006/relationships/hyperlink" Target="mailto:sales@touchline-embroidery.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B49FA-7AF4-4C40-BFF6-D04D48599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50" y="270233"/>
            <a:ext cx="3100468" cy="957024"/>
          </a:xfrm>
          <a:prstGeom prst="rect">
            <a:avLst/>
          </a:prstGeom>
        </p:spPr>
      </p:pic>
      <p:sp>
        <p:nvSpPr>
          <p:cNvPr id="7" name="Rectangle 6">
            <a:extLst>
              <a:ext uri="{FF2B5EF4-FFF2-40B4-BE49-F238E27FC236}">
                <a16:creationId xmlns:a16="http://schemas.microsoft.com/office/drawing/2014/main" id="{E4E19B8D-EA1C-4E09-ABBC-0CD8A58CB028}"/>
              </a:ext>
            </a:extLst>
          </p:cNvPr>
          <p:cNvSpPr/>
          <p:nvPr/>
        </p:nvSpPr>
        <p:spPr>
          <a:xfrm>
            <a:off x="58444" y="1009441"/>
            <a:ext cx="6573759" cy="923330"/>
          </a:xfrm>
          <a:prstGeom prst="rect">
            <a:avLst/>
          </a:prstGeom>
          <a:noFill/>
        </p:spPr>
        <p:txBody>
          <a:bodyPr wrap="square" lIns="91440" tIns="45720" rIns="91440" bIns="45720">
            <a:spAutoFit/>
          </a:bodyPr>
          <a:lstStyle/>
          <a:p>
            <a:pPr algn="ctr"/>
            <a:r>
              <a:rPr lang="en-US" sz="5400" b="1" cap="none" spc="0" dirty="0">
                <a:ln w="0"/>
                <a:solidFill>
                  <a:schemeClr val="accent1">
                    <a:lumMod val="75000"/>
                  </a:schemeClr>
                </a:solidFill>
                <a:effectLst>
                  <a:outerShdw blurRad="38100" dist="25400" dir="5400000" algn="ctr" rotWithShape="0">
                    <a:srgbClr val="6E747A">
                      <a:alpha val="43000"/>
                    </a:srgbClr>
                  </a:outerShdw>
                  <a:reflection blurRad="6350" stA="55000" endA="300" endPos="45500" dir="5400000" sy="-100000" algn="bl" rotWithShape="0"/>
                </a:effectLst>
              </a:rPr>
              <a:t>The </a:t>
            </a:r>
            <a:r>
              <a:rPr lang="en-US" sz="5400" b="1" dirty="0">
                <a:ln w="0"/>
                <a:solidFill>
                  <a:schemeClr val="accent1">
                    <a:lumMod val="75000"/>
                  </a:schemeClr>
                </a:solidFill>
                <a:effectLst>
                  <a:outerShdw blurRad="38100" dist="25400" dir="5400000" algn="ctr" rotWithShape="0">
                    <a:srgbClr val="6E747A">
                      <a:alpha val="43000"/>
                    </a:srgbClr>
                  </a:outerShdw>
                  <a:reflection blurRad="6350" stA="55000" endA="300" endPos="45500" dir="5400000" sy="-100000" algn="bl" rotWithShape="0"/>
                </a:effectLst>
              </a:rPr>
              <a:t>Keys </a:t>
            </a:r>
            <a:r>
              <a:rPr lang="en-US" sz="5400" b="1" cap="none" spc="0" dirty="0">
                <a:ln w="0"/>
                <a:solidFill>
                  <a:schemeClr val="accent1">
                    <a:lumMod val="75000"/>
                  </a:schemeClr>
                </a:solidFill>
                <a:effectLst>
                  <a:outerShdw blurRad="38100" dist="25400" dir="5400000" algn="ctr" rotWithShape="0">
                    <a:srgbClr val="6E747A">
                      <a:alpha val="43000"/>
                    </a:srgbClr>
                  </a:outerShdw>
                  <a:reflection blurRad="6350" stA="55000" endA="300" endPos="45500" dir="5400000" sy="-100000" algn="bl" rotWithShape="0"/>
                </a:effectLst>
              </a:rPr>
              <a:t>Newsletter</a:t>
            </a:r>
          </a:p>
        </p:txBody>
      </p:sp>
      <p:pic>
        <p:nvPicPr>
          <p:cNvPr id="8" name="Picture 7">
            <a:extLst>
              <a:ext uri="{FF2B5EF4-FFF2-40B4-BE49-F238E27FC236}">
                <a16:creationId xmlns:a16="http://schemas.microsoft.com/office/drawing/2014/main" id="{16D3876C-0823-4F06-BE5F-671491DFCA13}"/>
              </a:ext>
            </a:extLst>
          </p:cNvPr>
          <p:cNvPicPr>
            <a:picLocks noChangeAspect="1"/>
          </p:cNvPicPr>
          <p:nvPr/>
        </p:nvPicPr>
        <p:blipFill>
          <a:blip r:embed="rId3" cstate="print"/>
          <a:stretch>
            <a:fillRect/>
          </a:stretch>
        </p:blipFill>
        <p:spPr>
          <a:xfrm>
            <a:off x="5659475" y="228600"/>
            <a:ext cx="989120" cy="923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a16="http://schemas.microsoft.com/office/drawing/2014/main" id="{38D1A239-01E4-425C-964E-2016505A8E23}"/>
              </a:ext>
            </a:extLst>
          </p:cNvPr>
          <p:cNvSpPr txBox="1"/>
          <p:nvPr/>
        </p:nvSpPr>
        <p:spPr>
          <a:xfrm>
            <a:off x="350215" y="1881403"/>
            <a:ext cx="6298380" cy="523220"/>
          </a:xfrm>
          <a:prstGeom prst="rect">
            <a:avLst/>
          </a:prstGeom>
          <a:solidFill>
            <a:schemeClr val="accent1">
              <a:lumMod val="40000"/>
              <a:lumOff val="60000"/>
            </a:schemeClr>
          </a:solidFill>
          <a:ln w="28575">
            <a:solidFill>
              <a:schemeClr val="accent1"/>
            </a:solidFill>
          </a:ln>
        </p:spPr>
        <p:txBody>
          <a:bodyPr wrap="square" rtlCol="0">
            <a:spAutoFit/>
          </a:bodyPr>
          <a:lstStyle/>
          <a:p>
            <a:endParaRPr lang="en-GB" sz="1400" dirty="0"/>
          </a:p>
          <a:p>
            <a:endParaRPr lang="en-GB" sz="1400" dirty="0"/>
          </a:p>
        </p:txBody>
      </p:sp>
      <p:sp>
        <p:nvSpPr>
          <p:cNvPr id="2" name="Rectangle 1"/>
          <p:cNvSpPr/>
          <p:nvPr/>
        </p:nvSpPr>
        <p:spPr>
          <a:xfrm>
            <a:off x="2278414" y="2353255"/>
            <a:ext cx="2232407" cy="400110"/>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25th February 2022</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
        <p:nvSpPr>
          <p:cNvPr id="13" name="Rectangle 12"/>
          <p:cNvSpPr/>
          <p:nvPr/>
        </p:nvSpPr>
        <p:spPr>
          <a:xfrm>
            <a:off x="1185252" y="1831065"/>
            <a:ext cx="4352923" cy="523220"/>
          </a:xfrm>
          <a:prstGeom prst="rect">
            <a:avLst/>
          </a:prstGeom>
          <a:noFill/>
        </p:spPr>
        <p:txBody>
          <a:bodyPr wrap="square" lIns="91440" tIns="45720" rIns="91440" bIns="45720">
            <a:spAutoFit/>
          </a:bodyPr>
          <a:lstStyle/>
          <a:p>
            <a:pPr algn="ctr"/>
            <a:r>
              <a:rPr lang="en-US" sz="2800" b="1" cap="none" spc="0"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Message from St Peter’s</a:t>
            </a:r>
          </a:p>
        </p:txBody>
      </p:sp>
      <p:pic>
        <p:nvPicPr>
          <p:cNvPr id="9" name="Picture 2" descr="NSPCC Stay Safe. Speak Out. Free School Visits – Safe4Me">
            <a:extLst>
              <a:ext uri="{FF2B5EF4-FFF2-40B4-BE49-F238E27FC236}">
                <a16:creationId xmlns:a16="http://schemas.microsoft.com/office/drawing/2014/main" id="{043098DE-CFFC-4FCD-8859-7126E8AF9C2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45151" y="8616589"/>
            <a:ext cx="1554301" cy="1060811"/>
          </a:xfrm>
          <a:prstGeom prst="rect">
            <a:avLst/>
          </a:prstGeom>
          <a:ln>
            <a:noFill/>
          </a:ln>
          <a:effectLst>
            <a:softEdge rad="112500"/>
          </a:effectLst>
        </p:spPr>
      </p:pic>
      <p:sp>
        <p:nvSpPr>
          <p:cNvPr id="10" name="TextBox 9">
            <a:extLst>
              <a:ext uri="{FF2B5EF4-FFF2-40B4-BE49-F238E27FC236}">
                <a16:creationId xmlns:a16="http://schemas.microsoft.com/office/drawing/2014/main" id="{14DE7AB7-067B-4E93-B2A7-D57E84940065}"/>
              </a:ext>
            </a:extLst>
          </p:cNvPr>
          <p:cNvSpPr txBox="1"/>
          <p:nvPr/>
        </p:nvSpPr>
        <p:spPr>
          <a:xfrm>
            <a:off x="2055259" y="8896559"/>
            <a:ext cx="4593336" cy="276999"/>
          </a:xfrm>
          <a:prstGeom prst="rect">
            <a:avLst/>
          </a:prstGeom>
          <a:noFill/>
        </p:spPr>
        <p:txBody>
          <a:bodyPr wrap="square">
            <a:spAutoFit/>
          </a:bodyPr>
          <a:lstStyle/>
          <a:p>
            <a:r>
              <a:rPr lang="en-GB" sz="1200" dirty="0">
                <a:hlinkClick r:id="rId5"/>
              </a:rPr>
              <a:t>https://www.nspcc.org.uk/about-us/</a:t>
            </a:r>
            <a:endParaRPr lang="en-GB" sz="1200" dirty="0"/>
          </a:p>
        </p:txBody>
      </p:sp>
      <p:sp>
        <p:nvSpPr>
          <p:cNvPr id="3" name="Rectangle 1">
            <a:extLst>
              <a:ext uri="{FF2B5EF4-FFF2-40B4-BE49-F238E27FC236}">
                <a16:creationId xmlns:a16="http://schemas.microsoft.com/office/drawing/2014/main" id="{C27D3AD6-86D6-4BED-9C1B-B084C7257146}"/>
              </a:ext>
            </a:extLst>
          </p:cNvPr>
          <p:cNvSpPr>
            <a:spLocks noChangeArrowheads="1"/>
          </p:cNvSpPr>
          <p:nvPr/>
        </p:nvSpPr>
        <p:spPr bwMode="auto">
          <a:xfrm>
            <a:off x="294151" y="2592047"/>
            <a:ext cx="6354444"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Dear Parent / Carer,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Welcome back to what was a stormy start to the week. Thankfully, the school wasn’t damaged in any way, and we were able to start without any disruption. We posted on Facebook that the school would open early for the children, so if you haven’t yet joined us on Facebook, please do.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I sent you a letter via school spider yesterday about the now updated guidance on Covid-19, there is also a copy on this newsletter and as you will see, the guidance hasn’t changed that much for schools.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It is always lovely to start the new term off with an Educational Visit, and this week, Year 3 visited Bolton Museum this has a wonderful Ancient Egypt department which is the subject Year 3 are learning about this half term. At St Peter’s we don’t have ‘school trips’, every visit has a purpose and should be connected to what children are learning at that particular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rPr>
              <a:t>‘Inspiration and Aspiration Week’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lvl="0" defTabSz="914400" eaLnBrk="0" fontAlgn="base" hangingPunct="0">
              <a:spcBef>
                <a:spcPct val="0"/>
              </a:spcBef>
              <a:spcAft>
                <a:spcPct val="0"/>
              </a:spcAf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In this newsletter you will see a page announcing our ‘Inspiration and Aspiration Week’ which will start on Monday 13</a:t>
            </a:r>
            <a:r>
              <a:rPr kumimoji="0" lang="en-GB" altLang="en-US" sz="1200" b="0" i="0" u="none" strike="noStrike" cap="none" normalizeH="0" baseline="30000" dirty="0">
                <a:ln>
                  <a:noFill/>
                </a:ln>
                <a:solidFill>
                  <a:srgbClr val="000000"/>
                </a:solidFill>
                <a:effectLst/>
                <a:latin typeface="Arial" panose="020B0604020202020204" pitchFamily="34" charset="0"/>
                <a:ea typeface="Calibri" panose="020F0502020204030204" pitchFamily="34" charset="0"/>
              </a:rPr>
              <a:t>th</a:t>
            </a: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June. We are asking for volunteer parents to come into school and talk to children about their jobs and careers. We are looking to inspire children to think about what they could do in the future and hear about what it’s like to have careers such as a vet, joiner, electrician, judge or scientist the list is endless. The focus will be about resilience, self-belief, determination and to </a:t>
            </a:r>
            <a:r>
              <a:rPr lang="en-GB" altLang="en-US" sz="1200" dirty="0">
                <a:solidFill>
                  <a:srgbClr val="000000"/>
                </a:solidFill>
                <a:latin typeface="Arial" panose="020B0604020202020204" pitchFamily="34" charset="0"/>
                <a:ea typeface="Calibri" panose="020F0502020204030204" pitchFamily="34" charset="0"/>
              </a:rPr>
              <a:t>dispel </a:t>
            </a: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myths about stereotypical jobs that are associated with gender. It is intended that this will be an annual event, with a different focus each year.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I understand that standing in front of a sea of young faces can sound daunting, but the children would love to listen to you, learn about your job, your experiences and ask questions and most of all, be inspired! If you think you can help, please contact the school via email.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rPr>
              <a:t>Thanks to all those who supported our ‘Dress up with Digits day, we raised £234.00 for the NSPCC.</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Kind regards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Mr Robinson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839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361C7-7FA1-436C-B2FF-FC326AAA42C5}"/>
              </a:ext>
            </a:extLst>
          </p:cNvPr>
          <p:cNvSpPr/>
          <p:nvPr/>
        </p:nvSpPr>
        <p:spPr>
          <a:xfrm>
            <a:off x="441387" y="188783"/>
            <a:ext cx="5975225" cy="646331"/>
          </a:xfrm>
          <a:prstGeom prst="rect">
            <a:avLst/>
          </a:prstGeom>
          <a:noFill/>
        </p:spPr>
        <p:txBody>
          <a:bodyPr wrap="none" lIns="91440" tIns="45720" rIns="91440" bIns="45720">
            <a:spAutoFit/>
          </a:bodyPr>
          <a:lstStyle/>
          <a:p>
            <a:pPr algn="ctr"/>
            <a:r>
              <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Celebration &amp; Congratulations</a:t>
            </a:r>
          </a:p>
        </p:txBody>
      </p:sp>
      <p:sp>
        <p:nvSpPr>
          <p:cNvPr id="3" name="TextBox 2">
            <a:extLst>
              <a:ext uri="{FF2B5EF4-FFF2-40B4-BE49-F238E27FC236}">
                <a16:creationId xmlns:a16="http://schemas.microsoft.com/office/drawing/2014/main" id="{AFF8BF97-EA24-458D-BAD6-5007421B78CF}"/>
              </a:ext>
            </a:extLst>
          </p:cNvPr>
          <p:cNvSpPr txBox="1"/>
          <p:nvPr/>
        </p:nvSpPr>
        <p:spPr>
          <a:xfrm>
            <a:off x="459116" y="809208"/>
            <a:ext cx="2584704" cy="369332"/>
          </a:xfrm>
          <a:prstGeom prst="rect">
            <a:avLst/>
          </a:prstGeom>
          <a:noFill/>
        </p:spPr>
        <p:txBody>
          <a:bodyPr wrap="square" rtlCol="0">
            <a:spAutoFit/>
          </a:bodyPr>
          <a:lstStyle/>
          <a:p>
            <a:r>
              <a:rPr lang="en-GB" dirty="0">
                <a:latin typeface="Arial Rounded MT Bold" panose="020F0704030504030204" pitchFamily="34" charset="0"/>
              </a:rPr>
              <a:t>GROWTH MINDSET</a:t>
            </a:r>
          </a:p>
        </p:txBody>
      </p:sp>
      <p:sp>
        <p:nvSpPr>
          <p:cNvPr id="4" name="TextBox 3">
            <a:extLst>
              <a:ext uri="{FF2B5EF4-FFF2-40B4-BE49-F238E27FC236}">
                <a16:creationId xmlns:a16="http://schemas.microsoft.com/office/drawing/2014/main" id="{583A51CD-836A-44EC-9D5D-4CCFEE137CCE}"/>
              </a:ext>
            </a:extLst>
          </p:cNvPr>
          <p:cNvSpPr txBox="1"/>
          <p:nvPr/>
        </p:nvSpPr>
        <p:spPr>
          <a:xfrm>
            <a:off x="515694" y="1233869"/>
            <a:ext cx="2218944" cy="1815882"/>
          </a:xfrm>
          <a:prstGeom prst="rect">
            <a:avLst/>
          </a:prstGeom>
          <a:solidFill>
            <a:schemeClr val="bg1"/>
          </a:solidFill>
          <a:ln>
            <a:solidFill>
              <a:schemeClr val="accent1">
                <a:lumMod val="75000"/>
              </a:schemeClr>
            </a:solidFill>
          </a:ln>
        </p:spPr>
        <p:txBody>
          <a:bodyPr wrap="square" rtlCol="0">
            <a:spAutoFit/>
          </a:bodyPr>
          <a:lstStyle/>
          <a:p>
            <a:pPr algn="ctr"/>
            <a:r>
              <a:rPr lang="en-GB" sz="1400" dirty="0">
                <a:latin typeface="Britannic Bold" panose="020B0903060703020204" pitchFamily="34" charset="0"/>
              </a:rPr>
              <a:t>Oskar YR</a:t>
            </a:r>
          </a:p>
          <a:p>
            <a:pPr algn="ctr"/>
            <a:r>
              <a:rPr lang="en-GB" sz="1400" dirty="0">
                <a:latin typeface="Britannic Bold" panose="020B0903060703020204" pitchFamily="34" charset="0"/>
              </a:rPr>
              <a:t>Alfie YR/1</a:t>
            </a:r>
          </a:p>
          <a:p>
            <a:pPr algn="ctr"/>
            <a:r>
              <a:rPr lang="en-GB" sz="1400" dirty="0">
                <a:latin typeface="Britannic Bold" panose="020B0903060703020204" pitchFamily="34" charset="0"/>
              </a:rPr>
              <a:t>Arne Y1/2</a:t>
            </a:r>
          </a:p>
          <a:p>
            <a:pPr algn="ctr"/>
            <a:r>
              <a:rPr lang="en-GB" sz="1400" dirty="0">
                <a:latin typeface="Britannic Bold" panose="020B0903060703020204" pitchFamily="34" charset="0"/>
              </a:rPr>
              <a:t>Sam Y2</a:t>
            </a:r>
          </a:p>
          <a:p>
            <a:pPr algn="ctr"/>
            <a:r>
              <a:rPr lang="en-GB" sz="1400" dirty="0">
                <a:latin typeface="Britannic Bold" panose="020B0903060703020204" pitchFamily="34" charset="0"/>
              </a:rPr>
              <a:t>Freya Y3</a:t>
            </a:r>
          </a:p>
          <a:p>
            <a:pPr algn="ctr"/>
            <a:r>
              <a:rPr lang="en-GB" sz="1400" dirty="0">
                <a:latin typeface="Britannic Bold" panose="020B0903060703020204" pitchFamily="34" charset="0"/>
              </a:rPr>
              <a:t>Harry Y4</a:t>
            </a:r>
          </a:p>
          <a:p>
            <a:pPr algn="ctr"/>
            <a:r>
              <a:rPr lang="en-GB" sz="1400" dirty="0">
                <a:latin typeface="Britannic Bold" panose="020B0903060703020204" pitchFamily="34" charset="0"/>
              </a:rPr>
              <a:t>Emma Y5</a:t>
            </a:r>
          </a:p>
          <a:p>
            <a:pPr algn="ctr"/>
            <a:r>
              <a:rPr lang="en-GB" sz="1400" dirty="0">
                <a:latin typeface="Britannic Bold" panose="020B0903060703020204" pitchFamily="34" charset="0"/>
              </a:rPr>
              <a:t>Skyla Y6</a:t>
            </a:r>
          </a:p>
        </p:txBody>
      </p:sp>
      <p:sp>
        <p:nvSpPr>
          <p:cNvPr id="5" name="TextBox 4">
            <a:extLst>
              <a:ext uri="{FF2B5EF4-FFF2-40B4-BE49-F238E27FC236}">
                <a16:creationId xmlns:a16="http://schemas.microsoft.com/office/drawing/2014/main" id="{A1239FB6-ABD2-48AD-8AC5-04735C44B2AB}"/>
              </a:ext>
            </a:extLst>
          </p:cNvPr>
          <p:cNvSpPr txBox="1"/>
          <p:nvPr/>
        </p:nvSpPr>
        <p:spPr>
          <a:xfrm>
            <a:off x="3768232" y="793669"/>
            <a:ext cx="2584704" cy="369332"/>
          </a:xfrm>
          <a:prstGeom prst="rect">
            <a:avLst/>
          </a:prstGeom>
          <a:noFill/>
        </p:spPr>
        <p:txBody>
          <a:bodyPr wrap="square" rtlCol="0">
            <a:spAutoFit/>
          </a:bodyPr>
          <a:lstStyle/>
          <a:p>
            <a:r>
              <a:rPr lang="en-GB" dirty="0">
                <a:latin typeface="Arial Rounded MT Bold" panose="020F0704030504030204" pitchFamily="34" charset="0"/>
              </a:rPr>
              <a:t>STAR OF THE WEEK</a:t>
            </a:r>
          </a:p>
        </p:txBody>
      </p:sp>
      <p:sp>
        <p:nvSpPr>
          <p:cNvPr id="6" name="TextBox 5">
            <a:extLst>
              <a:ext uri="{FF2B5EF4-FFF2-40B4-BE49-F238E27FC236}">
                <a16:creationId xmlns:a16="http://schemas.microsoft.com/office/drawing/2014/main" id="{5DE415E8-5797-4B1F-8F54-9E0939CAABAE}"/>
              </a:ext>
            </a:extLst>
          </p:cNvPr>
          <p:cNvSpPr txBox="1"/>
          <p:nvPr/>
        </p:nvSpPr>
        <p:spPr>
          <a:xfrm>
            <a:off x="3951112" y="1233860"/>
            <a:ext cx="2218944" cy="1815882"/>
          </a:xfrm>
          <a:prstGeom prst="rect">
            <a:avLst/>
          </a:prstGeom>
          <a:solidFill>
            <a:schemeClr val="bg1"/>
          </a:solidFill>
          <a:ln>
            <a:solidFill>
              <a:schemeClr val="accent1"/>
            </a:solidFill>
          </a:ln>
        </p:spPr>
        <p:txBody>
          <a:bodyPr wrap="square" rtlCol="0">
            <a:spAutoFit/>
          </a:bodyPr>
          <a:lstStyle/>
          <a:p>
            <a:pPr algn="ctr"/>
            <a:r>
              <a:rPr lang="en-GB" sz="1400" dirty="0">
                <a:latin typeface="Britannic Bold" panose="020B0903060703020204" pitchFamily="34" charset="0"/>
              </a:rPr>
              <a:t>Finn YR</a:t>
            </a:r>
          </a:p>
          <a:p>
            <a:pPr algn="ctr"/>
            <a:r>
              <a:rPr lang="en-GB" sz="1400" dirty="0">
                <a:latin typeface="Britannic Bold" panose="020B0903060703020204" pitchFamily="34" charset="0"/>
              </a:rPr>
              <a:t>Millie YR/1</a:t>
            </a:r>
          </a:p>
          <a:p>
            <a:pPr algn="ctr"/>
            <a:r>
              <a:rPr lang="en-GB" sz="1400" dirty="0" err="1">
                <a:latin typeface="Britannic Bold" panose="020B0903060703020204" pitchFamily="34" charset="0"/>
              </a:rPr>
              <a:t>Melodie</a:t>
            </a:r>
            <a:r>
              <a:rPr lang="en-GB" sz="1400" dirty="0">
                <a:latin typeface="Britannic Bold" panose="020B0903060703020204" pitchFamily="34" charset="0"/>
              </a:rPr>
              <a:t> Y1/2</a:t>
            </a:r>
          </a:p>
          <a:p>
            <a:pPr algn="ctr"/>
            <a:r>
              <a:rPr lang="en-GB" sz="1400" dirty="0">
                <a:latin typeface="Britannic Bold" panose="020B0903060703020204" pitchFamily="34" charset="0"/>
              </a:rPr>
              <a:t>Noah Y2</a:t>
            </a:r>
          </a:p>
          <a:p>
            <a:pPr algn="ctr"/>
            <a:r>
              <a:rPr lang="en-GB" sz="1400" dirty="0">
                <a:latin typeface="Britannic Bold" panose="020B0903060703020204" pitchFamily="34" charset="0"/>
              </a:rPr>
              <a:t>Ava Y3</a:t>
            </a:r>
          </a:p>
          <a:p>
            <a:pPr algn="ctr"/>
            <a:r>
              <a:rPr lang="en-GB" sz="1400" dirty="0">
                <a:latin typeface="Britannic Bold" panose="020B0903060703020204" pitchFamily="34" charset="0"/>
              </a:rPr>
              <a:t>Daniel Y4</a:t>
            </a:r>
          </a:p>
          <a:p>
            <a:pPr algn="ctr"/>
            <a:r>
              <a:rPr lang="en-GB" sz="1400" dirty="0">
                <a:latin typeface="Britannic Bold" panose="020B0903060703020204" pitchFamily="34" charset="0"/>
              </a:rPr>
              <a:t>Elijah Y5</a:t>
            </a:r>
          </a:p>
          <a:p>
            <a:pPr algn="ctr"/>
            <a:r>
              <a:rPr lang="en-GB" sz="1400" dirty="0">
                <a:latin typeface="Britannic Bold" panose="020B0903060703020204" pitchFamily="34" charset="0"/>
              </a:rPr>
              <a:t>Katie Y6</a:t>
            </a:r>
          </a:p>
        </p:txBody>
      </p:sp>
      <p:sp>
        <p:nvSpPr>
          <p:cNvPr id="7" name="TextBox 6">
            <a:extLst>
              <a:ext uri="{FF2B5EF4-FFF2-40B4-BE49-F238E27FC236}">
                <a16:creationId xmlns:a16="http://schemas.microsoft.com/office/drawing/2014/main" id="{77E0AC25-C3F2-4C40-98FE-782349F7108F}"/>
              </a:ext>
            </a:extLst>
          </p:cNvPr>
          <p:cNvSpPr txBox="1"/>
          <p:nvPr/>
        </p:nvSpPr>
        <p:spPr>
          <a:xfrm>
            <a:off x="1301495" y="3152805"/>
            <a:ext cx="4255008" cy="369332"/>
          </a:xfrm>
          <a:prstGeom prst="rect">
            <a:avLst/>
          </a:prstGeom>
          <a:noFill/>
        </p:spPr>
        <p:txBody>
          <a:bodyPr wrap="square" rtlCol="0">
            <a:spAutoFit/>
          </a:bodyPr>
          <a:lstStyle/>
          <a:p>
            <a:pPr algn="ctr"/>
            <a:r>
              <a:rPr lang="en-GB" dirty="0">
                <a:latin typeface="Arial Rounded MT Bold" panose="020F0704030504030204" pitchFamily="34" charset="0"/>
              </a:rPr>
              <a:t>HEADTEACHER’S AWARD</a:t>
            </a:r>
          </a:p>
        </p:txBody>
      </p:sp>
      <p:sp>
        <p:nvSpPr>
          <p:cNvPr id="8" name="TextBox 7">
            <a:extLst>
              <a:ext uri="{FF2B5EF4-FFF2-40B4-BE49-F238E27FC236}">
                <a16:creationId xmlns:a16="http://schemas.microsoft.com/office/drawing/2014/main" id="{2CCCF2A7-543B-4A1C-BBC2-C07DDAD66240}"/>
              </a:ext>
            </a:extLst>
          </p:cNvPr>
          <p:cNvSpPr txBox="1"/>
          <p:nvPr/>
        </p:nvSpPr>
        <p:spPr>
          <a:xfrm>
            <a:off x="2360601" y="3552268"/>
            <a:ext cx="2218944" cy="954107"/>
          </a:xfrm>
          <a:prstGeom prst="rect">
            <a:avLst/>
          </a:prstGeom>
          <a:solidFill>
            <a:schemeClr val="bg1"/>
          </a:solidFill>
          <a:ln>
            <a:solidFill>
              <a:schemeClr val="accent1">
                <a:lumMod val="75000"/>
              </a:schemeClr>
            </a:solidFill>
          </a:ln>
        </p:spPr>
        <p:txBody>
          <a:bodyPr wrap="square" rtlCol="0">
            <a:spAutoFit/>
          </a:bodyPr>
          <a:lstStyle/>
          <a:p>
            <a:pPr algn="ctr"/>
            <a:r>
              <a:rPr lang="en-GB" sz="1400" dirty="0">
                <a:latin typeface="Britannic Bold" panose="020B0903060703020204" pitchFamily="34" charset="0"/>
              </a:rPr>
              <a:t>Freya Y3</a:t>
            </a:r>
          </a:p>
          <a:p>
            <a:pPr algn="ctr"/>
            <a:r>
              <a:rPr lang="en-GB" sz="1400" dirty="0">
                <a:latin typeface="Britannic Bold" panose="020B0903060703020204" pitchFamily="34" charset="0"/>
              </a:rPr>
              <a:t>Henry Y3</a:t>
            </a:r>
          </a:p>
          <a:p>
            <a:pPr algn="ctr"/>
            <a:r>
              <a:rPr lang="en-GB" sz="1400" dirty="0">
                <a:latin typeface="Britannic Bold" panose="020B0903060703020204" pitchFamily="34" charset="0"/>
              </a:rPr>
              <a:t>Marissa Y4</a:t>
            </a:r>
          </a:p>
          <a:p>
            <a:pPr algn="ctr"/>
            <a:r>
              <a:rPr lang="en-GB" sz="1400" dirty="0" err="1">
                <a:latin typeface="Britannic Bold" panose="020B0903060703020204" pitchFamily="34" charset="0"/>
              </a:rPr>
              <a:t>Zayan</a:t>
            </a:r>
            <a:r>
              <a:rPr lang="en-GB" sz="1400" dirty="0">
                <a:latin typeface="Britannic Bold" panose="020B0903060703020204" pitchFamily="34" charset="0"/>
              </a:rPr>
              <a:t> Y5</a:t>
            </a:r>
          </a:p>
        </p:txBody>
      </p:sp>
      <p:sp>
        <p:nvSpPr>
          <p:cNvPr id="14" name="TextBox 13">
            <a:extLst>
              <a:ext uri="{FF2B5EF4-FFF2-40B4-BE49-F238E27FC236}">
                <a16:creationId xmlns:a16="http://schemas.microsoft.com/office/drawing/2014/main" id="{D46BC4F5-5CE9-4110-B77F-0D222DEF1778}"/>
              </a:ext>
            </a:extLst>
          </p:cNvPr>
          <p:cNvSpPr txBox="1"/>
          <p:nvPr/>
        </p:nvSpPr>
        <p:spPr>
          <a:xfrm>
            <a:off x="2230757" y="4571805"/>
            <a:ext cx="2584704" cy="369332"/>
          </a:xfrm>
          <a:prstGeom prst="rect">
            <a:avLst/>
          </a:prstGeom>
          <a:noFill/>
        </p:spPr>
        <p:txBody>
          <a:bodyPr wrap="square" rtlCol="0">
            <a:spAutoFit/>
          </a:bodyPr>
          <a:lstStyle/>
          <a:p>
            <a:pPr algn="ctr"/>
            <a:r>
              <a:rPr lang="en-GB" dirty="0">
                <a:latin typeface="Arial Rounded MT Bold" panose="020F0704030504030204" pitchFamily="34" charset="0"/>
              </a:rPr>
              <a:t>VALUES AWARD</a:t>
            </a:r>
          </a:p>
        </p:txBody>
      </p:sp>
      <p:sp>
        <p:nvSpPr>
          <p:cNvPr id="15" name="TextBox 14">
            <a:extLst>
              <a:ext uri="{FF2B5EF4-FFF2-40B4-BE49-F238E27FC236}">
                <a16:creationId xmlns:a16="http://schemas.microsoft.com/office/drawing/2014/main" id="{F5E3F5CA-BB50-435C-AE07-E300E9523324}"/>
              </a:ext>
            </a:extLst>
          </p:cNvPr>
          <p:cNvSpPr txBox="1"/>
          <p:nvPr/>
        </p:nvSpPr>
        <p:spPr>
          <a:xfrm>
            <a:off x="2544580" y="4934467"/>
            <a:ext cx="1937712" cy="307777"/>
          </a:xfrm>
          <a:prstGeom prst="rect">
            <a:avLst/>
          </a:prstGeom>
          <a:solidFill>
            <a:schemeClr val="bg1"/>
          </a:solidFill>
          <a:ln>
            <a:solidFill>
              <a:schemeClr val="accent1">
                <a:lumMod val="75000"/>
              </a:schemeClr>
            </a:solidFill>
          </a:ln>
        </p:spPr>
        <p:txBody>
          <a:bodyPr wrap="square" rtlCol="0">
            <a:spAutoFit/>
          </a:bodyPr>
          <a:lstStyle/>
          <a:p>
            <a:pPr algn="ctr"/>
            <a:r>
              <a:rPr lang="en-GB" sz="1400" dirty="0">
                <a:latin typeface="Britannic Bold" panose="020B0903060703020204" pitchFamily="34" charset="0"/>
              </a:rPr>
              <a:t>Jack Y5</a:t>
            </a:r>
          </a:p>
        </p:txBody>
      </p:sp>
      <p:pic>
        <p:nvPicPr>
          <p:cNvPr id="1028" name="Picture 4" descr="Growth Mindset | Problem Solving | Develop New Skills | Excelsior College">
            <a:extLst>
              <a:ext uri="{FF2B5EF4-FFF2-40B4-BE49-F238E27FC236}">
                <a16:creationId xmlns:a16="http://schemas.microsoft.com/office/drawing/2014/main" id="{EE6B4D52-3547-48A0-B48A-DB63A8814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6101">
            <a:off x="350438" y="3168515"/>
            <a:ext cx="1902113" cy="2192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Shining Star Assembly - Gulval School">
            <a:extLst>
              <a:ext uri="{FF2B5EF4-FFF2-40B4-BE49-F238E27FC236}">
                <a16:creationId xmlns:a16="http://schemas.microsoft.com/office/drawing/2014/main" id="{B68FE8B5-755F-4371-8DD3-931EFE8D2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9937">
            <a:off x="4730802" y="3317872"/>
            <a:ext cx="2048936" cy="1536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7E9F2E3-B77B-4CEB-8F2A-3F79179A3526}"/>
              </a:ext>
            </a:extLst>
          </p:cNvPr>
          <p:cNvSpPr txBox="1"/>
          <p:nvPr/>
        </p:nvSpPr>
        <p:spPr>
          <a:xfrm>
            <a:off x="217451" y="5966346"/>
            <a:ext cx="6505244" cy="2769989"/>
          </a:xfrm>
          <a:prstGeom prst="rect">
            <a:avLst/>
          </a:prstGeom>
          <a:noFill/>
          <a:ln>
            <a:solidFill>
              <a:schemeClr val="accent1">
                <a:lumMod val="75000"/>
              </a:schemeClr>
            </a:solidFill>
          </a:ln>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Readathon</a:t>
            </a:r>
            <a:r>
              <a:rPr lang="en-GB" sz="1200" dirty="0">
                <a:effectLst/>
                <a:latin typeface="Calibri" panose="020F0502020204030204" pitchFamily="34" charset="0"/>
                <a:ea typeface="Calibri" panose="020F0502020204030204" pitchFamily="34" charset="0"/>
                <a:cs typeface="Times New Roman" panose="02020603050405020304" pitchFamily="18" charset="0"/>
              </a:rPr>
              <a:t> - The Readathon is back! After the success of last year’s Readathon we’re running one again this year in the run up to World Book Day. Sponsor forms were sent home before half term and we’re asking the children to be sponsored to read as many books as they can between now and World Book Day on 3rd March.  </a:t>
            </a:r>
            <a:r>
              <a:rPr lang="en-GB" sz="1200" dirty="0">
                <a:latin typeface="Calibri" panose="020F0502020204030204" pitchFamily="34" charset="0"/>
                <a:ea typeface="Calibri" panose="020F0502020204030204" pitchFamily="34" charset="0"/>
                <a:cs typeface="Times New Roman" panose="02020603050405020304" pitchFamily="18" charset="0"/>
              </a:rPr>
              <a:t>The money raised will buy books for the school library. </a:t>
            </a:r>
            <a:r>
              <a:rPr lang="en-GB" sz="1200" dirty="0">
                <a:effectLst/>
                <a:latin typeface="Calibri" panose="020F0502020204030204" pitchFamily="34" charset="0"/>
                <a:ea typeface="Calibri" panose="020F0502020204030204" pitchFamily="34" charset="0"/>
                <a:cs typeface="Times New Roman" panose="02020603050405020304" pitchFamily="18" charset="0"/>
              </a:rPr>
              <a:t>The PTA are able to claim back gift aid on donations so please ask sponsors to tick the gift aid box if they are able to. Usborne Books are giving us 60% on top of what we raise for free and on the back of the sponsorship forms there will be a local business pledge form for parents to distribute around Newton and their places of work if possible.  The goal is £1000!</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b="1" u="sng" dirty="0">
                <a:effectLst/>
                <a:latin typeface="Calibri" panose="020F0502020204030204" pitchFamily="34" charset="0"/>
                <a:ea typeface="Calibri" panose="020F0502020204030204" pitchFamily="34" charset="0"/>
                <a:cs typeface="Times New Roman" panose="02020603050405020304" pitchFamily="18" charset="0"/>
              </a:rPr>
              <a:t>Bags2School </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next bag to school collection will take place on 10th March with a further one planned for the summer term. We collected a whopping 400kg of unwanted items last time!  Bags have been sent home this week but you can always just use black bin bags if you need more. THANK YOU SO MUCH FOR ALL YOUR SUPPORT.</a:t>
            </a:r>
          </a:p>
        </p:txBody>
      </p:sp>
      <p:sp>
        <p:nvSpPr>
          <p:cNvPr id="20" name="Rectangle 19">
            <a:extLst>
              <a:ext uri="{FF2B5EF4-FFF2-40B4-BE49-F238E27FC236}">
                <a16:creationId xmlns:a16="http://schemas.microsoft.com/office/drawing/2014/main" id="{10B9F3B9-24BD-4575-87B2-704D49C80876}"/>
              </a:ext>
            </a:extLst>
          </p:cNvPr>
          <p:cNvSpPr/>
          <p:nvPr/>
        </p:nvSpPr>
        <p:spPr>
          <a:xfrm>
            <a:off x="1975057" y="5184885"/>
            <a:ext cx="3096104" cy="923330"/>
          </a:xfrm>
          <a:prstGeom prst="rect">
            <a:avLst/>
          </a:prstGeom>
          <a:noFill/>
        </p:spPr>
        <p:txBody>
          <a:bodyPr wrap="none" lIns="91440" tIns="45720" rIns="91440" bIns="45720">
            <a:spAutoFit/>
          </a:bodyPr>
          <a:lstStyle/>
          <a:p>
            <a:pPr algn="ctr"/>
            <a:r>
              <a:rPr lang="en-US" sz="5400" b="0" cap="none" spc="0" dirty="0">
                <a:ln w="0">
                  <a:solidFill>
                    <a:schemeClr val="accent4">
                      <a:lumMod val="60000"/>
                      <a:lumOff val="40000"/>
                    </a:schemeClr>
                  </a:solidFill>
                </a:ln>
                <a:solidFill>
                  <a:schemeClr val="accent1"/>
                </a:solidFill>
                <a:effectLst>
                  <a:outerShdw blurRad="38100" dist="25400" dir="5400000" algn="ctr" rotWithShape="0">
                    <a:srgbClr val="6E747A">
                      <a:alpha val="43000"/>
                    </a:srgbClr>
                  </a:outerShdw>
                </a:effectLst>
              </a:rPr>
              <a:t>PTA NEWS</a:t>
            </a:r>
          </a:p>
        </p:txBody>
      </p:sp>
      <p:pic>
        <p:nvPicPr>
          <p:cNvPr id="21" name="Picture 4" descr="Check out the BE Read-a-Thon Video! - Burton Elementary">
            <a:extLst>
              <a:ext uri="{FF2B5EF4-FFF2-40B4-BE49-F238E27FC236}">
                <a16:creationId xmlns:a16="http://schemas.microsoft.com/office/drawing/2014/main" id="{9085B348-57A0-4223-84C8-04FEDCA65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471" y="8600225"/>
            <a:ext cx="2509791" cy="1170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2" descr="Bag2School textile recycling - Bury Council">
            <a:extLst>
              <a:ext uri="{FF2B5EF4-FFF2-40B4-BE49-F238E27FC236}">
                <a16:creationId xmlns:a16="http://schemas.microsoft.com/office/drawing/2014/main" id="{E7EEB104-74BF-4ABF-9BCA-D915B0ACF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51" y="8818739"/>
            <a:ext cx="1796955" cy="8984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7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FB6D7-0236-41DA-B72D-370E18ABA28D}"/>
              </a:ext>
            </a:extLst>
          </p:cNvPr>
          <p:cNvPicPr>
            <a:picLocks noChangeAspect="1"/>
          </p:cNvPicPr>
          <p:nvPr/>
        </p:nvPicPr>
        <p:blipFill>
          <a:blip r:embed="rId2"/>
          <a:stretch>
            <a:fillRect/>
          </a:stretch>
        </p:blipFill>
        <p:spPr>
          <a:xfrm>
            <a:off x="970487" y="265177"/>
            <a:ext cx="4917023" cy="6574536"/>
          </a:xfrm>
          <a:prstGeom prst="rect">
            <a:avLst/>
          </a:prstGeom>
        </p:spPr>
      </p:pic>
      <p:sp>
        <p:nvSpPr>
          <p:cNvPr id="4" name="TextBox 3">
            <a:extLst>
              <a:ext uri="{FF2B5EF4-FFF2-40B4-BE49-F238E27FC236}">
                <a16:creationId xmlns:a16="http://schemas.microsoft.com/office/drawing/2014/main" id="{5592E58F-B5BA-441B-9C15-69B999F4DA32}"/>
              </a:ext>
            </a:extLst>
          </p:cNvPr>
          <p:cNvSpPr txBox="1"/>
          <p:nvPr/>
        </p:nvSpPr>
        <p:spPr>
          <a:xfrm>
            <a:off x="160018" y="7332499"/>
            <a:ext cx="6537960" cy="2308324"/>
          </a:xfrm>
          <a:prstGeom prst="rect">
            <a:avLst/>
          </a:prstGeom>
          <a:noFill/>
        </p:spPr>
        <p:txBody>
          <a:bodyPr wrap="square">
            <a:spAutoFit/>
          </a:bodyPr>
          <a:lstStyle/>
          <a:p>
            <a:pPr algn="just"/>
            <a:r>
              <a:rPr lang="en-GB" sz="1800" dirty="0">
                <a:solidFill>
                  <a:srgbClr val="202020"/>
                </a:solidFill>
                <a:effectLst/>
                <a:latin typeface="Helvetica" panose="020B0604020202020204" pitchFamily="34" charset="0"/>
                <a:ea typeface="Times New Roman" panose="02020603050405020304" pitchFamily="18" charset="0"/>
              </a:rPr>
              <a:t>Phishing and Instagram Accounts being Hijacked</a:t>
            </a:r>
            <a:endParaRPr lang="en-GB" sz="2800" dirty="0">
              <a:effectLst/>
              <a:latin typeface="Calibri" panose="020F0502020204030204" pitchFamily="34" charset="0"/>
              <a:ea typeface="Calibri" panose="020F0502020204030204" pitchFamily="34" charset="0"/>
            </a:endParaRPr>
          </a:p>
          <a:p>
            <a:pPr algn="just"/>
            <a:r>
              <a:rPr lang="en-GB" sz="1400" dirty="0">
                <a:solidFill>
                  <a:srgbClr val="202020"/>
                </a:solidFill>
                <a:effectLst/>
                <a:latin typeface="Helvetica" panose="020B0604020202020204" pitchFamily="34" charset="0"/>
                <a:ea typeface="Times New Roman" panose="02020603050405020304" pitchFamily="18" charset="0"/>
              </a:rPr>
              <a:t> </a:t>
            </a:r>
            <a:endParaRPr lang="en-GB" sz="1400" dirty="0">
              <a:effectLst/>
              <a:latin typeface="Calibri" panose="020F0502020204030204" pitchFamily="34" charset="0"/>
              <a:ea typeface="Calibri" panose="020F0502020204030204" pitchFamily="34" charset="0"/>
            </a:endParaRPr>
          </a:p>
          <a:p>
            <a:pPr algn="just"/>
            <a:r>
              <a:rPr lang="en-GB" sz="1400" dirty="0">
                <a:solidFill>
                  <a:srgbClr val="202020"/>
                </a:solidFill>
                <a:effectLst/>
                <a:latin typeface="Helvetica" panose="020B0604020202020204" pitchFamily="34" charset="0"/>
                <a:ea typeface="Times New Roman" panose="02020603050405020304" pitchFamily="18" charset="0"/>
              </a:rPr>
              <a:t>Although our children are too young to have Instagram accounts, it is worth noting this to keep adults and older siblings safe online.  A concerningly new tactic is to send a message to an Instagram user stating that a recent posted photo contains copyright material. In order to appeal you have to click a link in the message, input your username/password and appeal the copyright claim. At each stage, the message and design is very much Instagram, but we hope you'll recognise this as a phishing scam. Once the offender has the user credentials, they hijack the account and demand money.</a:t>
            </a:r>
            <a:endParaRPr lang="en-GB" sz="14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15E8159E-0B53-4722-8E4E-F3CA981C21FF}"/>
              </a:ext>
            </a:extLst>
          </p:cNvPr>
          <p:cNvSpPr/>
          <p:nvPr/>
        </p:nvSpPr>
        <p:spPr>
          <a:xfrm>
            <a:off x="2456848" y="6762941"/>
            <a:ext cx="1700467" cy="646331"/>
          </a:xfrm>
          <a:prstGeom prst="rect">
            <a:avLst/>
          </a:prstGeom>
          <a:noFill/>
        </p:spPr>
        <p:txBody>
          <a:bodyPr wrap="none" lIns="91440" tIns="45720" rIns="91440" bIns="45720">
            <a:spAutoFit/>
          </a:bodyPr>
          <a:lstStyle/>
          <a:p>
            <a:pPr algn="ctr"/>
            <a:r>
              <a:rPr lang="en-US" sz="3600" b="0" cap="none" spc="0" dirty="0">
                <a:ln w="0"/>
                <a:solidFill>
                  <a:schemeClr val="accent1"/>
                </a:solidFill>
                <a:effectLst>
                  <a:outerShdw blurRad="38100" dist="25400" dir="5400000" algn="ctr" rotWithShape="0">
                    <a:srgbClr val="6E747A">
                      <a:alpha val="43000"/>
                    </a:srgbClr>
                  </a:outerShdw>
                </a:effectLst>
              </a:rPr>
              <a:t>E-Safety</a:t>
            </a:r>
          </a:p>
        </p:txBody>
      </p:sp>
    </p:spTree>
    <p:extLst>
      <p:ext uri="{BB962C8B-B14F-4D97-AF65-F5344CB8AC3E}">
        <p14:creationId xmlns:p14="http://schemas.microsoft.com/office/powerpoint/2010/main" val="317115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714F2-2211-4D71-9092-866372F289A4}"/>
              </a:ext>
            </a:extLst>
          </p:cNvPr>
          <p:cNvSpPr txBox="1"/>
          <p:nvPr/>
        </p:nvSpPr>
        <p:spPr>
          <a:xfrm>
            <a:off x="338328" y="1975105"/>
            <a:ext cx="6181344" cy="461665"/>
          </a:xfrm>
          <a:prstGeom prst="rect">
            <a:avLst/>
          </a:prstGeom>
          <a:noFill/>
        </p:spPr>
        <p:txBody>
          <a:bodyPr wrap="square" rtlCol="0">
            <a:spAutoFit/>
          </a:bodyPr>
          <a:lstStyle/>
          <a:p>
            <a:endParaRPr lang="en-GB" sz="1200" dirty="0">
              <a:solidFill>
                <a:schemeClr val="bg1"/>
              </a:solidFill>
            </a:endParaRPr>
          </a:p>
          <a:p>
            <a:endParaRPr lang="en-GB" sz="1200" dirty="0">
              <a:solidFill>
                <a:schemeClr val="bg1"/>
              </a:solidFill>
            </a:endParaRPr>
          </a:p>
        </p:txBody>
      </p:sp>
      <p:sp>
        <p:nvSpPr>
          <p:cNvPr id="11" name="Rectangle 6">
            <a:extLst>
              <a:ext uri="{FF2B5EF4-FFF2-40B4-BE49-F238E27FC236}">
                <a16:creationId xmlns:a16="http://schemas.microsoft.com/office/drawing/2014/main" id="{C67D1269-5197-456D-8F6C-2C87FC12779C}"/>
              </a:ext>
            </a:extLst>
          </p:cNvPr>
          <p:cNvSpPr>
            <a:spLocks noChangeArrowheads="1"/>
          </p:cNvSpPr>
          <p:nvPr/>
        </p:nvSpPr>
        <p:spPr bwMode="auto">
          <a:xfrm>
            <a:off x="549510" y="702376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Box 8">
            <a:extLst>
              <a:ext uri="{FF2B5EF4-FFF2-40B4-BE49-F238E27FC236}">
                <a16:creationId xmlns:a16="http://schemas.microsoft.com/office/drawing/2014/main" id="{0CD0BEA8-B961-421B-97B5-ABAD31455867}"/>
              </a:ext>
            </a:extLst>
          </p:cNvPr>
          <p:cNvSpPr txBox="1"/>
          <p:nvPr/>
        </p:nvSpPr>
        <p:spPr>
          <a:xfrm>
            <a:off x="449580" y="2575241"/>
            <a:ext cx="5958840" cy="4708981"/>
          </a:xfrm>
          <a:prstGeom prst="rect">
            <a:avLst/>
          </a:prstGeom>
          <a:noFill/>
        </p:spPr>
        <p:txBody>
          <a:bodyPr wrap="square">
            <a:spAutoFit/>
          </a:bodyPr>
          <a:lstStyle/>
          <a:p>
            <a:pPr algn="ctr"/>
            <a:r>
              <a:rPr lang="en-GB" b="1" u="sng" dirty="0">
                <a:solidFill>
                  <a:srgbClr val="000000"/>
                </a:solidFill>
                <a:effectLst/>
                <a:latin typeface="Calibri" panose="020F0502020204030204" pitchFamily="34" charset="0"/>
                <a:ea typeface="Times New Roman" panose="02020603050405020304" pitchFamily="18" charset="0"/>
              </a:rPr>
              <a:t>Thursday 3</a:t>
            </a:r>
            <a:r>
              <a:rPr lang="en-GB" b="1" u="sng" baseline="30000" dirty="0">
                <a:solidFill>
                  <a:srgbClr val="000000"/>
                </a:solidFill>
                <a:effectLst/>
                <a:latin typeface="Calibri" panose="020F0502020204030204" pitchFamily="34" charset="0"/>
                <a:ea typeface="Times New Roman" panose="02020603050405020304" pitchFamily="18" charset="0"/>
              </a:rPr>
              <a:t>rd</a:t>
            </a:r>
            <a:r>
              <a:rPr lang="en-GB" b="1" u="sng" dirty="0">
                <a:solidFill>
                  <a:srgbClr val="000000"/>
                </a:solidFill>
                <a:effectLst/>
                <a:latin typeface="Calibri" panose="020F0502020204030204" pitchFamily="34" charset="0"/>
                <a:ea typeface="Times New Roman" panose="02020603050405020304" pitchFamily="18" charset="0"/>
              </a:rPr>
              <a:t> March is World Book Day 2022! </a:t>
            </a:r>
          </a:p>
          <a:p>
            <a:pPr algn="ctr"/>
            <a:endParaRPr lang="en-GB" b="1" u="sng"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As a school, we will be looking at the book </a:t>
            </a:r>
            <a:r>
              <a:rPr lang="en-GB" sz="1200" i="1" dirty="0">
                <a:solidFill>
                  <a:srgbClr val="000000"/>
                </a:solidFill>
                <a:effectLst/>
                <a:latin typeface="Calibri" panose="020F0502020204030204" pitchFamily="34" charset="0"/>
                <a:ea typeface="Times New Roman" panose="02020603050405020304" pitchFamily="18" charset="0"/>
              </a:rPr>
              <a:t>The Invisible</a:t>
            </a:r>
            <a:r>
              <a:rPr lang="en-GB" sz="1200" dirty="0">
                <a:solidFill>
                  <a:srgbClr val="000000"/>
                </a:solidFill>
                <a:effectLst/>
                <a:latin typeface="Calibri" panose="020F0502020204030204" pitchFamily="34" charset="0"/>
                <a:ea typeface="Times New Roman" panose="02020603050405020304" pitchFamily="18" charset="0"/>
              </a:rPr>
              <a:t> by Tom Percival. It is wonderful but also impactful story about poverty, being thankful for what we have, and appreciating others' situations and needs. Each class will be reading the book and responding to it in a fashion appropriate to their age and writing abilities. We hope that if you're able to come in to visit school soon, you will see our responses to the story all over our corridor walls.   </a:t>
            </a:r>
          </a:p>
          <a:p>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Times New Roman" panose="02020603050405020304" pitchFamily="18" charset="0"/>
              </a:rPr>
              <a:t>On World Book Day, and to help our children appreciate the needs of the characters in the book, we will be collecting for our local food bank. Please, if you can spare it, send in your child with a non-perishable food item (tinned food, packets of pasta or rice etc.) so that the children can be part of tangibly helping those in need. </a:t>
            </a:r>
          </a:p>
          <a:p>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Times New Roman" panose="02020603050405020304" pitchFamily="18" charset="0"/>
              </a:rPr>
              <a:t>We usually use World Book Day to dress up. We will be again aiming to develop our vocabulary by encouraging the children to dress up as a word they haven't come across before. This can be as extravagant as the DC Comics character </a:t>
            </a:r>
            <a:r>
              <a:rPr lang="en-GB" sz="1200" i="1" dirty="0">
                <a:solidFill>
                  <a:srgbClr val="000000"/>
                </a:solidFill>
                <a:effectLst/>
                <a:latin typeface="Calibri" panose="020F0502020204030204" pitchFamily="34" charset="0"/>
                <a:ea typeface="Times New Roman" panose="02020603050405020304" pitchFamily="18" charset="0"/>
              </a:rPr>
              <a:t>The Riddler</a:t>
            </a:r>
            <a:r>
              <a:rPr lang="en-GB" sz="1200" dirty="0">
                <a:solidFill>
                  <a:srgbClr val="000000"/>
                </a:solidFill>
                <a:effectLst/>
                <a:latin typeface="Calibri" panose="020F0502020204030204" pitchFamily="34" charset="0"/>
                <a:ea typeface="Times New Roman" panose="02020603050405020304" pitchFamily="18" charset="0"/>
              </a:rPr>
              <a:t> we saw one year teaching us the word 'quizzical', or it can be as simple as a particular favourite of mine from last year, 'biped' (which didn't require too much dressing up...).   </a:t>
            </a:r>
            <a:r>
              <a:rPr lang="en-GB" sz="1200" u="sng" dirty="0">
                <a:solidFill>
                  <a:srgbClr val="FF0000"/>
                </a:solidFill>
                <a:effectLst/>
                <a:latin typeface="Calibri" panose="020F0502020204030204" pitchFamily="34" charset="0"/>
                <a:ea typeface="Times New Roman" panose="02020603050405020304" pitchFamily="18" charset="0"/>
              </a:rPr>
              <a:t>Please do not go to any</a:t>
            </a:r>
            <a:r>
              <a:rPr lang="en-GB" sz="1200" dirty="0">
                <a:solidFill>
                  <a:srgbClr val="FF0000"/>
                </a:solidFill>
                <a:effectLst/>
                <a:latin typeface="Calibri" panose="020F0502020204030204" pitchFamily="34" charset="0"/>
                <a:ea typeface="Times New Roman" panose="02020603050405020304" pitchFamily="18" charset="0"/>
              </a:rPr>
              <a:t> </a:t>
            </a:r>
            <a:r>
              <a:rPr lang="en-GB" sz="1200" u="sng" dirty="0">
                <a:solidFill>
                  <a:srgbClr val="FF0000"/>
                </a:solidFill>
                <a:effectLst/>
                <a:latin typeface="Calibri" panose="020F0502020204030204" pitchFamily="34" charset="0"/>
                <a:ea typeface="Times New Roman" panose="02020603050405020304" pitchFamily="18" charset="0"/>
              </a:rPr>
              <a:t>expense buying a costume</a:t>
            </a:r>
            <a:r>
              <a:rPr lang="en-GB" sz="1200" u="sng" dirty="0">
                <a:solidFill>
                  <a:srgbClr val="000000"/>
                </a:solidFill>
                <a:latin typeface="Calibri" panose="020F0502020204030204" pitchFamily="34" charset="0"/>
                <a:ea typeface="Times New Roman" panose="02020603050405020304" pitchFamily="18" charset="0"/>
              </a:rPr>
              <a:t>.  </a:t>
            </a:r>
            <a:r>
              <a:rPr lang="en-GB" sz="1200" dirty="0">
                <a:solidFill>
                  <a:srgbClr val="000000"/>
                </a:solidFill>
                <a:effectLst/>
                <a:latin typeface="Calibri" panose="020F0502020204030204" pitchFamily="34" charset="0"/>
                <a:ea typeface="Times New Roman" panose="02020603050405020304" pitchFamily="18" charset="0"/>
              </a:rPr>
              <a:t>Each class will be collating their group of words and playing all sorts of games to help the children learn and retain them. </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Times New Roman" panose="02020603050405020304" pitchFamily="18" charset="0"/>
              </a:rPr>
              <a:t>Thank you</a:t>
            </a:r>
            <a:r>
              <a:rPr lang="en-GB" sz="1200" dirty="0">
                <a:solidFill>
                  <a:srgbClr val="000000"/>
                </a:solidFill>
                <a:latin typeface="Calibri" panose="020F0502020204030204" pitchFamily="34" charset="0"/>
                <a:ea typeface="Times New Roman" panose="02020603050405020304" pitchFamily="18" charset="0"/>
              </a:rPr>
              <a:t> for all your support.</a:t>
            </a:r>
            <a:endParaRPr lang="en-GB" sz="1200" dirty="0">
              <a:solidFill>
                <a:srgbClr val="000000"/>
              </a:solidFill>
              <a:effectLst/>
              <a:latin typeface="Calibri" panose="020F0502020204030204" pitchFamily="34" charset="0"/>
              <a:ea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David Badley</a:t>
            </a:r>
            <a:endParaRPr lang="en-GB" sz="1200" dirty="0">
              <a:effectLst/>
              <a:latin typeface="Calibri" panose="020F0502020204030204" pitchFamily="34" charset="0"/>
              <a:ea typeface="Calibri" panose="020F0502020204030204" pitchFamily="34" charset="0"/>
            </a:endParaRPr>
          </a:p>
          <a:p>
            <a:r>
              <a:rPr lang="en-GB" sz="1200" dirty="0">
                <a:solidFill>
                  <a:srgbClr val="000000"/>
                </a:solidFill>
                <a:effectLst/>
                <a:latin typeface="Calibri" panose="020F0502020204030204" pitchFamily="34" charset="0"/>
                <a:ea typeface="Calibri" panose="020F0502020204030204" pitchFamily="34" charset="0"/>
              </a:rPr>
              <a:t>English and Science Co-ordinator, and Head of Outcomes</a:t>
            </a:r>
            <a:endParaRPr lang="en-GB" sz="1200" dirty="0">
              <a:effectLst/>
              <a:latin typeface="Calibri" panose="020F0502020204030204" pitchFamily="34" charset="0"/>
              <a:ea typeface="Calibri" panose="020F0502020204030204" pitchFamily="34" charset="0"/>
            </a:endParaRPr>
          </a:p>
        </p:txBody>
      </p:sp>
      <p:pic>
        <p:nvPicPr>
          <p:cNvPr id="2050" name="Picture 2" descr="World Book Day - 2022 - Pawprint Family">
            <a:extLst>
              <a:ext uri="{FF2B5EF4-FFF2-40B4-BE49-F238E27FC236}">
                <a16:creationId xmlns:a16="http://schemas.microsoft.com/office/drawing/2014/main" id="{F8914225-9AA3-4EA9-984A-A57C0779F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510" y="-47786"/>
            <a:ext cx="2738628" cy="27386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The Invisible : Percival, Tom: Amazon.co.uk: Books">
            <a:extLst>
              <a:ext uri="{FF2B5EF4-FFF2-40B4-BE49-F238E27FC236}">
                <a16:creationId xmlns:a16="http://schemas.microsoft.com/office/drawing/2014/main" id="{920DC1C3-521A-4102-B607-4BC48BBAF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10" y="126386"/>
            <a:ext cx="2627233" cy="2310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RootsAffixes Affix Root pedpodfoot prebeforein advance biped Definition">
            <a:extLst>
              <a:ext uri="{FF2B5EF4-FFF2-40B4-BE49-F238E27FC236}">
                <a16:creationId xmlns:a16="http://schemas.microsoft.com/office/drawing/2014/main" id="{A2A9B162-604C-47FA-AE3B-15C104270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792" y="7469229"/>
            <a:ext cx="2738628" cy="2053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Foodbank — St Michael&amp;#39;s Church, Southfields">
            <a:extLst>
              <a:ext uri="{FF2B5EF4-FFF2-40B4-BE49-F238E27FC236}">
                <a16:creationId xmlns:a16="http://schemas.microsoft.com/office/drawing/2014/main" id="{C01D712F-0F31-4257-8C1F-DDA1930CCE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 y="7432624"/>
            <a:ext cx="2517648" cy="21271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4741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31C6A7-90C8-4394-A278-78B2B29BAE6C}"/>
              </a:ext>
            </a:extLst>
          </p:cNvPr>
          <p:cNvSpPr/>
          <p:nvPr/>
        </p:nvSpPr>
        <p:spPr>
          <a:xfrm>
            <a:off x="1757131" y="260711"/>
            <a:ext cx="3343736" cy="646331"/>
          </a:xfrm>
          <a:prstGeom prst="rect">
            <a:avLst/>
          </a:prstGeom>
          <a:noFill/>
        </p:spPr>
        <p:txBody>
          <a:bodyPr wrap="none" lIns="91440" tIns="45720" rIns="91440" bIns="45720">
            <a:spAutoFit/>
          </a:bodyPr>
          <a:lstStyle/>
          <a:p>
            <a:pPr algn="ctr"/>
            <a:r>
              <a:rPr lang="en-US" sz="3600">
                <a:ln w="0"/>
                <a:solidFill>
                  <a:schemeClr val="accent1"/>
                </a:solidFill>
                <a:effectLst>
                  <a:outerShdw blurRad="38100" dist="25400" dir="5400000" algn="ctr" rotWithShape="0">
                    <a:srgbClr val="6E747A">
                      <a:alpha val="43000"/>
                    </a:srgbClr>
                  </a:outerShdw>
                </a:effectLst>
              </a:rPr>
              <a:t>Living with Covid</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6">
            <a:extLst>
              <a:ext uri="{FF2B5EF4-FFF2-40B4-BE49-F238E27FC236}">
                <a16:creationId xmlns:a16="http://schemas.microsoft.com/office/drawing/2014/main" id="{A38F1B0C-E7DA-4DC7-94B7-145F055EC708}"/>
              </a:ext>
            </a:extLst>
          </p:cNvPr>
          <p:cNvSpPr>
            <a:spLocks noChangeArrowheads="1"/>
          </p:cNvSpPr>
          <p:nvPr/>
        </p:nvSpPr>
        <p:spPr bwMode="auto">
          <a:xfrm>
            <a:off x="429767" y="815646"/>
            <a:ext cx="5998464" cy="65556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Dear Parent / Carer,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b="1" dirty="0">
              <a:solidFill>
                <a:srgbClr val="0B0C0C"/>
              </a:solidFill>
              <a:latin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B0C0C"/>
                </a:solidFill>
                <a:effectLst/>
                <a:latin typeface="Arial" panose="020B0604020202020204" pitchFamily="34" charset="0"/>
                <a:cs typeface="Calibri" panose="020F0502020204030204" pitchFamily="34" charset="0"/>
              </a:rPr>
              <a:t>Following the Government announcement about ‘Living with Covid’</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200" dirty="0">
                <a:solidFill>
                  <a:srgbClr val="201F1E"/>
                </a:solidFill>
                <a:latin typeface="Arial" panose="020B0604020202020204" pitchFamily="34" charset="0"/>
                <a:ea typeface="Times New Roman" panose="02020603050405020304" pitchFamily="18" charset="0"/>
                <a:cs typeface="Calibri" panose="020F0502020204030204" pitchFamily="34" charset="0"/>
              </a:rPr>
              <a:t>a letter was emailed out to parents yesterday outlining the position for schools</a:t>
            </a: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As you will read, </a:t>
            </a:r>
            <a:r>
              <a:rPr kumimoji="0" lang="en-GB" altLang="en-US" sz="1200" b="0" i="0" u="sng" strike="noStrike" cap="none" normalizeH="0" baseline="0" dirty="0">
                <a:ln>
                  <a:noFill/>
                </a:ln>
                <a:solidFill>
                  <a:srgbClr val="201F1E"/>
                </a:solidFill>
                <a:effectLst/>
                <a:latin typeface="Arial" panose="020B0604020202020204" pitchFamily="34" charset="0"/>
                <a:ea typeface="Calibri" panose="020F0502020204030204" pitchFamily="34" charset="0"/>
                <a:cs typeface="Calibri" panose="020F0502020204030204" pitchFamily="34" charset="0"/>
              </a:rPr>
              <a:t>public health advice remains unchanged </a:t>
            </a: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for schools, and we still need to be as vigilant as ever</a:t>
            </a:r>
            <a:r>
              <a:rPr lang="en-GB" altLang="en-US" sz="1200" dirty="0">
                <a:solidFill>
                  <a:srgbClr val="201F1E"/>
                </a:solidFill>
                <a:latin typeface="Arial" panose="020B0604020202020204" pitchFamily="34" charset="0"/>
                <a:ea typeface="Times New Roman" panose="02020603050405020304" pitchFamily="18" charset="0"/>
                <a:cs typeface="Calibri" panose="020F0502020204030204" pitchFamily="34" charset="0"/>
              </a:rPr>
              <a:t> as we still have Covid cases in school.</a:t>
            </a:r>
            <a:endPar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A reminder that should you send a child in to school with Covid or symptoms of Covid, you risk the chance of their class friends, families and teachers having to isolate due to catching Covid. If a teacher has to isolate, then we will have to try to bring in a supply teacher to teach the children.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The guidance is as follows: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‘Should parents send their child to school if they think they have COVID-19?’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If a child has any of the main symptoms or a positive test result, the public health advice remains unchanged and it is to </a:t>
            </a:r>
            <a:r>
              <a:rPr kumimoji="0" lang="en-GB" altLang="en-US" sz="1200" b="1" i="0" u="sng"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stay at home</a:t>
            </a:r>
            <a:r>
              <a:rPr kumimoji="0" lang="en-GB" altLang="en-US" sz="12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 and avoid contact with other people.</a:t>
            </a: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Anyone with any of the main COVID-19 symptoms should order a test and is advised to stay at home while waiting for the result.</a:t>
            </a:r>
            <a:r>
              <a:rPr kumimoji="0" lang="en-GB" altLang="en-US" sz="1200" b="1"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B0C0C"/>
                </a:solidFill>
                <a:effectLst/>
                <a:latin typeface="Arial" panose="020B0604020202020204" pitchFamily="34" charset="0"/>
                <a:ea typeface="Times New Roman" panose="02020603050405020304" pitchFamily="18" charset="0"/>
                <a:cs typeface="Calibri" panose="020F0502020204030204" pitchFamily="34" charset="0"/>
              </a:rPr>
              <a:t>Adults and children who test positive will continue to be advised to stay at home and avoid contact with other people for at least 5 full days and then continue to follow the guidance until they have received 2 negative test results on consecutive days.</a:t>
            </a:r>
            <a:r>
              <a:rPr kumimoji="0" lang="en-GB" altLang="en-US" sz="1200" b="0" i="0"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GB" altLang="en-US" sz="1200" b="0" i="0" u="none" strike="noStrike" cap="none" normalizeH="0" baseline="0" dirty="0">
                <a:ln>
                  <a:noFill/>
                </a:ln>
                <a:solidFill>
                  <a:srgbClr val="0B0C0C"/>
                </a:solidFill>
                <a:effectLst/>
                <a:latin typeface="Arial" panose="020B0604020202020204" pitchFamily="34" charset="0"/>
                <a:ea typeface="Calibri" panose="020F0502020204030204" pitchFamily="34" charset="0"/>
                <a:cs typeface="Calibri" panose="020F0502020204030204" pitchFamily="34" charset="0"/>
              </a:rPr>
              <a:t>Staff, children and young people who are contacts should attend school as usual. ‘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rgbClr val="0B0C0C"/>
                </a:solidFill>
                <a:effectLst/>
                <a:latin typeface="Arial" panose="020B0604020202020204" pitchFamily="34" charset="0"/>
                <a:ea typeface="Calibri" panose="020F0502020204030204" pitchFamily="34" charset="0"/>
                <a:cs typeface="Calibri" panose="020F0502020204030204" pitchFamily="34" charset="0"/>
              </a:rPr>
              <a:t>Department for Education: Feb 2022</a:t>
            </a:r>
            <a:r>
              <a:rPr kumimoji="0" lang="en-GB" altLang="en-US" sz="1200" b="0" i="1"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dirty="0">
                <a:ln>
                  <a:noFill/>
                </a:ln>
                <a:solidFill>
                  <a:srgbClr val="201F1E"/>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Our procedures in school including high levels of ventilation, having an isolation room and constant cleaning. We will continue to send children home who have symptoms for you to then get tested. You can order PCR tests using the following link: </a:t>
            </a: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hlinkClick r:id="rId2"/>
              </a:rPr>
              <a:t>Get a free PCR test to check if you have coronavirus (COVID-19) - GOV.UK (www.gov.uk)</a:t>
            </a: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As always, can I thank you for your continuing and unwavering support, understanding and co-operation during this time. It really is appreciated by all the St Peter’s Community.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Kind regards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 </a:t>
            </a:r>
            <a:endParaRPr kumimoji="0" lang="en-GB"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Mr Robinson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32" name="Picture 8" descr="A High-Risk Teacher&amp;#39;s COVID-19 Diary: After 3 Weeks, the Virus Is Rampant">
            <a:extLst>
              <a:ext uri="{FF2B5EF4-FFF2-40B4-BE49-F238E27FC236}">
                <a16:creationId xmlns:a16="http://schemas.microsoft.com/office/drawing/2014/main" id="{EB74DEB9-2051-4DDA-B8B7-3419D2079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131" y="7465179"/>
            <a:ext cx="3429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80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0329" y="200462"/>
            <a:ext cx="2185406" cy="584775"/>
          </a:xfrm>
          <a:prstGeom prst="rect">
            <a:avLst/>
          </a:prstGeom>
          <a:noFill/>
        </p:spPr>
        <p:txBody>
          <a:bodyPr wrap="none" lIns="91440" tIns="45720" rIns="91440" bIns="45720">
            <a:spAutoFit/>
          </a:bodyPr>
          <a:lstStyle/>
          <a:p>
            <a:pPr algn="ct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Office</a:t>
            </a: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news</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Rectangle 6"/>
          <p:cNvSpPr/>
          <p:nvPr/>
        </p:nvSpPr>
        <p:spPr>
          <a:xfrm>
            <a:off x="3938932" y="274758"/>
            <a:ext cx="2755627" cy="584775"/>
          </a:xfrm>
          <a:prstGeom prst="rect">
            <a:avLst/>
          </a:prstGeom>
          <a:noFill/>
        </p:spPr>
        <p:txBody>
          <a:bodyPr wrap="none" lIns="91440" tIns="45720" rIns="91440" bIns="45720">
            <a:spAutoFit/>
          </a:bodyPr>
          <a:lstStyle/>
          <a:p>
            <a:pPr algn="ctr"/>
            <a:r>
              <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Contact Details</a:t>
            </a:r>
          </a:p>
        </p:txBody>
      </p:sp>
      <p:sp>
        <p:nvSpPr>
          <p:cNvPr id="11" name="TextBox 10"/>
          <p:cNvSpPr txBox="1"/>
          <p:nvPr/>
        </p:nvSpPr>
        <p:spPr>
          <a:xfrm>
            <a:off x="3866634" y="200462"/>
            <a:ext cx="2727099" cy="2369880"/>
          </a:xfrm>
          <a:prstGeom prst="rect">
            <a:avLst/>
          </a:prstGeom>
          <a:noFill/>
          <a:ln>
            <a:solidFill>
              <a:schemeClr val="accent1"/>
            </a:solidFill>
          </a:ln>
        </p:spPr>
        <p:txBody>
          <a:bodyPr wrap="square" rtlCol="0">
            <a:spAutoFit/>
          </a:bodyPr>
          <a:lstStyle/>
          <a:p>
            <a:endParaRPr lang="en-GB" dirty="0"/>
          </a:p>
          <a:p>
            <a:endParaRPr lang="en-GB" dirty="0"/>
          </a:p>
          <a:p>
            <a:r>
              <a:rPr lang="en-GB" sz="1400" dirty="0"/>
              <a:t>St Peter’s C.E. Primary School</a:t>
            </a:r>
          </a:p>
          <a:p>
            <a:r>
              <a:rPr lang="en-GB" sz="1400" dirty="0"/>
              <a:t>Birley Street</a:t>
            </a:r>
          </a:p>
          <a:p>
            <a:r>
              <a:rPr lang="en-GB" sz="1400" dirty="0"/>
              <a:t>Newton-le-Willows</a:t>
            </a:r>
          </a:p>
          <a:p>
            <a:r>
              <a:rPr lang="en-GB" sz="1400" dirty="0"/>
              <a:t>WA12 9UR</a:t>
            </a:r>
          </a:p>
          <a:p>
            <a:r>
              <a:rPr lang="en-GB" sz="1400" dirty="0"/>
              <a:t>01744 678630 </a:t>
            </a:r>
          </a:p>
          <a:p>
            <a:r>
              <a:rPr lang="en-GB" sz="1400" dirty="0">
                <a:hlinkClick r:id="rId2"/>
              </a:rPr>
              <a:t>stpeter@sthelens.org.uk</a:t>
            </a:r>
            <a:endParaRPr lang="en-GB" sz="1400" dirty="0"/>
          </a:p>
          <a:p>
            <a:r>
              <a:rPr lang="en-GB" sz="1400" dirty="0"/>
              <a:t>https://twitter.com/NLWStPeters</a:t>
            </a:r>
          </a:p>
          <a:p>
            <a:r>
              <a:rPr lang="en-GB" sz="1400" dirty="0"/>
              <a:t>www.st-peters.st-helens.sch.uk</a:t>
            </a:r>
          </a:p>
        </p:txBody>
      </p:sp>
      <p:pic>
        <p:nvPicPr>
          <p:cNvPr id="12" name="Picture 6" descr="School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55" y="7889339"/>
            <a:ext cx="2963842" cy="7135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38642" y="200462"/>
            <a:ext cx="3436984" cy="8679299"/>
          </a:xfrm>
          <a:prstGeom prst="rect">
            <a:avLst/>
          </a:prstGeom>
          <a:noFill/>
          <a:ln>
            <a:solidFill>
              <a:schemeClr val="accent1">
                <a:lumMod val="75000"/>
              </a:schemeClr>
            </a:solidFill>
          </a:ln>
        </p:spPr>
        <p:txBody>
          <a:bodyPr wrap="square" rtlCol="0">
            <a:spAutoFit/>
          </a:bodyPr>
          <a:lstStyle/>
          <a:p>
            <a:endParaRPr lang="en-GB" dirty="0"/>
          </a:p>
          <a:p>
            <a:endParaRPr lang="en-GB" dirty="0"/>
          </a:p>
          <a:p>
            <a:r>
              <a:rPr lang="en-GB" b="1" u="sng" dirty="0">
                <a:solidFill>
                  <a:schemeClr val="accent1"/>
                </a:solidFill>
              </a:rPr>
              <a:t>Dinner Money</a:t>
            </a:r>
          </a:p>
          <a:p>
            <a:r>
              <a:rPr lang="en-GB" sz="1200" dirty="0"/>
              <a:t>If your child wishes to change their lunch preference please advise the office via email giving </a:t>
            </a:r>
            <a:r>
              <a:rPr lang="en-GB" sz="1200" b="1" u="sng" dirty="0"/>
              <a:t>a week’s notice.  </a:t>
            </a:r>
            <a:r>
              <a:rPr lang="en-GB" sz="1200" dirty="0"/>
              <a:t>Payment is taken through the School Money Online Payment System.</a:t>
            </a:r>
            <a:endParaRPr lang="en-GB" sz="1200" b="1" u="sng" dirty="0"/>
          </a:p>
          <a:p>
            <a:r>
              <a:rPr lang="en-GB" b="1" u="sng" dirty="0">
                <a:solidFill>
                  <a:schemeClr val="accent1"/>
                </a:solidFill>
              </a:rPr>
              <a:t>Uniform</a:t>
            </a:r>
          </a:p>
          <a:p>
            <a:r>
              <a:rPr lang="en-GB" sz="1200" dirty="0"/>
              <a:t>Uniform can be ordered direct from Touchline UK Liverpool Rd, Warrington,  WA5 1AE, 01925 413777                            </a:t>
            </a:r>
            <a:r>
              <a:rPr lang="en-GB" sz="1200" dirty="0">
                <a:hlinkClick r:id="rId4"/>
              </a:rPr>
              <a:t>sales@touchline-embroidery.com</a:t>
            </a:r>
            <a:endParaRPr lang="en-GB" sz="1200" dirty="0"/>
          </a:p>
          <a:p>
            <a:r>
              <a:rPr lang="en-GB" sz="1200" dirty="0"/>
              <a:t>We also have a small number of items on the School Money site  under SHOP which you can pay for then contact school to arrange for them to be sent home with your child.</a:t>
            </a:r>
          </a:p>
          <a:p>
            <a:r>
              <a:rPr lang="en-GB" b="1" u="sng" dirty="0">
                <a:solidFill>
                  <a:schemeClr val="accent1"/>
                </a:solidFill>
              </a:rPr>
              <a:t>Absence</a:t>
            </a:r>
          </a:p>
          <a:p>
            <a:r>
              <a:rPr lang="en-GB" sz="1200" b="1" dirty="0"/>
              <a:t>When reporting on the absence line, can we politely request that you leave a brief description of your child’s illness rather than just saying they are unwell.  </a:t>
            </a:r>
            <a:r>
              <a:rPr lang="en-GB" sz="1200" dirty="0"/>
              <a:t>If your child has vomiting or diarrhoea please note that they should not return to school for a period of  48 hours after the last incident.  This is a local authority policy</a:t>
            </a:r>
          </a:p>
          <a:p>
            <a:r>
              <a:rPr lang="en-GB" sz="1200" dirty="0"/>
              <a:t>Applications for Holiday Leave must be submitted to school at </a:t>
            </a:r>
            <a:r>
              <a:rPr lang="en-GB" sz="1200" b="1" dirty="0"/>
              <a:t>least 4 week</a:t>
            </a:r>
            <a:r>
              <a:rPr lang="en-GB" sz="1200" dirty="0"/>
              <a:t>s in advance. Forms can be found on the school website or requested from the school office.  In accordance with Government and Local Authority policy, holidays taken during term time will only be authorised in </a:t>
            </a:r>
            <a:r>
              <a:rPr lang="en-GB" sz="1200" b="1" u="sng" dirty="0"/>
              <a:t>exceptional circumstances.</a:t>
            </a:r>
          </a:p>
          <a:p>
            <a:r>
              <a:rPr lang="en-GB" b="1" u="sng" dirty="0">
                <a:solidFill>
                  <a:schemeClr val="accent1"/>
                </a:solidFill>
              </a:rPr>
              <a:t>Changes</a:t>
            </a:r>
          </a:p>
          <a:p>
            <a:r>
              <a:rPr lang="en-GB" sz="1200" dirty="0"/>
              <a:t>It is very important that if you change contact numbers, emails or addresses that you advise us as soon as possible.  Any changes must be sent into school via email.</a:t>
            </a:r>
          </a:p>
          <a:p>
            <a:endParaRPr lang="en-GB" sz="1200" dirty="0"/>
          </a:p>
          <a:p>
            <a:r>
              <a:rPr lang="en-GB" dirty="0"/>
              <a:t>Thank you</a:t>
            </a:r>
          </a:p>
          <a:p>
            <a:endParaRPr lang="en-GB" sz="1200" dirty="0"/>
          </a:p>
          <a:p>
            <a:endParaRPr lang="en-GB" sz="1200" dirty="0"/>
          </a:p>
          <a:p>
            <a:endParaRPr lang="en-GB" sz="1200" dirty="0"/>
          </a:p>
          <a:p>
            <a:endParaRPr lang="en-GB" sz="1200" dirty="0"/>
          </a:p>
          <a:p>
            <a:endParaRPr lang="en-GB" sz="1200" dirty="0"/>
          </a:p>
        </p:txBody>
      </p:sp>
      <p:sp>
        <p:nvSpPr>
          <p:cNvPr id="14" name="TextBox 13"/>
          <p:cNvSpPr txBox="1"/>
          <p:nvPr/>
        </p:nvSpPr>
        <p:spPr>
          <a:xfrm>
            <a:off x="3866634" y="3488134"/>
            <a:ext cx="2718821" cy="4770537"/>
          </a:xfrm>
          <a:prstGeom prst="rect">
            <a:avLst/>
          </a:prstGeom>
          <a:noFill/>
          <a:ln>
            <a:solidFill>
              <a:srgbClr val="FF0000"/>
            </a:solidFill>
          </a:ln>
        </p:spPr>
        <p:txBody>
          <a:bodyPr wrap="square" rtlCol="0">
            <a:spAutoFit/>
          </a:bodyPr>
          <a:lstStyle/>
          <a:p>
            <a:r>
              <a:rPr lang="en-GB" sz="1600" b="1" u="sng" dirty="0"/>
              <a:t>Can we please stress </a:t>
            </a:r>
            <a:r>
              <a:rPr lang="en-GB" sz="1200" dirty="0"/>
              <a:t>if you or your child show any symptoms of Covid-19 </a:t>
            </a:r>
            <a:r>
              <a:rPr lang="en-GB" sz="1200" b="1" dirty="0"/>
              <a:t>you must remain at home and get a test.  The rest of the household can carry on but you need to do lateral flow tests on a daily basis </a:t>
            </a:r>
            <a:r>
              <a:rPr lang="en-GB" sz="1200" dirty="0">
                <a:hlinkClick r:id="rId5"/>
              </a:rPr>
              <a:t>https://www.nhs.uk/conditions/coronavirus-covid-19/check-if-you-have-coronavirus-symptoms/or</a:t>
            </a:r>
            <a:r>
              <a:rPr lang="en-GB" sz="1200" dirty="0"/>
              <a:t> by phoning 111</a:t>
            </a:r>
          </a:p>
          <a:p>
            <a:endParaRPr lang="en-GB" sz="1200" dirty="0"/>
          </a:p>
          <a:p>
            <a:r>
              <a:rPr lang="en-GB" sz="1200" b="1" u="sng" dirty="0"/>
              <a:t>If you or your children have any symptoms you MUST take a PCR test not a Lateral Flow Test</a:t>
            </a:r>
          </a:p>
          <a:p>
            <a:endParaRPr lang="en-GB" sz="1200" dirty="0"/>
          </a:p>
          <a:p>
            <a:r>
              <a:rPr lang="en-GB" sz="1200" dirty="0"/>
              <a:t>To arrange a test call 119 or go to the website </a:t>
            </a:r>
            <a:r>
              <a:rPr lang="en-GB" sz="1200" dirty="0">
                <a:hlinkClick r:id="rId6"/>
              </a:rPr>
              <a:t>https://www.nhs.uk/ask-for-a-coronavirus-test</a:t>
            </a:r>
            <a:endParaRPr lang="en-GB" sz="1200" dirty="0"/>
          </a:p>
          <a:p>
            <a:r>
              <a:rPr lang="en-GB" sz="1200" dirty="0"/>
              <a:t>Further information is available on </a:t>
            </a:r>
          </a:p>
          <a:p>
            <a:r>
              <a:rPr lang="en-GB" sz="1200" dirty="0">
                <a:hlinkClick r:id="rId7"/>
              </a:rPr>
              <a:t>https://www.gov.uk/government/publications/covid-19-stay-at-home-guidance/stay-at-home-guidance-for-households-with-possible-coronavirus-covid-19-infection</a:t>
            </a:r>
            <a:endParaRPr lang="en-GB" sz="1200" dirty="0"/>
          </a:p>
          <a:p>
            <a:endParaRPr lang="en-GB" sz="1200" dirty="0"/>
          </a:p>
        </p:txBody>
      </p:sp>
      <p:sp>
        <p:nvSpPr>
          <p:cNvPr id="15" name="Rectangle 14"/>
          <p:cNvSpPr/>
          <p:nvPr/>
        </p:nvSpPr>
        <p:spPr>
          <a:xfrm>
            <a:off x="4386518" y="2757827"/>
            <a:ext cx="1679050"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Covid-19</a:t>
            </a:r>
          </a:p>
        </p:txBody>
      </p:sp>
    </p:spTree>
    <p:extLst>
      <p:ext uri="{BB962C8B-B14F-4D97-AF65-F5344CB8AC3E}">
        <p14:creationId xmlns:p14="http://schemas.microsoft.com/office/powerpoint/2010/main" val="338453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9595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E4DD3FB08284B982165C47A3C3115" ma:contentTypeVersion="13" ma:contentTypeDescription="Create a new document." ma:contentTypeScope="" ma:versionID="61434b33742d10564be22ce1f54be912">
  <xsd:schema xmlns:xsd="http://www.w3.org/2001/XMLSchema" xmlns:xs="http://www.w3.org/2001/XMLSchema" xmlns:p="http://schemas.microsoft.com/office/2006/metadata/properties" xmlns:ns2="591cfa15-4cd3-4a55-b9f7-6f85be7cf638" xmlns:ns3="50c1468e-7deb-4d11-ad38-6c583b2a0204" targetNamespace="http://schemas.microsoft.com/office/2006/metadata/properties" ma:root="true" ma:fieldsID="01c60cbc5fd8a89bb3f96162a98c94a5" ns2:_="" ns3:_="">
    <xsd:import namespace="591cfa15-4cd3-4a55-b9f7-6f85be7cf638"/>
    <xsd:import namespace="50c1468e-7deb-4d11-ad38-6c583b2a020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cfa15-4cd3-4a55-b9f7-6f85be7cf6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c1468e-7deb-4d11-ad38-6c583b2a02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c1468e-7deb-4d11-ad38-6c583b2a0204">
      <UserInfo>
        <DisplayName>Donna Harrison</DisplayName>
        <AccountId>19</AccountId>
        <AccountType/>
      </UserInfo>
      <UserInfo>
        <DisplayName>Michaela Burke</DisplayName>
        <AccountId>50</AccountId>
        <AccountType/>
      </UserInfo>
      <UserInfo>
        <DisplayName>All staff Members</DisplayName>
        <AccountId>57</AccountId>
        <AccountType/>
      </UserInfo>
    </SharedWithUsers>
  </documentManagement>
</p:properties>
</file>

<file path=customXml/itemProps1.xml><?xml version="1.0" encoding="utf-8"?>
<ds:datastoreItem xmlns:ds="http://schemas.openxmlformats.org/officeDocument/2006/customXml" ds:itemID="{F2578476-1EC3-42A8-8FF3-60F9919AB2E7}">
  <ds:schemaRefs>
    <ds:schemaRef ds:uri="http://schemas.microsoft.com/sharepoint/v3/contenttype/forms"/>
  </ds:schemaRefs>
</ds:datastoreItem>
</file>

<file path=customXml/itemProps2.xml><?xml version="1.0" encoding="utf-8"?>
<ds:datastoreItem xmlns:ds="http://schemas.openxmlformats.org/officeDocument/2006/customXml" ds:itemID="{47702561-8D47-4DB0-A456-D8A629ED1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1cfa15-4cd3-4a55-b9f7-6f85be7cf638"/>
    <ds:schemaRef ds:uri="50c1468e-7deb-4d11-ad38-6c583b2a0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87C1AA-0FA5-4F2E-B700-72BF98F83FA6}">
  <ds:schemaRefs>
    <ds:schemaRef ds:uri="591cfa15-4cd3-4a55-b9f7-6f85be7cf638"/>
    <ds:schemaRef ds:uri="http://schemas.microsoft.com/office/2006/metadata/properties"/>
    <ds:schemaRef ds:uri="http://schemas.microsoft.com/office/2006/documentManagement/types"/>
    <ds:schemaRef ds:uri="http://purl.org/dc/terms/"/>
    <ds:schemaRef ds:uri="50c1468e-7deb-4d11-ad38-6c583b2a0204"/>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11276</TotalTime>
  <Words>1922</Words>
  <Application>Microsoft Office PowerPoint</Application>
  <PresentationFormat>A4 Paper (210x297 mm)</PresentationFormat>
  <Paragraphs>128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Rounded MT Bold</vt:lpstr>
      <vt:lpstr>Britannic Bold</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Annemarie Fearn</cp:lastModifiedBy>
  <cp:revision>461</cp:revision>
  <cp:lastPrinted>2022-01-28T10:51:18Z</cp:lastPrinted>
  <dcterms:created xsi:type="dcterms:W3CDTF">2019-02-21T12:35:25Z</dcterms:created>
  <dcterms:modified xsi:type="dcterms:W3CDTF">2022-02-25T11:04:17Z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0x010100008E4DD3FB08284B982165C47A3C3115</vt:lpwstr>
  </property>
  <property fmtid="{D5CDD505-2E9C-101B-9397-08002B2CF9AE}" pid="3" name="Order">
    <vt:r8>3087600</vt:r8>
  </property>
</Properties>
</file>