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B86B7-09EF-485B-9E1A-1EB54A8C8D0B}" v="15" dt="2025-05-06T09:31:15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BDE6-3F2F-8DF2-72EE-56680EA46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78676-8B55-45F1-48F7-C4B952E2F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C5707-D2AC-B189-6593-731EE49C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0DA4-68BA-E0DD-C5A4-8F1EC0FE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B87AD-D780-64B3-D773-9B805C90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31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E76E-EC5C-7058-39D7-8D09BA38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C66DB-3FA2-46D3-B2BD-AE59C8222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AE930-8FBD-A54D-AC29-5F7C74E83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99FDE-6933-E070-3F19-04F2036C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AD78-96DF-FA3E-B204-DAB8008D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1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9E8D7-2991-E414-D15A-F1CD63340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89893-DA7A-C250-E30B-906DC5745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D946E-8026-6212-2EF4-88E5BF49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8A496-43CD-AD39-AE8F-FC8E473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6948C-2A31-3AA6-87F1-B58A0F27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63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144E-B34A-A2AF-DBF5-A9B9BBE6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7813-DC01-AEA5-3487-F9F01907B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9C43B-5B34-F279-5B48-15C521EB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40CF-ACCE-9225-EF18-56683C36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D8D7-DF06-5D9F-A311-AC91BB2C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92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1A10-F335-B599-DAB6-7D020D88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4D9B2-C62D-0B07-28DE-A8D0D7AA9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B9485-F63E-14B5-030F-861AF612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32862-1A83-890D-61C9-CA9C78D2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93A1-665E-CF43-91AE-AA1EC492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2918-4D4E-2464-2843-39E7B5BC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06E2-B48F-E94F-B50C-4BA059A683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1A078-BF19-3823-AB6B-810F882F2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2A075-0DE6-6D25-251F-77A6E5A1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CEBFE-7AA0-5D35-1769-EBF216D4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4DDD7-28E2-1974-663C-2EB154AA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9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AF4A-47C6-51B2-388F-8267F315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64494-54E4-C512-79AE-85182FC59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D2A4-CB5E-9980-78FD-55A7E4B14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7E92D7-6B00-EF96-7D98-C232A76D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07A6F-8E9E-A0AA-0195-F81535B97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AB9D9-339E-EC8C-0046-32BAEBA7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002C2-DF5D-E657-2544-C52A2ACE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7D44F-125B-B165-D381-8A967E29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39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828F-6CED-8971-0625-A58F7017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6CDD1-264E-EC23-7F08-EBF5A321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F4319-5453-CA79-AFCB-FEA17784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B096-26E7-51DA-5EBD-FE4D7472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4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8C814C-8D87-A3B4-558C-D9099F75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BB586-C8BB-CE2A-7B7D-16C00A1A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CC79-696E-1026-627A-343F73DB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28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3540-A495-BFD7-696D-0490E3D4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7F67D-3F27-8DD7-2F92-A1E5216D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907C1-1996-E367-1A6A-289911F4D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EDC98-502B-9297-8BE3-21DA5E96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F78C7-3232-0A94-0986-0F414C71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F18FC-D3F4-8FB6-E283-5E488AB0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8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1217-5000-DC0E-11FA-2072EADD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C7992-06E8-505F-575C-BC206D81E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7B9F3-D2C8-BB77-A999-40EC63A8C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E32F7-7503-BD53-6511-46F60F18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296F3-1456-B22D-A0CD-88DA091C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C16AC-8889-54FD-B0D3-87180726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41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17ABA2-3CF5-B95A-E623-493BAFC5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715B1-991D-0DCB-F7FE-5A9A4E9C3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4CF1E-4EC1-3080-E8C2-C21CE92DF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34268-F302-4B7B-87C9-B4730486483C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0FDFA-893A-D775-25DE-E03237232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A2DE5-D7A1-8FF9-A8DB-D70287AE0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AF955D-5E0C-4A72-A32A-96AAA50CC9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71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nl/vectors/recycling-logo-tekenen-recycleren-48271/" TargetMode="Externa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baskets with a gift&#10;&#10;AI-generated content may be incorrect.">
            <a:extLst>
              <a:ext uri="{FF2B5EF4-FFF2-40B4-BE49-F238E27FC236}">
                <a16:creationId xmlns:a16="http://schemas.microsoft.com/office/drawing/2014/main" id="{FE49DC21-5FE0-1C8E-7AA4-1642002FC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2" b="8332"/>
          <a:stretch/>
        </p:blipFill>
        <p:spPr>
          <a:xfrm>
            <a:off x="103850" y="67314"/>
            <a:ext cx="7798774" cy="3196933"/>
          </a:xfrm>
          <a:prstGeom prst="rect">
            <a:avLst/>
          </a:prstGeom>
        </p:spPr>
      </p:pic>
      <p:pic>
        <p:nvPicPr>
          <p:cNvPr id="7" name="Picture 6" descr="A group of plastic bags of food&#10;&#10;AI-generated content may be incorrect.">
            <a:extLst>
              <a:ext uri="{FF2B5EF4-FFF2-40B4-BE49-F238E27FC236}">
                <a16:creationId xmlns:a16="http://schemas.microsoft.com/office/drawing/2014/main" id="{E8FA8A2D-BCC2-9467-7F8A-EBD0B846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0" r="-3" b="-3"/>
          <a:stretch/>
        </p:blipFill>
        <p:spPr>
          <a:xfrm>
            <a:off x="8188764" y="170390"/>
            <a:ext cx="3806506" cy="1495391"/>
          </a:xfrm>
          <a:prstGeom prst="rect">
            <a:avLst/>
          </a:prstGeom>
        </p:spPr>
      </p:pic>
      <p:pic>
        <p:nvPicPr>
          <p:cNvPr id="9" name="Picture 8" descr="A pile of plastic bottles&#10;&#10;AI-generated content may be incorrect.">
            <a:extLst>
              <a:ext uri="{FF2B5EF4-FFF2-40B4-BE49-F238E27FC236}">
                <a16:creationId xmlns:a16="http://schemas.microsoft.com/office/drawing/2014/main" id="{4A3269B5-8E4E-1ED7-E1EB-9420CAFE3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-3" b="-3"/>
          <a:stretch/>
        </p:blipFill>
        <p:spPr>
          <a:xfrm rot="5400000">
            <a:off x="9386000" y="776483"/>
            <a:ext cx="1498528" cy="3806506"/>
          </a:xfrm>
          <a:prstGeom prst="rect">
            <a:avLst/>
          </a:prstGeom>
        </p:spPr>
      </p:pic>
      <p:pic>
        <p:nvPicPr>
          <p:cNvPr id="5" name="Picture 4" descr="A group of people standing under a tent&#10;&#10;AI-generated content may be incorrect.">
            <a:extLst>
              <a:ext uri="{FF2B5EF4-FFF2-40B4-BE49-F238E27FC236}">
                <a16:creationId xmlns:a16="http://schemas.microsoft.com/office/drawing/2014/main" id="{61D67AEF-0488-5ECC-1119-AA245A267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191088" y="3515898"/>
            <a:ext cx="7798774" cy="3170383"/>
          </a:xfrm>
          <a:prstGeom prst="rect">
            <a:avLst/>
          </a:prstGeom>
        </p:spPr>
      </p:pic>
      <p:pic>
        <p:nvPicPr>
          <p:cNvPr id="15" name="Picture 14" descr="A room with a stage and a painting on the wall&#10;&#10;AI-generated content may be incorrect.">
            <a:extLst>
              <a:ext uri="{FF2B5EF4-FFF2-40B4-BE49-F238E27FC236}">
                <a16:creationId xmlns:a16="http://schemas.microsoft.com/office/drawing/2014/main" id="{4F577CAF-B42D-64F6-1E99-2B4ACD278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8" r="1" b="44772"/>
          <a:stretch/>
        </p:blipFill>
        <p:spPr>
          <a:xfrm>
            <a:off x="8188764" y="3513530"/>
            <a:ext cx="3806506" cy="1501178"/>
          </a:xfrm>
          <a:prstGeom prst="rect">
            <a:avLst/>
          </a:prstGeom>
        </p:spPr>
      </p:pic>
      <p:pic>
        <p:nvPicPr>
          <p:cNvPr id="3" name="Picture 2" descr="A car with a lot of boxes in it&#10;&#10;AI-generated content may be incorrect.">
            <a:extLst>
              <a:ext uri="{FF2B5EF4-FFF2-40B4-BE49-F238E27FC236}">
                <a16:creationId xmlns:a16="http://schemas.microsoft.com/office/drawing/2014/main" id="{BBC010C0-B5DF-E153-9398-6F5672B99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8" r="-3" b="18162"/>
          <a:stretch/>
        </p:blipFill>
        <p:spPr>
          <a:xfrm>
            <a:off x="8188764" y="5186938"/>
            <a:ext cx="3806506" cy="14993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C7AAEFE-4392-BE28-92C0-0146A72C27FB}"/>
              </a:ext>
            </a:extLst>
          </p:cNvPr>
          <p:cNvSpPr/>
          <p:nvPr/>
        </p:nvSpPr>
        <p:spPr>
          <a:xfrm>
            <a:off x="1559779" y="2527852"/>
            <a:ext cx="2984938" cy="73639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Christmas raffle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298C14-7785-9B63-B49E-186553668A38}"/>
              </a:ext>
            </a:extLst>
          </p:cNvPr>
          <p:cNvSpPr/>
          <p:nvPr/>
        </p:nvSpPr>
        <p:spPr>
          <a:xfrm>
            <a:off x="9455284" y="1403951"/>
            <a:ext cx="2247090" cy="34768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Easter raffle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EA41C2-709A-1F40-BE37-003AC6F49509}"/>
              </a:ext>
            </a:extLst>
          </p:cNvPr>
          <p:cNvSpPr/>
          <p:nvPr/>
        </p:nvSpPr>
        <p:spPr>
          <a:xfrm>
            <a:off x="8188764" y="3093396"/>
            <a:ext cx="2470826" cy="2876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Mother’s day shop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D8F08E-3203-44B8-94A9-2D7EA58691DD}"/>
              </a:ext>
            </a:extLst>
          </p:cNvPr>
          <p:cNvSpPr/>
          <p:nvPr/>
        </p:nvSpPr>
        <p:spPr>
          <a:xfrm>
            <a:off x="9601199" y="3659740"/>
            <a:ext cx="1955260" cy="43560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Paint ‘n’ Sip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0273F8-B37F-19DE-821C-785A7C5796E6}"/>
              </a:ext>
            </a:extLst>
          </p:cNvPr>
          <p:cNvSpPr/>
          <p:nvPr/>
        </p:nvSpPr>
        <p:spPr>
          <a:xfrm>
            <a:off x="5953328" y="5936609"/>
            <a:ext cx="3310858" cy="80104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Krispy Kreme doughnut fundraiser</a:t>
            </a:r>
          </a:p>
        </p:txBody>
      </p:sp>
    </p:spTree>
    <p:extLst>
      <p:ext uri="{BB962C8B-B14F-4D97-AF65-F5344CB8AC3E}">
        <p14:creationId xmlns:p14="http://schemas.microsoft.com/office/powerpoint/2010/main" val="198797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06640C03-651B-9A53-C43E-05C9F1E7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29888" b="2"/>
          <a:stretch/>
        </p:blipFill>
        <p:spPr>
          <a:xfrm>
            <a:off x="462343" y="690664"/>
            <a:ext cx="4425623" cy="1632069"/>
          </a:xfrm>
          <a:prstGeom prst="rect">
            <a:avLst/>
          </a:prstGeom>
        </p:spPr>
      </p:pic>
      <p:pic>
        <p:nvPicPr>
          <p:cNvPr id="21" name="Picture 20" descr="A group of people standing in front of a fire truck&#10;&#10;AI-generated content may be incorrect.">
            <a:extLst>
              <a:ext uri="{FF2B5EF4-FFF2-40B4-BE49-F238E27FC236}">
                <a16:creationId xmlns:a16="http://schemas.microsoft.com/office/drawing/2014/main" id="{3B545A0B-D1AA-81D0-05BC-75AD2724F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9" b="2"/>
          <a:stretch/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6" name="Picture 5" descr="Two people inflatables standing in a grassy area&#10;&#10;AI-generated content may be incorrect.">
            <a:extLst>
              <a:ext uri="{FF2B5EF4-FFF2-40B4-BE49-F238E27FC236}">
                <a16:creationId xmlns:a16="http://schemas.microsoft.com/office/drawing/2014/main" id="{67A65168-A66F-2925-B835-2A4DE6258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r="1886" b="5"/>
          <a:stretch/>
        </p:blipFill>
        <p:spPr>
          <a:xfrm flipH="1">
            <a:off x="5039581" y="690664"/>
            <a:ext cx="2128524" cy="3682821"/>
          </a:xfrm>
          <a:prstGeom prst="rect">
            <a:avLst/>
          </a:prstGeom>
        </p:spPr>
      </p:pic>
      <p:pic>
        <p:nvPicPr>
          <p:cNvPr id="5" name="Picture 4" descr="A table with plates of pastries&#10;&#10;AI-generated content may be incorrect.">
            <a:extLst>
              <a:ext uri="{FF2B5EF4-FFF2-40B4-BE49-F238E27FC236}">
                <a16:creationId xmlns:a16="http://schemas.microsoft.com/office/drawing/2014/main" id="{AC5CC96E-8E41-160B-7AFA-4A055CC67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r="19918"/>
          <a:stretch/>
        </p:blipFill>
        <p:spPr>
          <a:xfrm>
            <a:off x="5035056" y="4533661"/>
            <a:ext cx="2133050" cy="1865533"/>
          </a:xfrm>
          <a:prstGeom prst="rect">
            <a:avLst/>
          </a:prstGeom>
        </p:spPr>
      </p:pic>
      <p:pic>
        <p:nvPicPr>
          <p:cNvPr id="3" name="Picture 2" descr="A large inflatable slide on a grassy field&#10;&#10;AI-generated content may be incorrect.">
            <a:extLst>
              <a:ext uri="{FF2B5EF4-FFF2-40B4-BE49-F238E27FC236}">
                <a16:creationId xmlns:a16="http://schemas.microsoft.com/office/drawing/2014/main" id="{247D437B-E983-BBFD-06E6-06FF50A3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6723" b="-7"/>
          <a:stretch/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10" name="Picture 9" descr="A fire truck parked on a lawn&#10;&#10;AI-generated content may be incorrect.">
            <a:extLst>
              <a:ext uri="{FF2B5EF4-FFF2-40B4-BE49-F238E27FC236}">
                <a16:creationId xmlns:a16="http://schemas.microsoft.com/office/drawing/2014/main" id="{3D8A34E1-1158-FD38-1A40-BF9203E4E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" r="9" b="10486"/>
          <a:stretch/>
        </p:blipFill>
        <p:spPr>
          <a:xfrm flipH="1">
            <a:off x="9609170" y="4535267"/>
            <a:ext cx="2125631" cy="1865533"/>
          </a:xfrm>
          <a:prstGeom prst="rect">
            <a:avLst/>
          </a:prstGeom>
        </p:spPr>
      </p:pic>
      <p:pic>
        <p:nvPicPr>
          <p:cNvPr id="16" name="Picture 15" descr="Two women in white dresses dancing on a grassy field with a crowd of people&#10;&#10;AI-generated content may be incorrect.">
            <a:extLst>
              <a:ext uri="{FF2B5EF4-FFF2-40B4-BE49-F238E27FC236}">
                <a16:creationId xmlns:a16="http://schemas.microsoft.com/office/drawing/2014/main" id="{810F7792-B436-0877-A85A-96C835CFF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84" y="702544"/>
            <a:ext cx="3067804" cy="37391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3C2BCE-47BD-AA9C-316A-51179CD11CB4}"/>
              </a:ext>
            </a:extLst>
          </p:cNvPr>
          <p:cNvSpPr txBox="1"/>
          <p:nvPr/>
        </p:nvSpPr>
        <p:spPr>
          <a:xfrm>
            <a:off x="3357278" y="-29105"/>
            <a:ext cx="50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School Fair 2024</a:t>
            </a:r>
          </a:p>
        </p:txBody>
      </p:sp>
      <p:pic>
        <p:nvPicPr>
          <p:cNvPr id="24" name="Picture 23" descr="A shelf with plastic bottles and cups on it&#10;&#10;AI-generated content may be incorrect.">
            <a:extLst>
              <a:ext uri="{FF2B5EF4-FFF2-40B4-BE49-F238E27FC236}">
                <a16:creationId xmlns:a16="http://schemas.microsoft.com/office/drawing/2014/main" id="{9ECCB185-5DB6-0986-1181-BEE54114AF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0408" y="1561311"/>
            <a:ext cx="3682823" cy="19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cartoon character holding a sign&#10;&#10;AI-generated content may be incorrect.">
            <a:extLst>
              <a:ext uri="{FF2B5EF4-FFF2-40B4-BE49-F238E27FC236}">
                <a16:creationId xmlns:a16="http://schemas.microsoft.com/office/drawing/2014/main" id="{AC195FB8-2B93-6DFB-AD32-229348F8A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532944" y="457201"/>
            <a:ext cx="2417428" cy="2753390"/>
          </a:xfrm>
          <a:prstGeom prst="rect">
            <a:avLst/>
          </a:prstGeom>
        </p:spPr>
      </p:pic>
      <p:pic>
        <p:nvPicPr>
          <p:cNvPr id="52" name="Picture 51" descr="A red and white poster with a christmas tree and popcorn&#10;&#10;AI-generated content may be incorrect.">
            <a:extLst>
              <a:ext uri="{FF2B5EF4-FFF2-40B4-BE49-F238E27FC236}">
                <a16:creationId xmlns:a16="http://schemas.microsoft.com/office/drawing/2014/main" id="{B06C75AB-19AB-3C67-749B-720005EF8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10357" b="-2"/>
          <a:stretch/>
        </p:blipFill>
        <p:spPr>
          <a:xfrm>
            <a:off x="3431879" y="457200"/>
            <a:ext cx="2418528" cy="2753389"/>
          </a:xfrm>
          <a:prstGeom prst="rect">
            <a:avLst/>
          </a:prstGeom>
        </p:spPr>
      </p:pic>
      <p:pic>
        <p:nvPicPr>
          <p:cNvPr id="58" name="Picture 57" descr="A poster with colorful eggs and flowers&#10;&#10;AI-generated content may be incorrect.">
            <a:extLst>
              <a:ext uri="{FF2B5EF4-FFF2-40B4-BE49-F238E27FC236}">
                <a16:creationId xmlns:a16="http://schemas.microsoft.com/office/drawing/2014/main" id="{00D3FD88-FBDA-7FE0-C879-33924B545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8" r="-3" b="-3"/>
          <a:stretch/>
        </p:blipFill>
        <p:spPr>
          <a:xfrm>
            <a:off x="6326845" y="457200"/>
            <a:ext cx="2417423" cy="2753389"/>
          </a:xfrm>
          <a:prstGeom prst="rect">
            <a:avLst/>
          </a:prstGeom>
        </p:spPr>
      </p:pic>
      <p:pic>
        <p:nvPicPr>
          <p:cNvPr id="50" name="Picture 49" descr="A christmas art project with snowman and holly&#10;&#10;AI-generated content may be incorrect.">
            <a:extLst>
              <a:ext uri="{FF2B5EF4-FFF2-40B4-BE49-F238E27FC236}">
                <a16:creationId xmlns:a16="http://schemas.microsoft.com/office/drawing/2014/main" id="{9551E6D5-9C0A-3009-FA23-41D517DAD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 r="-1" b="198"/>
          <a:stretch/>
        </p:blipFill>
        <p:spPr>
          <a:xfrm>
            <a:off x="9226880" y="457200"/>
            <a:ext cx="2418544" cy="2753389"/>
          </a:xfrm>
          <a:prstGeom prst="rect">
            <a:avLst/>
          </a:prstGeom>
        </p:spPr>
      </p:pic>
      <p:pic>
        <p:nvPicPr>
          <p:cNvPr id="54" name="Picture 53" descr="A purple and blue background with white text&#10;&#10;AI-generated content may be incorrect.">
            <a:extLst>
              <a:ext uri="{FF2B5EF4-FFF2-40B4-BE49-F238E27FC236}">
                <a16:creationId xmlns:a16="http://schemas.microsoft.com/office/drawing/2014/main" id="{0FA0CB8F-E284-2B4A-B4C4-902D78370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r="-3" b="13508"/>
          <a:stretch/>
        </p:blipFill>
        <p:spPr>
          <a:xfrm>
            <a:off x="3338931" y="3425628"/>
            <a:ext cx="2569041" cy="292607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8544DCA-BAFA-5C66-BEA6-0CDFF61B4225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FFFF"/>
                </a:solidFill>
              </a:rPr>
              <a:t>Events throughout the year 24/25</a:t>
            </a:r>
          </a:p>
        </p:txBody>
      </p:sp>
      <p:pic>
        <p:nvPicPr>
          <p:cNvPr id="45" name="Picture 44" descr="A poster for a party&#10;&#10;AI-generated content may be incorrect.">
            <a:extLst>
              <a:ext uri="{FF2B5EF4-FFF2-40B4-BE49-F238E27FC236}">
                <a16:creationId xmlns:a16="http://schemas.microsoft.com/office/drawing/2014/main" id="{90089410-1811-D551-942F-66A621490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8" r="-3" b="-3"/>
          <a:stretch/>
        </p:blipFill>
        <p:spPr>
          <a:xfrm>
            <a:off x="532944" y="3478092"/>
            <a:ext cx="2569040" cy="29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ouchline UK - Shop by School / St Peters CE Primary School Newton -Le-Willows">
            <a:extLst>
              <a:ext uri="{FF2B5EF4-FFF2-40B4-BE49-F238E27FC236}">
                <a16:creationId xmlns:a16="http://schemas.microsoft.com/office/drawing/2014/main" id="{BA4265E7-19C0-CBB9-5073-2BD31720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97" y="1995953"/>
            <a:ext cx="2581654" cy="25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uchline UK - Shop by School / St Peters CE Primary School Newton -Le-Willows">
            <a:extLst>
              <a:ext uri="{FF2B5EF4-FFF2-40B4-BE49-F238E27FC236}">
                <a16:creationId xmlns:a16="http://schemas.microsoft.com/office/drawing/2014/main" id="{FF37FF29-5FC7-367B-D36B-5480E858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5965" y="1995953"/>
            <a:ext cx="2686117" cy="26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0A0580-88CD-43E8-A285-8BA4B26C91A2}"/>
              </a:ext>
            </a:extLst>
          </p:cNvPr>
          <p:cNvSpPr txBox="1"/>
          <p:nvPr/>
        </p:nvSpPr>
        <p:spPr>
          <a:xfrm>
            <a:off x="3097274" y="2162588"/>
            <a:ext cx="2062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shop was established in 2023 and so far has raised </a:t>
            </a:r>
            <a:r>
              <a:rPr lang="en-GB" b="1" dirty="0"/>
              <a:t>£368.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892AC-28CB-3941-27EF-4F5FA5231B43}"/>
              </a:ext>
            </a:extLst>
          </p:cNvPr>
          <p:cNvSpPr txBox="1"/>
          <p:nvPr/>
        </p:nvSpPr>
        <p:spPr>
          <a:xfrm>
            <a:off x="3097274" y="3532547"/>
            <a:ext cx="190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has saved </a:t>
            </a:r>
            <a:r>
              <a:rPr lang="en-GB" b="1" dirty="0"/>
              <a:t>193</a:t>
            </a:r>
            <a:r>
              <a:rPr lang="en-GB" dirty="0"/>
              <a:t> items of uniform going to landfill.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694FE-3106-68EE-D4AC-C0C1EBC095B2}"/>
              </a:ext>
            </a:extLst>
          </p:cNvPr>
          <p:cNvSpPr txBox="1"/>
          <p:nvPr/>
        </p:nvSpPr>
        <p:spPr>
          <a:xfrm>
            <a:off x="6299702" y="2076286"/>
            <a:ext cx="1916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Stock includes donated branded uniform from cardigans, PE hoodies, jumpers and polo shirts all £2 each</a:t>
            </a:r>
          </a:p>
        </p:txBody>
      </p:sp>
      <p:pic>
        <p:nvPicPr>
          <p:cNvPr id="17" name="Picture 16" descr="A green recycle symbol&#10;&#10;AI-generated content may be incorrect.">
            <a:extLst>
              <a:ext uri="{FF2B5EF4-FFF2-40B4-BE49-F238E27FC236}">
                <a16:creationId xmlns:a16="http://schemas.microsoft.com/office/drawing/2014/main" id="{9B0B2D56-09B5-2FB0-C66C-ECB59B8EB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41001" y="334595"/>
            <a:ext cx="1224532" cy="12226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240D86-7A6F-FD5C-F94E-5D556D532C5A}"/>
              </a:ext>
            </a:extLst>
          </p:cNvPr>
          <p:cNvSpPr txBox="1"/>
          <p:nvPr/>
        </p:nvSpPr>
        <p:spPr>
          <a:xfrm flipH="1">
            <a:off x="2974732" y="453368"/>
            <a:ext cx="597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Pre Loved Uniform Eco Shop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C2C87B-C8DA-C145-E049-8ED24AEBBC11}"/>
              </a:ext>
            </a:extLst>
          </p:cNvPr>
          <p:cNvSpPr txBox="1"/>
          <p:nvPr/>
        </p:nvSpPr>
        <p:spPr>
          <a:xfrm>
            <a:off x="3097274" y="4890825"/>
            <a:ext cx="222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Parents and carers have saved over </a:t>
            </a:r>
            <a:r>
              <a:rPr lang="en-GB" b="1" dirty="0"/>
              <a:t>£2500 </a:t>
            </a:r>
            <a:r>
              <a:rPr lang="en-GB" dirty="0"/>
              <a:t>in uniform costs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A54B52-EA24-715E-1DDD-048C55E3B569}"/>
              </a:ext>
            </a:extLst>
          </p:cNvPr>
          <p:cNvSpPr txBox="1"/>
          <p:nvPr/>
        </p:nvSpPr>
        <p:spPr>
          <a:xfrm>
            <a:off x="5564222" y="4575309"/>
            <a:ext cx="3581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All orders made via </a:t>
            </a:r>
          </a:p>
          <a:p>
            <a:r>
              <a:rPr lang="en-GB" b="1" dirty="0"/>
              <a:t>www.pta-events.co.uk/stpeters-pta</a:t>
            </a:r>
          </a:p>
        </p:txBody>
      </p:sp>
    </p:spTree>
    <p:extLst>
      <p:ext uri="{BB962C8B-B14F-4D97-AF65-F5344CB8AC3E}">
        <p14:creationId xmlns:p14="http://schemas.microsoft.com/office/powerpoint/2010/main" val="321232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list of items&#10;&#10;AI-generated content may be incorrect.">
            <a:extLst>
              <a:ext uri="{FF2B5EF4-FFF2-40B4-BE49-F238E27FC236}">
                <a16:creationId xmlns:a16="http://schemas.microsoft.com/office/drawing/2014/main" id="{B85ECCCE-D439-B614-625C-A0A0BAAA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7" y="390664"/>
            <a:ext cx="4491022" cy="6349047"/>
          </a:xfrm>
          <a:prstGeom prst="rect">
            <a:avLst/>
          </a:prstGeom>
        </p:spPr>
      </p:pic>
      <p:pic>
        <p:nvPicPr>
          <p:cNvPr id="7" name="Picture 6" descr="A poster with text and images of school supplies&#10;&#10;AI-generated content may be incorrect.">
            <a:extLst>
              <a:ext uri="{FF2B5EF4-FFF2-40B4-BE49-F238E27FC236}">
                <a16:creationId xmlns:a16="http://schemas.microsoft.com/office/drawing/2014/main" id="{C8CEF665-D14F-20EA-61BE-B6436A631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63" y="311589"/>
            <a:ext cx="4544681" cy="64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55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97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Dann</dc:creator>
  <cp:lastModifiedBy>Claire Tither</cp:lastModifiedBy>
  <cp:revision>3</cp:revision>
  <dcterms:created xsi:type="dcterms:W3CDTF">2025-04-23T10:47:44Z</dcterms:created>
  <dcterms:modified xsi:type="dcterms:W3CDTF">2025-05-15T11:32:28Z</dcterms:modified>
</cp:coreProperties>
</file>