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6" r:id="rId5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7940" autoAdjust="0"/>
  </p:normalViewPr>
  <p:slideViewPr>
    <p:cSldViewPr snapToGrid="0">
      <p:cViewPr>
        <p:scale>
          <a:sx n="106" d="100"/>
          <a:sy n="106" d="100"/>
        </p:scale>
        <p:origin x="1450" y="-2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CDB30-9AB1-4770-B2C3-F379A77699AF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D0233-CDE4-4DDF-98CA-54BD8DB5E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510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26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8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510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57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12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7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58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5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8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02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85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05B5F-2107-4929-9D9D-0F3757C5D21D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17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D19DA4-4EA1-46F9-B87E-74A28889395A}"/>
              </a:ext>
            </a:extLst>
          </p:cNvPr>
          <p:cNvSpPr/>
          <p:nvPr/>
        </p:nvSpPr>
        <p:spPr>
          <a:xfrm>
            <a:off x="1368582" y="8133033"/>
            <a:ext cx="4380220" cy="3693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60718C8-E21A-4350-B967-A575B7A6B19C}"/>
              </a:ext>
            </a:extLst>
          </p:cNvPr>
          <p:cNvGrpSpPr/>
          <p:nvPr/>
        </p:nvGrpSpPr>
        <p:grpSpPr>
          <a:xfrm>
            <a:off x="377316" y="1618238"/>
            <a:ext cx="6206950" cy="6864239"/>
            <a:chOff x="434551" y="1761893"/>
            <a:chExt cx="6094337" cy="6761078"/>
          </a:xfrm>
        </p:grpSpPr>
        <p:sp>
          <p:nvSpPr>
            <p:cNvPr id="6" name="Block Arc 5">
              <a:extLst>
                <a:ext uri="{FF2B5EF4-FFF2-40B4-BE49-F238E27FC236}">
                  <a16:creationId xmlns:a16="http://schemas.microsoft.com/office/drawing/2014/main" id="{8B762402-2D90-44BA-AF2C-577D8382CB30}"/>
                </a:ext>
              </a:extLst>
            </p:cNvPr>
            <p:cNvSpPr/>
            <p:nvPr/>
          </p:nvSpPr>
          <p:spPr>
            <a:xfrm rot="16200000">
              <a:off x="786760" y="6880694"/>
              <a:ext cx="1406240" cy="1878314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" name="Block Arc 6">
              <a:extLst>
                <a:ext uri="{FF2B5EF4-FFF2-40B4-BE49-F238E27FC236}">
                  <a16:creationId xmlns:a16="http://schemas.microsoft.com/office/drawing/2014/main" id="{923C015C-B05E-4478-B7B9-10DF2F493E3E}"/>
                </a:ext>
              </a:extLst>
            </p:cNvPr>
            <p:cNvSpPr/>
            <p:nvPr/>
          </p:nvSpPr>
          <p:spPr>
            <a:xfrm rot="5400000">
              <a:off x="4819776" y="5746026"/>
              <a:ext cx="1378825" cy="2039398"/>
            </a:xfrm>
            <a:prstGeom prst="blockArc">
              <a:avLst>
                <a:gd name="adj1" fmla="val 10608837"/>
                <a:gd name="adj2" fmla="val 0"/>
                <a:gd name="adj3" fmla="val 25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8" name="Block Arc 7">
              <a:extLst>
                <a:ext uri="{FF2B5EF4-FFF2-40B4-BE49-F238E27FC236}">
                  <a16:creationId xmlns:a16="http://schemas.microsoft.com/office/drawing/2014/main" id="{91408F0D-3442-42B2-BEE1-884C1489279E}"/>
                </a:ext>
              </a:extLst>
            </p:cNvPr>
            <p:cNvSpPr/>
            <p:nvPr/>
          </p:nvSpPr>
          <p:spPr>
            <a:xfrm rot="16200000">
              <a:off x="915247" y="4696244"/>
              <a:ext cx="1373827" cy="2044593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9DBB2DB-EFBC-45B5-A9FF-7F8FEDF6EBEF}"/>
                </a:ext>
              </a:extLst>
            </p:cNvPr>
            <p:cNvSpPr/>
            <p:nvPr/>
          </p:nvSpPr>
          <p:spPr>
            <a:xfrm>
              <a:off x="1435262" y="7114016"/>
              <a:ext cx="4117057" cy="34806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065F39B-551F-4E56-88A0-58623374B208}"/>
                </a:ext>
              </a:extLst>
            </p:cNvPr>
            <p:cNvSpPr/>
            <p:nvPr/>
          </p:nvSpPr>
          <p:spPr>
            <a:xfrm>
              <a:off x="1582887" y="6068051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9820E7E-0649-4771-80CA-8B5F162BBA26}"/>
                </a:ext>
              </a:extLst>
            </p:cNvPr>
            <p:cNvSpPr/>
            <p:nvPr/>
          </p:nvSpPr>
          <p:spPr>
            <a:xfrm>
              <a:off x="1592044" y="5030765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618FC1D-39E6-4222-9A4A-0C0A33D8236B}"/>
                </a:ext>
              </a:extLst>
            </p:cNvPr>
            <p:cNvSpPr/>
            <p:nvPr/>
          </p:nvSpPr>
          <p:spPr>
            <a:xfrm>
              <a:off x="1558995" y="3998082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Block Arc 12">
              <a:extLst>
                <a:ext uri="{FF2B5EF4-FFF2-40B4-BE49-F238E27FC236}">
                  <a16:creationId xmlns:a16="http://schemas.microsoft.com/office/drawing/2014/main" id="{6D166D3D-22CC-4413-83FD-EED69501C0B6}"/>
                </a:ext>
              </a:extLst>
            </p:cNvPr>
            <p:cNvSpPr/>
            <p:nvPr/>
          </p:nvSpPr>
          <p:spPr>
            <a:xfrm rot="16200000">
              <a:off x="890974" y="2727684"/>
              <a:ext cx="1388252" cy="1844301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4" name="Block Arc 13">
              <a:extLst>
                <a:ext uri="{FF2B5EF4-FFF2-40B4-BE49-F238E27FC236}">
                  <a16:creationId xmlns:a16="http://schemas.microsoft.com/office/drawing/2014/main" id="{64F4B26A-2B3F-44E6-8277-1BB71A72F2F1}"/>
                </a:ext>
              </a:extLst>
            </p:cNvPr>
            <p:cNvSpPr/>
            <p:nvPr/>
          </p:nvSpPr>
          <p:spPr>
            <a:xfrm rot="5400000">
              <a:off x="4785083" y="3738358"/>
              <a:ext cx="1373827" cy="1893546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Block Arc 14">
              <a:extLst>
                <a:ext uri="{FF2B5EF4-FFF2-40B4-BE49-F238E27FC236}">
                  <a16:creationId xmlns:a16="http://schemas.microsoft.com/office/drawing/2014/main" id="{F9B178FC-87C8-42D8-96E4-458D5760A406}"/>
                </a:ext>
              </a:extLst>
            </p:cNvPr>
            <p:cNvSpPr/>
            <p:nvPr/>
          </p:nvSpPr>
          <p:spPr>
            <a:xfrm rot="5400000">
              <a:off x="4793499" y="1666931"/>
              <a:ext cx="1373827" cy="1893546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CC7EE6C-5DCE-4505-93EE-D910594B4E73}"/>
                </a:ext>
              </a:extLst>
            </p:cNvPr>
            <p:cNvSpPr/>
            <p:nvPr/>
          </p:nvSpPr>
          <p:spPr>
            <a:xfrm>
              <a:off x="1558995" y="2955399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Arrow: Left 16">
              <a:extLst>
                <a:ext uri="{FF2B5EF4-FFF2-40B4-BE49-F238E27FC236}">
                  <a16:creationId xmlns:a16="http://schemas.microsoft.com/office/drawing/2014/main" id="{73ADB80D-E154-46D0-96EC-43CD3583E4E7}"/>
                </a:ext>
              </a:extLst>
            </p:cNvPr>
            <p:cNvSpPr/>
            <p:nvPr/>
          </p:nvSpPr>
          <p:spPr>
            <a:xfrm>
              <a:off x="434551" y="1761893"/>
              <a:ext cx="5069752" cy="678716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F6C387CA-0915-4D6C-9EF4-6A6504B7EA1B}"/>
              </a:ext>
            </a:extLst>
          </p:cNvPr>
          <p:cNvSpPr/>
          <p:nvPr/>
        </p:nvSpPr>
        <p:spPr>
          <a:xfrm>
            <a:off x="5703518" y="1911297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BF95EF6-426E-4B25-AD00-A66C810CD081}"/>
              </a:ext>
            </a:extLst>
          </p:cNvPr>
          <p:cNvSpPr/>
          <p:nvPr/>
        </p:nvSpPr>
        <p:spPr>
          <a:xfrm>
            <a:off x="445520" y="3075121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6E7D5F6-AA54-4F3B-BD65-A516935FA322}"/>
              </a:ext>
            </a:extLst>
          </p:cNvPr>
          <p:cNvSpPr/>
          <p:nvPr/>
        </p:nvSpPr>
        <p:spPr>
          <a:xfrm>
            <a:off x="5717305" y="4187182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56978F-FF06-4284-AC00-AAF9469D825A}"/>
              </a:ext>
            </a:extLst>
          </p:cNvPr>
          <p:cNvSpPr/>
          <p:nvPr/>
        </p:nvSpPr>
        <p:spPr>
          <a:xfrm>
            <a:off x="415501" y="5203649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B6F7F29-4DAF-4718-9CAB-C0632BA1E3BB}"/>
              </a:ext>
            </a:extLst>
          </p:cNvPr>
          <p:cNvSpPr/>
          <p:nvPr/>
        </p:nvSpPr>
        <p:spPr>
          <a:xfrm>
            <a:off x="5711239" y="6118246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ABA9870-5EF8-45F8-9DD5-85E4D28E8C22}"/>
              </a:ext>
            </a:extLst>
          </p:cNvPr>
          <p:cNvSpPr/>
          <p:nvPr/>
        </p:nvSpPr>
        <p:spPr>
          <a:xfrm>
            <a:off x="427991" y="7217209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542B57E-047C-496E-9132-5F94D2E2D3D4}"/>
              </a:ext>
            </a:extLst>
          </p:cNvPr>
          <p:cNvSpPr/>
          <p:nvPr/>
        </p:nvSpPr>
        <p:spPr>
          <a:xfrm>
            <a:off x="5692615" y="7961904"/>
            <a:ext cx="824825" cy="8024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F4AFA0-7365-4C79-AB75-ADB084CF27BA}"/>
              </a:ext>
            </a:extLst>
          </p:cNvPr>
          <p:cNvSpPr txBox="1"/>
          <p:nvPr/>
        </p:nvSpPr>
        <p:spPr>
          <a:xfrm>
            <a:off x="5829794" y="2110381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CCE3D18-41D3-4C29-BAD9-7C9E8F18E1E2}"/>
              </a:ext>
            </a:extLst>
          </p:cNvPr>
          <p:cNvSpPr txBox="1"/>
          <p:nvPr/>
        </p:nvSpPr>
        <p:spPr>
          <a:xfrm>
            <a:off x="551497" y="3271985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FBDA73-5E17-4006-9311-A44BFA1D0681}"/>
              </a:ext>
            </a:extLst>
          </p:cNvPr>
          <p:cNvSpPr txBox="1"/>
          <p:nvPr/>
        </p:nvSpPr>
        <p:spPr>
          <a:xfrm>
            <a:off x="5849532" y="4365635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E8096EF-72D9-4539-89A0-A180EDC84E80}"/>
              </a:ext>
            </a:extLst>
          </p:cNvPr>
          <p:cNvSpPr txBox="1"/>
          <p:nvPr/>
        </p:nvSpPr>
        <p:spPr>
          <a:xfrm>
            <a:off x="531592" y="5412496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4BA4286-DF12-42DF-8893-16296043B7BB}"/>
              </a:ext>
            </a:extLst>
          </p:cNvPr>
          <p:cNvSpPr txBox="1"/>
          <p:nvPr/>
        </p:nvSpPr>
        <p:spPr>
          <a:xfrm>
            <a:off x="5836572" y="6317330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35898D-9AAF-45BF-94F0-A8E6EA2D0547}"/>
              </a:ext>
            </a:extLst>
          </p:cNvPr>
          <p:cNvSpPr txBox="1"/>
          <p:nvPr/>
        </p:nvSpPr>
        <p:spPr>
          <a:xfrm>
            <a:off x="531592" y="7416293"/>
            <a:ext cx="6053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sz="1600" dirty="0"/>
              <a:t>1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5190A74-0E3E-49F1-9687-5F5779E77B06}"/>
              </a:ext>
            </a:extLst>
          </p:cNvPr>
          <p:cNvSpPr txBox="1"/>
          <p:nvPr/>
        </p:nvSpPr>
        <p:spPr>
          <a:xfrm>
            <a:off x="5772579" y="8154288"/>
            <a:ext cx="684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EYFS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8896F68-C35E-46AA-9F24-6BCC2CDDC09A}"/>
              </a:ext>
            </a:extLst>
          </p:cNvPr>
          <p:cNvSpPr/>
          <p:nvPr/>
        </p:nvSpPr>
        <p:spPr>
          <a:xfrm>
            <a:off x="906515" y="6298"/>
            <a:ext cx="48305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R.E</a:t>
            </a:r>
            <a:r>
              <a:rPr lang="en-US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Concept Journey</a:t>
            </a:r>
          </a:p>
        </p:txBody>
      </p:sp>
      <p:pic>
        <p:nvPicPr>
          <p:cNvPr id="35" name="Picture 3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8E6E954-DFDA-46B0-93D5-8A7BEF89BE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89" y="128664"/>
            <a:ext cx="444650" cy="554410"/>
          </a:xfrm>
          <a:prstGeom prst="rect">
            <a:avLst/>
          </a:prstGeom>
        </p:spPr>
      </p:pic>
      <p:pic>
        <p:nvPicPr>
          <p:cNvPr id="37" name="Picture 36" descr="Text, logo&#10;&#10;Description automatically generated">
            <a:extLst>
              <a:ext uri="{FF2B5EF4-FFF2-40B4-BE49-F238E27FC236}">
                <a16:creationId xmlns:a16="http://schemas.microsoft.com/office/drawing/2014/main" id="{0D487301-468B-46FC-9905-7FDC172DFF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300" y="197771"/>
            <a:ext cx="841608" cy="5949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6" name="Rectangle 3">
            <a:extLst>
              <a:ext uri="{FF2B5EF4-FFF2-40B4-BE49-F238E27FC236}">
                <a16:creationId xmlns:a16="http://schemas.microsoft.com/office/drawing/2014/main" id="{8A4474D4-DE81-4B2B-8981-6A1F0F88B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36" y="358324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id="{0974A45D-C055-4DA2-845C-7BF948F41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29" y="68053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5">
            <a:extLst>
              <a:ext uri="{FF2B5EF4-FFF2-40B4-BE49-F238E27FC236}">
                <a16:creationId xmlns:a16="http://schemas.microsoft.com/office/drawing/2014/main" id="{D53AC9C2-A61A-49F1-9B03-FA4D1043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29" y="113773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Kristen ITC" panose="03050502040202030202" pitchFamily="66" charset="0"/>
                <a:cs typeface="Kristen ITC" panose="03050502040202030202" pitchFamily="66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73" name="Table 173">
            <a:extLst>
              <a:ext uri="{FF2B5EF4-FFF2-40B4-BE49-F238E27FC236}">
                <a16:creationId xmlns:a16="http://schemas.microsoft.com/office/drawing/2014/main" id="{DAF973AC-56F0-42B4-9203-4A01B2C4A2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773445"/>
              </p:ext>
            </p:extLst>
          </p:nvPr>
        </p:nvGraphicFramePr>
        <p:xfrm>
          <a:off x="830110" y="696616"/>
          <a:ext cx="5006464" cy="7655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5808">
                  <a:extLst>
                    <a:ext uri="{9D8B030D-6E8A-4147-A177-3AD203B41FA5}">
                      <a16:colId xmlns:a16="http://schemas.microsoft.com/office/drawing/2014/main" val="3906609280"/>
                    </a:ext>
                  </a:extLst>
                </a:gridCol>
                <a:gridCol w="625808">
                  <a:extLst>
                    <a:ext uri="{9D8B030D-6E8A-4147-A177-3AD203B41FA5}">
                      <a16:colId xmlns:a16="http://schemas.microsoft.com/office/drawing/2014/main" val="846500350"/>
                    </a:ext>
                  </a:extLst>
                </a:gridCol>
                <a:gridCol w="553474">
                  <a:extLst>
                    <a:ext uri="{9D8B030D-6E8A-4147-A177-3AD203B41FA5}">
                      <a16:colId xmlns:a16="http://schemas.microsoft.com/office/drawing/2014/main" val="2474336765"/>
                    </a:ext>
                  </a:extLst>
                </a:gridCol>
                <a:gridCol w="705600">
                  <a:extLst>
                    <a:ext uri="{9D8B030D-6E8A-4147-A177-3AD203B41FA5}">
                      <a16:colId xmlns:a16="http://schemas.microsoft.com/office/drawing/2014/main" val="1015000562"/>
                    </a:ext>
                  </a:extLst>
                </a:gridCol>
                <a:gridCol w="679656">
                  <a:extLst>
                    <a:ext uri="{9D8B030D-6E8A-4147-A177-3AD203B41FA5}">
                      <a16:colId xmlns:a16="http://schemas.microsoft.com/office/drawing/2014/main" val="4191546809"/>
                    </a:ext>
                  </a:extLst>
                </a:gridCol>
                <a:gridCol w="564502">
                  <a:extLst>
                    <a:ext uri="{9D8B030D-6E8A-4147-A177-3AD203B41FA5}">
                      <a16:colId xmlns:a16="http://schemas.microsoft.com/office/drawing/2014/main" val="1773536222"/>
                    </a:ext>
                  </a:extLst>
                </a:gridCol>
                <a:gridCol w="625808">
                  <a:extLst>
                    <a:ext uri="{9D8B030D-6E8A-4147-A177-3AD203B41FA5}">
                      <a16:colId xmlns:a16="http://schemas.microsoft.com/office/drawing/2014/main" val="2002450644"/>
                    </a:ext>
                  </a:extLst>
                </a:gridCol>
                <a:gridCol w="625808">
                  <a:extLst>
                    <a:ext uri="{9D8B030D-6E8A-4147-A177-3AD203B41FA5}">
                      <a16:colId xmlns:a16="http://schemas.microsoft.com/office/drawing/2014/main" val="2755414427"/>
                    </a:ext>
                  </a:extLst>
                </a:gridCol>
              </a:tblGrid>
              <a:tr h="376389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God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Creation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Fall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People of</a:t>
                      </a:r>
                    </a:p>
                    <a:p>
                      <a:pPr algn="ctr"/>
                      <a:r>
                        <a:rPr lang="en-GB" sz="800" b="1" dirty="0"/>
                        <a:t>God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Incarnation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Gospel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Salvation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Kingdom of God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73654094"/>
                  </a:ext>
                </a:extLst>
              </a:tr>
              <a:tr h="389158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8862548"/>
                  </a:ext>
                </a:extLst>
              </a:tr>
            </a:tbl>
          </a:graphicData>
        </a:graphic>
      </p:graphicFrame>
      <p:sp>
        <p:nvSpPr>
          <p:cNvPr id="162" name="TextBox 161">
            <a:extLst>
              <a:ext uri="{FF2B5EF4-FFF2-40B4-BE49-F238E27FC236}">
                <a16:creationId xmlns:a16="http://schemas.microsoft.com/office/drawing/2014/main" id="{74A3DFCB-ECD9-40DC-B14F-7AF6A472F932}"/>
              </a:ext>
            </a:extLst>
          </p:cNvPr>
          <p:cNvSpPr txBox="1"/>
          <p:nvPr/>
        </p:nvSpPr>
        <p:spPr>
          <a:xfrm>
            <a:off x="2319858" y="8134035"/>
            <a:ext cx="29027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New Development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F3845A-ED6E-4A6C-9D7D-30EB0635900F}"/>
              </a:ext>
            </a:extLst>
          </p:cNvPr>
          <p:cNvSpPr txBox="1"/>
          <p:nvPr/>
        </p:nvSpPr>
        <p:spPr>
          <a:xfrm>
            <a:off x="819738" y="454025"/>
            <a:ext cx="4823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“The child grew and became strong in body, mind and spirit”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4FDEE4-F8AA-4E97-A16E-995B5AA9E2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9835" y="1127309"/>
            <a:ext cx="321174" cy="31606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3831F592-FACF-4668-A559-EC96B0D497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3084" y="1109995"/>
            <a:ext cx="314723" cy="347037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80ED0606-1095-4BF3-80D1-C1DF3F69A0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2341" y="1104674"/>
            <a:ext cx="400425" cy="335927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025793CC-274A-45BC-BFAC-F6E1F1780D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3467" y="1095616"/>
            <a:ext cx="314723" cy="339947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8D3A064-49BF-489D-A267-F786FDC194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03513" y="1089837"/>
            <a:ext cx="344557" cy="33779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7A0FA3A7-4AC6-4699-98D6-EC9FAE8CF8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49384" y="1116590"/>
            <a:ext cx="317925" cy="315938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9C4274A8-3B79-43C6-AC57-E8AB721320C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71748" y="1113799"/>
            <a:ext cx="276905" cy="304367"/>
          </a:xfrm>
          <a:prstGeom prst="rect">
            <a:avLst/>
          </a:prstGeom>
        </p:spPr>
      </p:pic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5F5C345-48BF-44D0-B308-C83C199BAFD1}"/>
              </a:ext>
            </a:extLst>
          </p:cNvPr>
          <p:cNvCxnSpPr/>
          <p:nvPr/>
        </p:nvCxnSpPr>
        <p:spPr>
          <a:xfrm>
            <a:off x="1571123" y="7408570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7FFFDED7-5F41-4D9F-82E5-D3409327071F}"/>
              </a:ext>
            </a:extLst>
          </p:cNvPr>
          <p:cNvSpPr txBox="1"/>
          <p:nvPr/>
        </p:nvSpPr>
        <p:spPr>
          <a:xfrm>
            <a:off x="1292022" y="7517880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Harvest</a:t>
            </a:r>
          </a:p>
        </p:txBody>
      </p:sp>
      <p:pic>
        <p:nvPicPr>
          <p:cNvPr id="199" name="Picture 198">
            <a:extLst>
              <a:ext uri="{FF2B5EF4-FFF2-40B4-BE49-F238E27FC236}">
                <a16:creationId xmlns:a16="http://schemas.microsoft.com/office/drawing/2014/main" id="{53D7BA43-9D0D-4142-AA29-3FB193E1BA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4805" y="7707957"/>
            <a:ext cx="265552" cy="261324"/>
          </a:xfrm>
          <a:prstGeom prst="rect">
            <a:avLst/>
          </a:prstGeom>
        </p:spPr>
      </p:pic>
      <p:pic>
        <p:nvPicPr>
          <p:cNvPr id="201" name="Picture 200">
            <a:extLst>
              <a:ext uri="{FF2B5EF4-FFF2-40B4-BE49-F238E27FC236}">
                <a16:creationId xmlns:a16="http://schemas.microsoft.com/office/drawing/2014/main" id="{90282263-C59C-4937-96CB-9EFA81A26A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99485" y="7773108"/>
            <a:ext cx="265553" cy="206145"/>
          </a:xfrm>
          <a:prstGeom prst="rect">
            <a:avLst/>
          </a:prstGeom>
        </p:spPr>
      </p:pic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0BC58197-24DC-4196-986C-33F791638DC7}"/>
              </a:ext>
            </a:extLst>
          </p:cNvPr>
          <p:cNvCxnSpPr/>
          <p:nvPr/>
        </p:nvCxnSpPr>
        <p:spPr>
          <a:xfrm>
            <a:off x="2199665" y="7401518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9" name="TextBox 208">
            <a:extLst>
              <a:ext uri="{FF2B5EF4-FFF2-40B4-BE49-F238E27FC236}">
                <a16:creationId xmlns:a16="http://schemas.microsoft.com/office/drawing/2014/main" id="{C345E659-1D52-4151-BF7A-58AB08B91AC9}"/>
              </a:ext>
            </a:extLst>
          </p:cNvPr>
          <p:cNvSpPr txBox="1"/>
          <p:nvPr/>
        </p:nvSpPr>
        <p:spPr>
          <a:xfrm>
            <a:off x="1859061" y="7511578"/>
            <a:ext cx="6737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Creation</a:t>
            </a:r>
          </a:p>
        </p:txBody>
      </p:sp>
      <p:pic>
        <p:nvPicPr>
          <p:cNvPr id="210" name="Picture 209">
            <a:extLst>
              <a:ext uri="{FF2B5EF4-FFF2-40B4-BE49-F238E27FC236}">
                <a16:creationId xmlns:a16="http://schemas.microsoft.com/office/drawing/2014/main" id="{EA151F5C-A485-4FA9-B4DE-4920E101C3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7143" y="7697221"/>
            <a:ext cx="265552" cy="261324"/>
          </a:xfrm>
          <a:prstGeom prst="rect">
            <a:avLst/>
          </a:prstGeom>
        </p:spPr>
      </p:pic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2AA6FA51-61C3-4B77-A2E6-8A64FFB217F1}"/>
              </a:ext>
            </a:extLst>
          </p:cNvPr>
          <p:cNvCxnSpPr/>
          <p:nvPr/>
        </p:nvCxnSpPr>
        <p:spPr>
          <a:xfrm>
            <a:off x="2685935" y="7401518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6" name="TextBox 215">
            <a:extLst>
              <a:ext uri="{FF2B5EF4-FFF2-40B4-BE49-F238E27FC236}">
                <a16:creationId xmlns:a16="http://schemas.microsoft.com/office/drawing/2014/main" id="{05891EC5-50EB-49A5-AC55-8C9380AC5049}"/>
              </a:ext>
            </a:extLst>
          </p:cNvPr>
          <p:cNvSpPr txBox="1"/>
          <p:nvPr/>
        </p:nvSpPr>
        <p:spPr>
          <a:xfrm>
            <a:off x="2385066" y="7516859"/>
            <a:ext cx="77628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Christmas</a:t>
            </a:r>
          </a:p>
        </p:txBody>
      </p:sp>
      <p:pic>
        <p:nvPicPr>
          <p:cNvPr id="217" name="Picture 216">
            <a:extLst>
              <a:ext uri="{FF2B5EF4-FFF2-40B4-BE49-F238E27FC236}">
                <a16:creationId xmlns:a16="http://schemas.microsoft.com/office/drawing/2014/main" id="{5F02E0DB-0732-4808-BAAC-1250DFFAF8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3759" y="7736392"/>
            <a:ext cx="314723" cy="347037"/>
          </a:xfrm>
          <a:prstGeom prst="rect">
            <a:avLst/>
          </a:prstGeom>
        </p:spPr>
      </p:pic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C97C029C-2171-434E-8034-E680364645FB}"/>
              </a:ext>
            </a:extLst>
          </p:cNvPr>
          <p:cNvCxnSpPr>
            <a:cxnSpLocks/>
          </p:cNvCxnSpPr>
          <p:nvPr/>
        </p:nvCxnSpPr>
        <p:spPr>
          <a:xfrm>
            <a:off x="3309061" y="7418590"/>
            <a:ext cx="0" cy="103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9" name="TextBox 218">
            <a:extLst>
              <a:ext uri="{FF2B5EF4-FFF2-40B4-BE49-F238E27FC236}">
                <a16:creationId xmlns:a16="http://schemas.microsoft.com/office/drawing/2014/main" id="{2C0F673B-A71C-4965-A648-6A136FA2BEC8}"/>
              </a:ext>
            </a:extLst>
          </p:cNvPr>
          <p:cNvSpPr txBox="1"/>
          <p:nvPr/>
        </p:nvSpPr>
        <p:spPr>
          <a:xfrm>
            <a:off x="2920921" y="7457592"/>
            <a:ext cx="7762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/>
              <a:t>Jesus is special</a:t>
            </a:r>
          </a:p>
        </p:txBody>
      </p:sp>
      <p:pic>
        <p:nvPicPr>
          <p:cNvPr id="225" name="Picture 224">
            <a:extLst>
              <a:ext uri="{FF2B5EF4-FFF2-40B4-BE49-F238E27FC236}">
                <a16:creationId xmlns:a16="http://schemas.microsoft.com/office/drawing/2014/main" id="{825ABB87-5204-4D2D-B4C4-2262C34557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1489" y="7849633"/>
            <a:ext cx="327094" cy="274408"/>
          </a:xfrm>
          <a:prstGeom prst="rect">
            <a:avLst/>
          </a:prstGeom>
        </p:spPr>
      </p:pic>
      <p:pic>
        <p:nvPicPr>
          <p:cNvPr id="227" name="Picture 226">
            <a:extLst>
              <a:ext uri="{FF2B5EF4-FFF2-40B4-BE49-F238E27FC236}">
                <a16:creationId xmlns:a16="http://schemas.microsoft.com/office/drawing/2014/main" id="{2DC14381-9C21-4555-A4CD-47FBDED128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311" y="7838753"/>
            <a:ext cx="248857" cy="274408"/>
          </a:xfrm>
          <a:prstGeom prst="rect">
            <a:avLst/>
          </a:prstGeom>
        </p:spPr>
      </p:pic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DC0106CC-9D68-4B42-B88A-570F6D9E2AE4}"/>
              </a:ext>
            </a:extLst>
          </p:cNvPr>
          <p:cNvCxnSpPr/>
          <p:nvPr/>
        </p:nvCxnSpPr>
        <p:spPr>
          <a:xfrm>
            <a:off x="3907219" y="7401518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TextBox 228">
            <a:extLst>
              <a:ext uri="{FF2B5EF4-FFF2-40B4-BE49-F238E27FC236}">
                <a16:creationId xmlns:a16="http://schemas.microsoft.com/office/drawing/2014/main" id="{6052B0CD-91CD-4769-AF93-8630EB92201A}"/>
              </a:ext>
            </a:extLst>
          </p:cNvPr>
          <p:cNvSpPr txBox="1"/>
          <p:nvPr/>
        </p:nvSpPr>
        <p:spPr>
          <a:xfrm>
            <a:off x="3677391" y="7528363"/>
            <a:ext cx="5437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Easter</a:t>
            </a:r>
          </a:p>
        </p:txBody>
      </p:sp>
      <p:pic>
        <p:nvPicPr>
          <p:cNvPr id="230" name="Picture 229">
            <a:extLst>
              <a:ext uri="{FF2B5EF4-FFF2-40B4-BE49-F238E27FC236}">
                <a16:creationId xmlns:a16="http://schemas.microsoft.com/office/drawing/2014/main" id="{A8DAD2A4-B8D5-417E-A75A-A15892087E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80333" y="7724405"/>
            <a:ext cx="314723" cy="355333"/>
          </a:xfrm>
          <a:prstGeom prst="rect">
            <a:avLst/>
          </a:prstGeom>
        </p:spPr>
      </p:pic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1917E49B-97BA-4A7D-B171-C70A24140612}"/>
              </a:ext>
            </a:extLst>
          </p:cNvPr>
          <p:cNvCxnSpPr/>
          <p:nvPr/>
        </p:nvCxnSpPr>
        <p:spPr>
          <a:xfrm>
            <a:off x="4434309" y="7396228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2" name="TextBox 231">
            <a:extLst>
              <a:ext uri="{FF2B5EF4-FFF2-40B4-BE49-F238E27FC236}">
                <a16:creationId xmlns:a16="http://schemas.microsoft.com/office/drawing/2014/main" id="{B9298C00-D3B4-4527-AF36-54C2CBB9EC98}"/>
              </a:ext>
            </a:extLst>
          </p:cNvPr>
          <p:cNvSpPr txBox="1"/>
          <p:nvPr/>
        </p:nvSpPr>
        <p:spPr>
          <a:xfrm>
            <a:off x="4169989" y="7517857"/>
            <a:ext cx="6773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Baptism</a:t>
            </a:r>
          </a:p>
        </p:txBody>
      </p:sp>
      <p:pic>
        <p:nvPicPr>
          <p:cNvPr id="233" name="Picture 232">
            <a:extLst>
              <a:ext uri="{FF2B5EF4-FFF2-40B4-BE49-F238E27FC236}">
                <a16:creationId xmlns:a16="http://schemas.microsoft.com/office/drawing/2014/main" id="{17422C7F-731C-4F00-9A01-490A2EE57D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12727" y="7719907"/>
            <a:ext cx="314723" cy="355333"/>
          </a:xfrm>
          <a:prstGeom prst="rect">
            <a:avLst/>
          </a:prstGeom>
        </p:spPr>
      </p:pic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49793B9E-82A5-4578-AC43-64D2DBD40822}"/>
              </a:ext>
            </a:extLst>
          </p:cNvPr>
          <p:cNvCxnSpPr/>
          <p:nvPr/>
        </p:nvCxnSpPr>
        <p:spPr>
          <a:xfrm>
            <a:off x="4989930" y="7413622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" name="TextBox 234">
            <a:extLst>
              <a:ext uri="{FF2B5EF4-FFF2-40B4-BE49-F238E27FC236}">
                <a16:creationId xmlns:a16="http://schemas.microsoft.com/office/drawing/2014/main" id="{EA8278D3-9323-4479-AE39-A3B2D1B56F3C}"/>
              </a:ext>
            </a:extLst>
          </p:cNvPr>
          <p:cNvSpPr txBox="1"/>
          <p:nvPr/>
        </p:nvSpPr>
        <p:spPr>
          <a:xfrm>
            <a:off x="4723698" y="7516860"/>
            <a:ext cx="5701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Joseph</a:t>
            </a:r>
          </a:p>
        </p:txBody>
      </p:sp>
      <p:pic>
        <p:nvPicPr>
          <p:cNvPr id="236" name="Picture 235">
            <a:extLst>
              <a:ext uri="{FF2B5EF4-FFF2-40B4-BE49-F238E27FC236}">
                <a16:creationId xmlns:a16="http://schemas.microsoft.com/office/drawing/2014/main" id="{FB2CA9E8-3F22-4275-9184-814AB40D03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6869" y="7725864"/>
            <a:ext cx="344557" cy="337796"/>
          </a:xfrm>
          <a:prstGeom prst="rect">
            <a:avLst/>
          </a:prstGeom>
        </p:spPr>
      </p:pic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F3DC9166-FAEF-4094-B96D-3D7B79417EF7}"/>
              </a:ext>
            </a:extLst>
          </p:cNvPr>
          <p:cNvCxnSpPr/>
          <p:nvPr/>
        </p:nvCxnSpPr>
        <p:spPr>
          <a:xfrm>
            <a:off x="5562085" y="7389621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8" name="TextBox 237">
            <a:extLst>
              <a:ext uri="{FF2B5EF4-FFF2-40B4-BE49-F238E27FC236}">
                <a16:creationId xmlns:a16="http://schemas.microsoft.com/office/drawing/2014/main" id="{B8B39084-1E01-4D60-A50B-1889CAFC3133}"/>
              </a:ext>
            </a:extLst>
          </p:cNvPr>
          <p:cNvSpPr txBox="1"/>
          <p:nvPr/>
        </p:nvSpPr>
        <p:spPr>
          <a:xfrm>
            <a:off x="5212023" y="7515143"/>
            <a:ext cx="16829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My World, Jesus’ World</a:t>
            </a:r>
          </a:p>
        </p:txBody>
      </p:sp>
      <p:pic>
        <p:nvPicPr>
          <p:cNvPr id="240" name="Picture 239">
            <a:extLst>
              <a:ext uri="{FF2B5EF4-FFF2-40B4-BE49-F238E27FC236}">
                <a16:creationId xmlns:a16="http://schemas.microsoft.com/office/drawing/2014/main" id="{4E820298-9401-42EB-A5B9-EE4836796E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1001" y="7715907"/>
            <a:ext cx="314723" cy="347037"/>
          </a:xfrm>
          <a:prstGeom prst="rect">
            <a:avLst/>
          </a:prstGeom>
        </p:spPr>
      </p:pic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D2F15A5B-98BA-47F4-A9BB-A60BCC185571}"/>
              </a:ext>
            </a:extLst>
          </p:cNvPr>
          <p:cNvCxnSpPr>
            <a:cxnSpLocks/>
          </p:cNvCxnSpPr>
          <p:nvPr/>
        </p:nvCxnSpPr>
        <p:spPr>
          <a:xfrm>
            <a:off x="1468217" y="6332870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869BAB4C-9631-479B-8887-694DD6476C14}"/>
              </a:ext>
            </a:extLst>
          </p:cNvPr>
          <p:cNvCxnSpPr>
            <a:cxnSpLocks/>
          </p:cNvCxnSpPr>
          <p:nvPr/>
        </p:nvCxnSpPr>
        <p:spPr>
          <a:xfrm>
            <a:off x="2275080" y="6317330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019F686A-49CA-4BE7-A12F-53FD89C140D4}"/>
              </a:ext>
            </a:extLst>
          </p:cNvPr>
          <p:cNvCxnSpPr>
            <a:cxnSpLocks/>
          </p:cNvCxnSpPr>
          <p:nvPr/>
        </p:nvCxnSpPr>
        <p:spPr>
          <a:xfrm>
            <a:off x="3138907" y="6337091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D81834EF-87F6-4467-A175-FE9EC98118E8}"/>
              </a:ext>
            </a:extLst>
          </p:cNvPr>
          <p:cNvCxnSpPr>
            <a:cxnSpLocks/>
          </p:cNvCxnSpPr>
          <p:nvPr/>
        </p:nvCxnSpPr>
        <p:spPr>
          <a:xfrm flipH="1">
            <a:off x="3740976" y="6340975"/>
            <a:ext cx="4809" cy="179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E7C8340C-F1ED-49C1-9A5E-C501B69CAE5F}"/>
              </a:ext>
            </a:extLst>
          </p:cNvPr>
          <p:cNvCxnSpPr>
            <a:cxnSpLocks/>
          </p:cNvCxnSpPr>
          <p:nvPr/>
        </p:nvCxnSpPr>
        <p:spPr>
          <a:xfrm>
            <a:off x="4495727" y="6332870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CDBF5C22-9FAA-47EA-9A2B-E9841E7B6958}"/>
              </a:ext>
            </a:extLst>
          </p:cNvPr>
          <p:cNvCxnSpPr>
            <a:cxnSpLocks/>
          </p:cNvCxnSpPr>
          <p:nvPr/>
        </p:nvCxnSpPr>
        <p:spPr>
          <a:xfrm>
            <a:off x="5355530" y="6342890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>
            <a:extLst>
              <a:ext uri="{FF2B5EF4-FFF2-40B4-BE49-F238E27FC236}">
                <a16:creationId xmlns:a16="http://schemas.microsoft.com/office/drawing/2014/main" id="{CFC76620-BD86-4E55-93E6-8F0F84D07D6B}"/>
              </a:ext>
            </a:extLst>
          </p:cNvPr>
          <p:cNvSpPr txBox="1"/>
          <p:nvPr/>
        </p:nvSpPr>
        <p:spPr>
          <a:xfrm>
            <a:off x="464218" y="6462520"/>
            <a:ext cx="14021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Ascension/ Pentecost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13E242FD-E6B3-473F-8BB2-F3FAFEB75386}"/>
              </a:ext>
            </a:extLst>
          </p:cNvPr>
          <p:cNvSpPr txBox="1"/>
          <p:nvPr/>
        </p:nvSpPr>
        <p:spPr>
          <a:xfrm>
            <a:off x="2038767" y="6448702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Church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A9F0C47F-0E3C-4365-A6D4-CE05E4FCABCA}"/>
              </a:ext>
            </a:extLst>
          </p:cNvPr>
          <p:cNvSpPr txBox="1"/>
          <p:nvPr/>
        </p:nvSpPr>
        <p:spPr>
          <a:xfrm>
            <a:off x="2841750" y="6442127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Easter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D9058126-2013-4BCB-A739-803B9E3C714F}"/>
              </a:ext>
            </a:extLst>
          </p:cNvPr>
          <p:cNvSpPr txBox="1"/>
          <p:nvPr/>
        </p:nvSpPr>
        <p:spPr>
          <a:xfrm>
            <a:off x="3498025" y="6464102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Jesus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C3F2630D-9536-481F-B46C-5BA93AE8336D}"/>
              </a:ext>
            </a:extLst>
          </p:cNvPr>
          <p:cNvSpPr txBox="1"/>
          <p:nvPr/>
        </p:nvSpPr>
        <p:spPr>
          <a:xfrm>
            <a:off x="4175296" y="6438539"/>
            <a:ext cx="76922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Christmas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579C6253-9786-49B6-B7D4-7C25F0187EE1}"/>
              </a:ext>
            </a:extLst>
          </p:cNvPr>
          <p:cNvSpPr txBox="1"/>
          <p:nvPr/>
        </p:nvSpPr>
        <p:spPr>
          <a:xfrm>
            <a:off x="4963646" y="6454498"/>
            <a:ext cx="6946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The Bible</a:t>
            </a:r>
          </a:p>
        </p:txBody>
      </p:sp>
      <p:pic>
        <p:nvPicPr>
          <p:cNvPr id="253" name="Picture 252">
            <a:extLst>
              <a:ext uri="{FF2B5EF4-FFF2-40B4-BE49-F238E27FC236}">
                <a16:creationId xmlns:a16="http://schemas.microsoft.com/office/drawing/2014/main" id="{B574B076-7801-473F-96BE-ED87B43F6A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6291" y="6711510"/>
            <a:ext cx="327094" cy="274408"/>
          </a:xfrm>
          <a:prstGeom prst="rect">
            <a:avLst/>
          </a:prstGeom>
        </p:spPr>
      </p:pic>
      <p:pic>
        <p:nvPicPr>
          <p:cNvPr id="254" name="Picture 253">
            <a:extLst>
              <a:ext uri="{FF2B5EF4-FFF2-40B4-BE49-F238E27FC236}">
                <a16:creationId xmlns:a16="http://schemas.microsoft.com/office/drawing/2014/main" id="{58144723-82D3-4D08-AD79-3DFC82DAC9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0239" y="6683912"/>
            <a:ext cx="314723" cy="347037"/>
          </a:xfrm>
          <a:prstGeom prst="rect">
            <a:avLst/>
          </a:prstGeom>
        </p:spPr>
      </p:pic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F8DCDFDD-5411-4CCF-8F75-4DA27704E775}"/>
              </a:ext>
            </a:extLst>
          </p:cNvPr>
          <p:cNvCxnSpPr>
            <a:cxnSpLocks/>
          </p:cNvCxnSpPr>
          <p:nvPr/>
        </p:nvCxnSpPr>
        <p:spPr>
          <a:xfrm>
            <a:off x="1383254" y="8484730"/>
            <a:ext cx="2740" cy="916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3C47BE39-B6EE-4558-889C-947B3B4C9183}"/>
              </a:ext>
            </a:extLst>
          </p:cNvPr>
          <p:cNvCxnSpPr>
            <a:cxnSpLocks/>
          </p:cNvCxnSpPr>
          <p:nvPr/>
        </p:nvCxnSpPr>
        <p:spPr>
          <a:xfrm>
            <a:off x="2287535" y="8482477"/>
            <a:ext cx="0" cy="1071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D91F7926-3EF1-4F07-BB69-16EF59EA26E0}"/>
              </a:ext>
            </a:extLst>
          </p:cNvPr>
          <p:cNvCxnSpPr>
            <a:cxnSpLocks/>
          </p:cNvCxnSpPr>
          <p:nvPr/>
        </p:nvCxnSpPr>
        <p:spPr>
          <a:xfrm>
            <a:off x="3110152" y="8508037"/>
            <a:ext cx="0" cy="960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7566CE04-2908-4A2B-A588-EF0478EA5D3E}"/>
              </a:ext>
            </a:extLst>
          </p:cNvPr>
          <p:cNvCxnSpPr>
            <a:cxnSpLocks/>
          </p:cNvCxnSpPr>
          <p:nvPr/>
        </p:nvCxnSpPr>
        <p:spPr>
          <a:xfrm>
            <a:off x="3854864" y="8506122"/>
            <a:ext cx="5883" cy="835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0B170B22-2B82-4122-8614-3A1004CAEC72}"/>
              </a:ext>
            </a:extLst>
          </p:cNvPr>
          <p:cNvCxnSpPr>
            <a:cxnSpLocks/>
          </p:cNvCxnSpPr>
          <p:nvPr/>
        </p:nvCxnSpPr>
        <p:spPr>
          <a:xfrm>
            <a:off x="4604805" y="8498017"/>
            <a:ext cx="0" cy="916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36B6AC5A-96CB-44CF-8627-1CB0A44645F6}"/>
              </a:ext>
            </a:extLst>
          </p:cNvPr>
          <p:cNvCxnSpPr>
            <a:cxnSpLocks/>
          </p:cNvCxnSpPr>
          <p:nvPr/>
        </p:nvCxnSpPr>
        <p:spPr>
          <a:xfrm flipH="1">
            <a:off x="5461001" y="8508037"/>
            <a:ext cx="3608" cy="960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1" name="TextBox 260">
            <a:extLst>
              <a:ext uri="{FF2B5EF4-FFF2-40B4-BE49-F238E27FC236}">
                <a16:creationId xmlns:a16="http://schemas.microsoft.com/office/drawing/2014/main" id="{EAAF3577-93EB-4693-B903-4817393EA3AC}"/>
              </a:ext>
            </a:extLst>
          </p:cNvPr>
          <p:cNvSpPr txBox="1"/>
          <p:nvPr/>
        </p:nvSpPr>
        <p:spPr>
          <a:xfrm>
            <a:off x="1140254" y="8530553"/>
            <a:ext cx="63191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Prayer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36BC404B-C12F-40F4-AA89-D4B5CDF5225E}"/>
              </a:ext>
            </a:extLst>
          </p:cNvPr>
          <p:cNvSpPr txBox="1"/>
          <p:nvPr/>
        </p:nvSpPr>
        <p:spPr>
          <a:xfrm>
            <a:off x="2034091" y="8560157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Church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2CA7FD41-75F7-449E-8B2D-3F6BB94BB6BE}"/>
              </a:ext>
            </a:extLst>
          </p:cNvPr>
          <p:cNvSpPr txBox="1"/>
          <p:nvPr/>
        </p:nvSpPr>
        <p:spPr>
          <a:xfrm>
            <a:off x="2885299" y="8543840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Easter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3FA1BD57-CD27-4F83-BB30-195305DC2D24}"/>
              </a:ext>
            </a:extLst>
          </p:cNvPr>
          <p:cNvSpPr txBox="1"/>
          <p:nvPr/>
        </p:nvSpPr>
        <p:spPr>
          <a:xfrm>
            <a:off x="3603722" y="8533261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Jesus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0894534E-B45B-41E3-B64F-56B7AA850889}"/>
              </a:ext>
            </a:extLst>
          </p:cNvPr>
          <p:cNvSpPr txBox="1"/>
          <p:nvPr/>
        </p:nvSpPr>
        <p:spPr>
          <a:xfrm>
            <a:off x="4239734" y="8565576"/>
            <a:ext cx="76922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Christmas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0B778DC3-4D9B-4484-98C9-087BC9C060FA}"/>
              </a:ext>
            </a:extLst>
          </p:cNvPr>
          <p:cNvSpPr txBox="1"/>
          <p:nvPr/>
        </p:nvSpPr>
        <p:spPr>
          <a:xfrm>
            <a:off x="5039645" y="8560157"/>
            <a:ext cx="85513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I am special</a:t>
            </a:r>
          </a:p>
        </p:txBody>
      </p: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F164C4F3-0F4F-4430-A488-478E5F463AB7}"/>
              </a:ext>
            </a:extLst>
          </p:cNvPr>
          <p:cNvCxnSpPr>
            <a:cxnSpLocks/>
          </p:cNvCxnSpPr>
          <p:nvPr/>
        </p:nvCxnSpPr>
        <p:spPr>
          <a:xfrm>
            <a:off x="1711651" y="5283764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61111B97-D733-416D-AFA7-13A53144F767}"/>
              </a:ext>
            </a:extLst>
          </p:cNvPr>
          <p:cNvCxnSpPr>
            <a:cxnSpLocks/>
          </p:cNvCxnSpPr>
          <p:nvPr/>
        </p:nvCxnSpPr>
        <p:spPr>
          <a:xfrm>
            <a:off x="2421891" y="5268224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8B952F20-754F-4DC8-8875-E49B305FB937}"/>
              </a:ext>
            </a:extLst>
          </p:cNvPr>
          <p:cNvCxnSpPr>
            <a:cxnSpLocks/>
          </p:cNvCxnSpPr>
          <p:nvPr/>
        </p:nvCxnSpPr>
        <p:spPr>
          <a:xfrm>
            <a:off x="3138907" y="5293784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7BB3B04B-0DFF-44B2-A082-D2F825480BE9}"/>
              </a:ext>
            </a:extLst>
          </p:cNvPr>
          <p:cNvCxnSpPr>
            <a:cxnSpLocks/>
          </p:cNvCxnSpPr>
          <p:nvPr/>
        </p:nvCxnSpPr>
        <p:spPr>
          <a:xfrm flipH="1">
            <a:off x="3984410" y="5291869"/>
            <a:ext cx="4809" cy="179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C089AB71-DB0D-466E-BE5A-2D6B78B56638}"/>
              </a:ext>
            </a:extLst>
          </p:cNvPr>
          <p:cNvCxnSpPr>
            <a:cxnSpLocks/>
          </p:cNvCxnSpPr>
          <p:nvPr/>
        </p:nvCxnSpPr>
        <p:spPr>
          <a:xfrm>
            <a:off x="4739161" y="5283764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B3445C94-BC19-4440-A1BA-136B884F1645}"/>
              </a:ext>
            </a:extLst>
          </p:cNvPr>
          <p:cNvCxnSpPr>
            <a:cxnSpLocks/>
          </p:cNvCxnSpPr>
          <p:nvPr/>
        </p:nvCxnSpPr>
        <p:spPr>
          <a:xfrm>
            <a:off x="5598964" y="5293784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4" name="TextBox 273">
            <a:extLst>
              <a:ext uri="{FF2B5EF4-FFF2-40B4-BE49-F238E27FC236}">
                <a16:creationId xmlns:a16="http://schemas.microsoft.com/office/drawing/2014/main" id="{7047CD6A-FF1A-4030-A0F3-D92BF1B4067A}"/>
              </a:ext>
            </a:extLst>
          </p:cNvPr>
          <p:cNvSpPr txBox="1"/>
          <p:nvPr/>
        </p:nvSpPr>
        <p:spPr>
          <a:xfrm>
            <a:off x="1344805" y="5403172"/>
            <a:ext cx="89363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Harvest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75DA33F5-BE3C-4F53-8B3D-89D6396C805B}"/>
              </a:ext>
            </a:extLst>
          </p:cNvPr>
          <p:cNvSpPr txBox="1"/>
          <p:nvPr/>
        </p:nvSpPr>
        <p:spPr>
          <a:xfrm>
            <a:off x="2066218" y="5399596"/>
            <a:ext cx="7698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Christmas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CD57374B-E2B2-493A-AA95-D4FAD8903F2C}"/>
              </a:ext>
            </a:extLst>
          </p:cNvPr>
          <p:cNvSpPr txBox="1"/>
          <p:nvPr/>
        </p:nvSpPr>
        <p:spPr>
          <a:xfrm>
            <a:off x="2763142" y="5414996"/>
            <a:ext cx="97783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Called by God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D8CED83B-96DB-404F-A0BF-2000AC8D8F81}"/>
              </a:ext>
            </a:extLst>
          </p:cNvPr>
          <p:cNvSpPr txBox="1"/>
          <p:nvPr/>
        </p:nvSpPr>
        <p:spPr>
          <a:xfrm>
            <a:off x="3741459" y="5414996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Easter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01F651BA-AAB3-4726-859B-76919940ACA7}"/>
              </a:ext>
            </a:extLst>
          </p:cNvPr>
          <p:cNvSpPr txBox="1"/>
          <p:nvPr/>
        </p:nvSpPr>
        <p:spPr>
          <a:xfrm>
            <a:off x="4482465" y="5389130"/>
            <a:ext cx="76922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Jesus</a:t>
            </a: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BCEF3F9E-3C06-4B54-BA0A-80F37A345368}"/>
              </a:ext>
            </a:extLst>
          </p:cNvPr>
          <p:cNvSpPr txBox="1"/>
          <p:nvPr/>
        </p:nvSpPr>
        <p:spPr>
          <a:xfrm>
            <a:off x="5207079" y="5405392"/>
            <a:ext cx="118017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Rules to follow</a:t>
            </a:r>
          </a:p>
        </p:txBody>
      </p: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2D98CD97-63CD-4198-908A-914B26DF7AA4}"/>
              </a:ext>
            </a:extLst>
          </p:cNvPr>
          <p:cNvCxnSpPr>
            <a:cxnSpLocks/>
          </p:cNvCxnSpPr>
          <p:nvPr/>
        </p:nvCxnSpPr>
        <p:spPr>
          <a:xfrm>
            <a:off x="1258226" y="4227879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4CD1BE19-E55D-4D7C-A14E-3DC16F9D7D0A}"/>
              </a:ext>
            </a:extLst>
          </p:cNvPr>
          <p:cNvCxnSpPr>
            <a:cxnSpLocks/>
          </p:cNvCxnSpPr>
          <p:nvPr/>
        </p:nvCxnSpPr>
        <p:spPr>
          <a:xfrm>
            <a:off x="1959621" y="4234524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id="{52686FF6-6D5E-4747-9407-593DBAB803F8}"/>
              </a:ext>
            </a:extLst>
          </p:cNvPr>
          <p:cNvCxnSpPr>
            <a:cxnSpLocks/>
          </p:cNvCxnSpPr>
          <p:nvPr/>
        </p:nvCxnSpPr>
        <p:spPr>
          <a:xfrm>
            <a:off x="2590610" y="4235854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ACC457B2-6A76-44EF-8B9A-E48B7C573109}"/>
              </a:ext>
            </a:extLst>
          </p:cNvPr>
          <p:cNvCxnSpPr>
            <a:cxnSpLocks/>
          </p:cNvCxnSpPr>
          <p:nvPr/>
        </p:nvCxnSpPr>
        <p:spPr>
          <a:xfrm flipH="1">
            <a:off x="3474707" y="4235854"/>
            <a:ext cx="4809" cy="179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FEF9D501-E155-4BBA-8939-5C351DA3ED4C}"/>
              </a:ext>
            </a:extLst>
          </p:cNvPr>
          <p:cNvCxnSpPr>
            <a:cxnSpLocks/>
          </p:cNvCxnSpPr>
          <p:nvPr/>
        </p:nvCxnSpPr>
        <p:spPr>
          <a:xfrm>
            <a:off x="4294005" y="4221305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725DA28C-A240-459F-84D3-6682F994CD2C}"/>
              </a:ext>
            </a:extLst>
          </p:cNvPr>
          <p:cNvCxnSpPr>
            <a:cxnSpLocks/>
          </p:cNvCxnSpPr>
          <p:nvPr/>
        </p:nvCxnSpPr>
        <p:spPr>
          <a:xfrm>
            <a:off x="5191426" y="4221305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7" name="TextBox 286">
            <a:extLst>
              <a:ext uri="{FF2B5EF4-FFF2-40B4-BE49-F238E27FC236}">
                <a16:creationId xmlns:a16="http://schemas.microsoft.com/office/drawing/2014/main" id="{2C4D81DA-D977-4C6C-B99D-2763F9AFA963}"/>
              </a:ext>
            </a:extLst>
          </p:cNvPr>
          <p:cNvSpPr txBox="1"/>
          <p:nvPr/>
        </p:nvSpPr>
        <p:spPr>
          <a:xfrm>
            <a:off x="1025515" y="4340566"/>
            <a:ext cx="5765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Prayer</a:t>
            </a: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A6B4F4D8-DD16-4FD9-9F16-8893A798C503}"/>
              </a:ext>
            </a:extLst>
          </p:cNvPr>
          <p:cNvSpPr txBox="1"/>
          <p:nvPr/>
        </p:nvSpPr>
        <p:spPr>
          <a:xfrm>
            <a:off x="1687781" y="4343711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Church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415DC1B5-E324-40ED-8D76-EA3D9EBAFFD9}"/>
              </a:ext>
            </a:extLst>
          </p:cNvPr>
          <p:cNvSpPr txBox="1"/>
          <p:nvPr/>
        </p:nvSpPr>
        <p:spPr>
          <a:xfrm>
            <a:off x="2336599" y="4359584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Easter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294A7206-7AFF-4463-BBB4-C9DBA3FA8891}"/>
              </a:ext>
            </a:extLst>
          </p:cNvPr>
          <p:cNvSpPr txBox="1"/>
          <p:nvPr/>
        </p:nvSpPr>
        <p:spPr>
          <a:xfrm>
            <a:off x="3232447" y="4352537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Jesus</a:t>
            </a: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014C94E5-AD91-4B4C-8D44-4791406F8FCF}"/>
              </a:ext>
            </a:extLst>
          </p:cNvPr>
          <p:cNvSpPr txBox="1"/>
          <p:nvPr/>
        </p:nvSpPr>
        <p:spPr>
          <a:xfrm>
            <a:off x="3928339" y="4346322"/>
            <a:ext cx="76922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Christmas</a:t>
            </a: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FE1A9C9F-10EF-4A9E-B3FF-76526742C9EB}"/>
              </a:ext>
            </a:extLst>
          </p:cNvPr>
          <p:cNvSpPr txBox="1"/>
          <p:nvPr/>
        </p:nvSpPr>
        <p:spPr>
          <a:xfrm>
            <a:off x="4590010" y="4329098"/>
            <a:ext cx="12608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God, David, Psalms</a:t>
            </a:r>
          </a:p>
        </p:txBody>
      </p: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982999C0-929A-4BD7-98C8-A4923E7BFFB6}"/>
              </a:ext>
            </a:extLst>
          </p:cNvPr>
          <p:cNvCxnSpPr>
            <a:cxnSpLocks/>
          </p:cNvCxnSpPr>
          <p:nvPr/>
        </p:nvCxnSpPr>
        <p:spPr>
          <a:xfrm>
            <a:off x="1608620" y="3189327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6F1DB8D6-778A-4BE0-91B5-0F4FB7DED169}"/>
              </a:ext>
            </a:extLst>
          </p:cNvPr>
          <p:cNvCxnSpPr>
            <a:cxnSpLocks/>
          </p:cNvCxnSpPr>
          <p:nvPr/>
        </p:nvCxnSpPr>
        <p:spPr>
          <a:xfrm>
            <a:off x="2333667" y="3180440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29E1C9EB-5A39-4428-BA7A-A90CF1BC3954}"/>
              </a:ext>
            </a:extLst>
          </p:cNvPr>
          <p:cNvCxnSpPr>
            <a:cxnSpLocks/>
          </p:cNvCxnSpPr>
          <p:nvPr/>
        </p:nvCxnSpPr>
        <p:spPr>
          <a:xfrm>
            <a:off x="3175548" y="3199347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C657D484-E289-49BA-9A35-8DA4E2A3F704}"/>
              </a:ext>
            </a:extLst>
          </p:cNvPr>
          <p:cNvCxnSpPr>
            <a:cxnSpLocks/>
          </p:cNvCxnSpPr>
          <p:nvPr/>
        </p:nvCxnSpPr>
        <p:spPr>
          <a:xfrm flipH="1">
            <a:off x="3871735" y="3177665"/>
            <a:ext cx="4809" cy="179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8" name="Straight Connector 297">
            <a:extLst>
              <a:ext uri="{FF2B5EF4-FFF2-40B4-BE49-F238E27FC236}">
                <a16:creationId xmlns:a16="http://schemas.microsoft.com/office/drawing/2014/main" id="{83617B55-76AF-442A-BE48-1E799773BEF4}"/>
              </a:ext>
            </a:extLst>
          </p:cNvPr>
          <p:cNvCxnSpPr>
            <a:cxnSpLocks/>
          </p:cNvCxnSpPr>
          <p:nvPr/>
        </p:nvCxnSpPr>
        <p:spPr>
          <a:xfrm>
            <a:off x="4775802" y="3189327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964911DA-2A5B-456A-BD01-8265E58DB4A8}"/>
              </a:ext>
            </a:extLst>
          </p:cNvPr>
          <p:cNvCxnSpPr>
            <a:cxnSpLocks/>
          </p:cNvCxnSpPr>
          <p:nvPr/>
        </p:nvCxnSpPr>
        <p:spPr>
          <a:xfrm>
            <a:off x="5881109" y="3123551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0" name="TextBox 299">
            <a:extLst>
              <a:ext uri="{FF2B5EF4-FFF2-40B4-BE49-F238E27FC236}">
                <a16:creationId xmlns:a16="http://schemas.microsoft.com/office/drawing/2014/main" id="{D159D95C-E4F2-4F6B-A132-2302B90D2577}"/>
              </a:ext>
            </a:extLst>
          </p:cNvPr>
          <p:cNvSpPr txBox="1"/>
          <p:nvPr/>
        </p:nvSpPr>
        <p:spPr>
          <a:xfrm>
            <a:off x="1292022" y="3308076"/>
            <a:ext cx="6912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The Bible</a:t>
            </a: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E6487936-0E02-41E1-B26A-D2D71D94D776}"/>
              </a:ext>
            </a:extLst>
          </p:cNvPr>
          <p:cNvSpPr txBox="1"/>
          <p:nvPr/>
        </p:nvSpPr>
        <p:spPr>
          <a:xfrm>
            <a:off x="1960461" y="3304775"/>
            <a:ext cx="76060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Christmas</a:t>
            </a: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2AF53929-AAD9-4753-A14D-7CA70E402514}"/>
              </a:ext>
            </a:extLst>
          </p:cNvPr>
          <p:cNvSpPr txBox="1"/>
          <p:nvPr/>
        </p:nvSpPr>
        <p:spPr>
          <a:xfrm>
            <a:off x="2895473" y="3320559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Jesus</a:t>
            </a: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58C7084E-3A43-4EFF-BA4B-36A07DB26119}"/>
              </a:ext>
            </a:extLst>
          </p:cNvPr>
          <p:cNvSpPr txBox="1"/>
          <p:nvPr/>
        </p:nvSpPr>
        <p:spPr>
          <a:xfrm>
            <a:off x="3575676" y="3327043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Easter</a:t>
            </a:r>
          </a:p>
        </p:txBody>
      </p:sp>
      <p:sp>
        <p:nvSpPr>
          <p:cNvPr id="304" name="TextBox 303">
            <a:extLst>
              <a:ext uri="{FF2B5EF4-FFF2-40B4-BE49-F238E27FC236}">
                <a16:creationId xmlns:a16="http://schemas.microsoft.com/office/drawing/2014/main" id="{4EEBACFD-206C-4D98-A79D-D44003079AAD}"/>
              </a:ext>
            </a:extLst>
          </p:cNvPr>
          <p:cNvSpPr txBox="1"/>
          <p:nvPr/>
        </p:nvSpPr>
        <p:spPr>
          <a:xfrm>
            <a:off x="4271755" y="3287730"/>
            <a:ext cx="11892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Significant women</a:t>
            </a: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AB10D6AA-1E64-41D4-A232-4CA722356417}"/>
              </a:ext>
            </a:extLst>
          </p:cNvPr>
          <p:cNvSpPr txBox="1"/>
          <p:nvPr/>
        </p:nvSpPr>
        <p:spPr>
          <a:xfrm>
            <a:off x="5489224" y="3235159"/>
            <a:ext cx="9914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Christian Hope</a:t>
            </a:r>
          </a:p>
        </p:txBody>
      </p:sp>
      <p:cxnSp>
        <p:nvCxnSpPr>
          <p:cNvPr id="307" name="Straight Connector 306">
            <a:extLst>
              <a:ext uri="{FF2B5EF4-FFF2-40B4-BE49-F238E27FC236}">
                <a16:creationId xmlns:a16="http://schemas.microsoft.com/office/drawing/2014/main" id="{FFDF8512-C27D-4E38-9569-DDB84A89341E}"/>
              </a:ext>
            </a:extLst>
          </p:cNvPr>
          <p:cNvCxnSpPr>
            <a:cxnSpLocks/>
          </p:cNvCxnSpPr>
          <p:nvPr/>
        </p:nvCxnSpPr>
        <p:spPr>
          <a:xfrm>
            <a:off x="806558" y="2140312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BD248FD5-6946-490F-85A3-D628EAE34531}"/>
              </a:ext>
            </a:extLst>
          </p:cNvPr>
          <p:cNvCxnSpPr>
            <a:cxnSpLocks/>
          </p:cNvCxnSpPr>
          <p:nvPr/>
        </p:nvCxnSpPr>
        <p:spPr>
          <a:xfrm>
            <a:off x="1748158" y="2131952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C776FE27-2FA0-435A-B1F0-540F667B4874}"/>
              </a:ext>
            </a:extLst>
          </p:cNvPr>
          <p:cNvCxnSpPr>
            <a:cxnSpLocks/>
          </p:cNvCxnSpPr>
          <p:nvPr/>
        </p:nvCxnSpPr>
        <p:spPr>
          <a:xfrm>
            <a:off x="2699892" y="2148673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05CF16E4-1BA6-49DA-A5CB-396758D521F9}"/>
              </a:ext>
            </a:extLst>
          </p:cNvPr>
          <p:cNvCxnSpPr>
            <a:cxnSpLocks/>
          </p:cNvCxnSpPr>
          <p:nvPr/>
        </p:nvCxnSpPr>
        <p:spPr>
          <a:xfrm flipH="1">
            <a:off x="3396246" y="2131952"/>
            <a:ext cx="4809" cy="179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65DDE621-2D6F-437C-9E6C-A98083E89C3B}"/>
              </a:ext>
            </a:extLst>
          </p:cNvPr>
          <p:cNvCxnSpPr>
            <a:cxnSpLocks/>
          </p:cNvCxnSpPr>
          <p:nvPr/>
        </p:nvCxnSpPr>
        <p:spPr>
          <a:xfrm>
            <a:off x="4136643" y="2133138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0A940474-C217-43EC-BDB6-EE9A85BAF128}"/>
              </a:ext>
            </a:extLst>
          </p:cNvPr>
          <p:cNvCxnSpPr>
            <a:cxnSpLocks/>
          </p:cNvCxnSpPr>
          <p:nvPr/>
        </p:nvCxnSpPr>
        <p:spPr>
          <a:xfrm>
            <a:off x="5315947" y="2133138"/>
            <a:ext cx="0" cy="1632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3" name="TextBox 312">
            <a:extLst>
              <a:ext uri="{FF2B5EF4-FFF2-40B4-BE49-F238E27FC236}">
                <a16:creationId xmlns:a16="http://schemas.microsoft.com/office/drawing/2014/main" id="{D6C6293D-DC66-456C-BC96-E8A19424D7EF}"/>
              </a:ext>
            </a:extLst>
          </p:cNvPr>
          <p:cNvSpPr txBox="1"/>
          <p:nvPr/>
        </p:nvSpPr>
        <p:spPr>
          <a:xfrm>
            <a:off x="1143634" y="2258070"/>
            <a:ext cx="14021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Ascension/ Pentecost</a:t>
            </a: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6CD28BFF-375B-42A3-85BF-569B2C13A6BD}"/>
              </a:ext>
            </a:extLst>
          </p:cNvPr>
          <p:cNvSpPr txBox="1"/>
          <p:nvPr/>
        </p:nvSpPr>
        <p:spPr>
          <a:xfrm>
            <a:off x="142821" y="2266967"/>
            <a:ext cx="12622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Ideas about God</a:t>
            </a: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ADDDED6D-7F81-4A8D-8D6C-42266D1EA0AF}"/>
              </a:ext>
            </a:extLst>
          </p:cNvPr>
          <p:cNvSpPr txBox="1"/>
          <p:nvPr/>
        </p:nvSpPr>
        <p:spPr>
          <a:xfrm>
            <a:off x="2468201" y="2254342"/>
            <a:ext cx="6391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Easter</a:t>
            </a:r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286BC79A-CB09-486C-B2DF-36F8F92B2FAB}"/>
              </a:ext>
            </a:extLst>
          </p:cNvPr>
          <p:cNvSpPr txBox="1"/>
          <p:nvPr/>
        </p:nvSpPr>
        <p:spPr>
          <a:xfrm>
            <a:off x="3105159" y="2255079"/>
            <a:ext cx="68732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Eucharist</a:t>
            </a: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6BF7F1E7-4639-4AAC-B491-A8C2E4DD2084}"/>
              </a:ext>
            </a:extLst>
          </p:cNvPr>
          <p:cNvSpPr txBox="1"/>
          <p:nvPr/>
        </p:nvSpPr>
        <p:spPr>
          <a:xfrm>
            <a:off x="3818533" y="2242423"/>
            <a:ext cx="76922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Christmas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CCF287D8-E1FD-421A-AE89-F17ECDB129E8}"/>
              </a:ext>
            </a:extLst>
          </p:cNvPr>
          <p:cNvSpPr txBox="1"/>
          <p:nvPr/>
        </p:nvSpPr>
        <p:spPr>
          <a:xfrm>
            <a:off x="4661076" y="2250133"/>
            <a:ext cx="114253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Life as a journey</a:t>
            </a:r>
          </a:p>
        </p:txBody>
      </p:sp>
      <p:pic>
        <p:nvPicPr>
          <p:cNvPr id="320" name="Picture 319">
            <a:extLst>
              <a:ext uri="{FF2B5EF4-FFF2-40B4-BE49-F238E27FC236}">
                <a16:creationId xmlns:a16="http://schemas.microsoft.com/office/drawing/2014/main" id="{FDA4C0D7-860B-4330-BBE4-982BBB59D9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83614" y="6703553"/>
            <a:ext cx="327094" cy="274408"/>
          </a:xfrm>
          <a:prstGeom prst="rect">
            <a:avLst/>
          </a:prstGeom>
        </p:spPr>
      </p:pic>
      <p:pic>
        <p:nvPicPr>
          <p:cNvPr id="321" name="Picture 320">
            <a:extLst>
              <a:ext uri="{FF2B5EF4-FFF2-40B4-BE49-F238E27FC236}">
                <a16:creationId xmlns:a16="http://schemas.microsoft.com/office/drawing/2014/main" id="{66CD46DD-0EA0-493C-93CF-69B15BD39D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52791" y="6663013"/>
            <a:ext cx="314723" cy="355333"/>
          </a:xfrm>
          <a:prstGeom prst="rect">
            <a:avLst/>
          </a:prstGeom>
        </p:spPr>
      </p:pic>
      <p:pic>
        <p:nvPicPr>
          <p:cNvPr id="322" name="Picture 321">
            <a:extLst>
              <a:ext uri="{FF2B5EF4-FFF2-40B4-BE49-F238E27FC236}">
                <a16:creationId xmlns:a16="http://schemas.microsoft.com/office/drawing/2014/main" id="{100425FA-034E-480E-9280-DCADD3BC07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4769" y="6663013"/>
            <a:ext cx="344557" cy="337796"/>
          </a:xfrm>
          <a:prstGeom prst="rect">
            <a:avLst/>
          </a:prstGeom>
        </p:spPr>
      </p:pic>
      <p:pic>
        <p:nvPicPr>
          <p:cNvPr id="323" name="Picture 322">
            <a:extLst>
              <a:ext uri="{FF2B5EF4-FFF2-40B4-BE49-F238E27FC236}">
                <a16:creationId xmlns:a16="http://schemas.microsoft.com/office/drawing/2014/main" id="{6A529F81-06C2-48F6-9F43-9FBE5DDC9D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67675" y="6698033"/>
            <a:ext cx="327094" cy="274408"/>
          </a:xfrm>
          <a:prstGeom prst="rect">
            <a:avLst/>
          </a:prstGeom>
        </p:spPr>
      </p:pic>
      <p:pic>
        <p:nvPicPr>
          <p:cNvPr id="324" name="Picture 323">
            <a:extLst>
              <a:ext uri="{FF2B5EF4-FFF2-40B4-BE49-F238E27FC236}">
                <a16:creationId xmlns:a16="http://schemas.microsoft.com/office/drawing/2014/main" id="{EB1507E0-545A-4A92-A649-0E0559554A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48292" y="6668658"/>
            <a:ext cx="317925" cy="315938"/>
          </a:xfrm>
          <a:prstGeom prst="rect">
            <a:avLst/>
          </a:prstGeom>
        </p:spPr>
      </p:pic>
      <p:pic>
        <p:nvPicPr>
          <p:cNvPr id="325" name="Picture 324">
            <a:extLst>
              <a:ext uri="{FF2B5EF4-FFF2-40B4-BE49-F238E27FC236}">
                <a16:creationId xmlns:a16="http://schemas.microsoft.com/office/drawing/2014/main" id="{B8873967-5AA9-4CA9-853D-AA441F077D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2941" y="6710188"/>
            <a:ext cx="327094" cy="274408"/>
          </a:xfrm>
          <a:prstGeom prst="rect">
            <a:avLst/>
          </a:prstGeom>
        </p:spPr>
      </p:pic>
      <p:pic>
        <p:nvPicPr>
          <p:cNvPr id="326" name="Picture 325">
            <a:extLst>
              <a:ext uri="{FF2B5EF4-FFF2-40B4-BE49-F238E27FC236}">
                <a16:creationId xmlns:a16="http://schemas.microsoft.com/office/drawing/2014/main" id="{DBEECFAE-3196-4A60-BA3C-C4D57BB73A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2287" y="6652171"/>
            <a:ext cx="314723" cy="355333"/>
          </a:xfrm>
          <a:prstGeom prst="rect">
            <a:avLst/>
          </a:prstGeom>
        </p:spPr>
      </p:pic>
      <p:pic>
        <p:nvPicPr>
          <p:cNvPr id="327" name="Picture 326">
            <a:extLst>
              <a:ext uri="{FF2B5EF4-FFF2-40B4-BE49-F238E27FC236}">
                <a16:creationId xmlns:a16="http://schemas.microsoft.com/office/drawing/2014/main" id="{5CAE8FDF-D802-41AF-B4AA-C4051C652EC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9723" y="6680421"/>
            <a:ext cx="317925" cy="315938"/>
          </a:xfrm>
          <a:prstGeom prst="rect">
            <a:avLst/>
          </a:prstGeom>
        </p:spPr>
      </p:pic>
      <p:pic>
        <p:nvPicPr>
          <p:cNvPr id="328" name="Picture 327">
            <a:extLst>
              <a:ext uri="{FF2B5EF4-FFF2-40B4-BE49-F238E27FC236}">
                <a16:creationId xmlns:a16="http://schemas.microsoft.com/office/drawing/2014/main" id="{845C265C-64B5-4F83-BDCB-6176FC3A3F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7443" y="8780127"/>
            <a:ext cx="314723" cy="347037"/>
          </a:xfrm>
          <a:prstGeom prst="rect">
            <a:avLst/>
          </a:prstGeom>
        </p:spPr>
      </p:pic>
      <p:pic>
        <p:nvPicPr>
          <p:cNvPr id="329" name="Picture 328">
            <a:extLst>
              <a:ext uri="{FF2B5EF4-FFF2-40B4-BE49-F238E27FC236}">
                <a16:creationId xmlns:a16="http://schemas.microsoft.com/office/drawing/2014/main" id="{F4E30C7C-CAC7-4F50-87E3-CC9CA9AC34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81027" y="8759076"/>
            <a:ext cx="344557" cy="337796"/>
          </a:xfrm>
          <a:prstGeom prst="rect">
            <a:avLst/>
          </a:prstGeom>
        </p:spPr>
      </p:pic>
      <p:pic>
        <p:nvPicPr>
          <p:cNvPr id="330" name="Picture 329">
            <a:extLst>
              <a:ext uri="{FF2B5EF4-FFF2-40B4-BE49-F238E27FC236}">
                <a16:creationId xmlns:a16="http://schemas.microsoft.com/office/drawing/2014/main" id="{CB52F5BD-2A07-4B51-9F15-12DAE8EE2F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54739" y="8741539"/>
            <a:ext cx="314723" cy="355333"/>
          </a:xfrm>
          <a:prstGeom prst="rect">
            <a:avLst/>
          </a:prstGeom>
        </p:spPr>
      </p:pic>
      <p:pic>
        <p:nvPicPr>
          <p:cNvPr id="331" name="Picture 330">
            <a:extLst>
              <a:ext uri="{FF2B5EF4-FFF2-40B4-BE49-F238E27FC236}">
                <a16:creationId xmlns:a16="http://schemas.microsoft.com/office/drawing/2014/main" id="{20295D26-174C-4123-B1A0-D25E3F2ABB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46899" y="8759076"/>
            <a:ext cx="344557" cy="337796"/>
          </a:xfrm>
          <a:prstGeom prst="rect">
            <a:avLst/>
          </a:prstGeom>
        </p:spPr>
      </p:pic>
      <p:pic>
        <p:nvPicPr>
          <p:cNvPr id="332" name="Picture 331">
            <a:extLst>
              <a:ext uri="{FF2B5EF4-FFF2-40B4-BE49-F238E27FC236}">
                <a16:creationId xmlns:a16="http://schemas.microsoft.com/office/drawing/2014/main" id="{9400FB74-4645-4432-B3F5-6838991D1A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9805" y="8794096"/>
            <a:ext cx="327094" cy="274408"/>
          </a:xfrm>
          <a:prstGeom prst="rect">
            <a:avLst/>
          </a:prstGeom>
        </p:spPr>
      </p:pic>
      <p:pic>
        <p:nvPicPr>
          <p:cNvPr id="333" name="Picture 332">
            <a:extLst>
              <a:ext uri="{FF2B5EF4-FFF2-40B4-BE49-F238E27FC236}">
                <a16:creationId xmlns:a16="http://schemas.microsoft.com/office/drawing/2014/main" id="{615DDA89-C901-4773-8512-03CCEEB5E4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00422" y="8764721"/>
            <a:ext cx="317925" cy="315938"/>
          </a:xfrm>
          <a:prstGeom prst="rect">
            <a:avLst/>
          </a:prstGeom>
        </p:spPr>
      </p:pic>
      <p:pic>
        <p:nvPicPr>
          <p:cNvPr id="334" name="Picture 333">
            <a:extLst>
              <a:ext uri="{FF2B5EF4-FFF2-40B4-BE49-F238E27FC236}">
                <a16:creationId xmlns:a16="http://schemas.microsoft.com/office/drawing/2014/main" id="{8A42051D-F165-4CAC-ABA6-68F1929957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0757" y="5591278"/>
            <a:ext cx="265552" cy="261324"/>
          </a:xfrm>
          <a:prstGeom prst="rect">
            <a:avLst/>
          </a:prstGeom>
        </p:spPr>
      </p:pic>
      <p:pic>
        <p:nvPicPr>
          <p:cNvPr id="335" name="Picture 334">
            <a:extLst>
              <a:ext uri="{FF2B5EF4-FFF2-40B4-BE49-F238E27FC236}">
                <a16:creationId xmlns:a16="http://schemas.microsoft.com/office/drawing/2014/main" id="{71E207BF-6882-4542-813B-31FEB8AE19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95437" y="5656429"/>
            <a:ext cx="265553" cy="206145"/>
          </a:xfrm>
          <a:prstGeom prst="rect">
            <a:avLst/>
          </a:prstGeom>
        </p:spPr>
      </p:pic>
      <p:pic>
        <p:nvPicPr>
          <p:cNvPr id="336" name="Picture 335">
            <a:extLst>
              <a:ext uri="{FF2B5EF4-FFF2-40B4-BE49-F238E27FC236}">
                <a16:creationId xmlns:a16="http://schemas.microsoft.com/office/drawing/2014/main" id="{E90D26CF-D740-4008-AC7F-1ED055396C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4627" y="5576519"/>
            <a:ext cx="314723" cy="347037"/>
          </a:xfrm>
          <a:prstGeom prst="rect">
            <a:avLst/>
          </a:prstGeom>
        </p:spPr>
      </p:pic>
      <p:pic>
        <p:nvPicPr>
          <p:cNvPr id="337" name="Picture 336">
            <a:extLst>
              <a:ext uri="{FF2B5EF4-FFF2-40B4-BE49-F238E27FC236}">
                <a16:creationId xmlns:a16="http://schemas.microsoft.com/office/drawing/2014/main" id="{4988DEA4-A150-4379-943F-856864A26B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02053" y="5609328"/>
            <a:ext cx="344557" cy="337796"/>
          </a:xfrm>
          <a:prstGeom prst="rect">
            <a:avLst/>
          </a:prstGeom>
        </p:spPr>
      </p:pic>
      <p:pic>
        <p:nvPicPr>
          <p:cNvPr id="338" name="Picture 337">
            <a:extLst>
              <a:ext uri="{FF2B5EF4-FFF2-40B4-BE49-F238E27FC236}">
                <a16:creationId xmlns:a16="http://schemas.microsoft.com/office/drawing/2014/main" id="{78C1D977-3B4A-4AA4-9B79-005FA34E23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36671" y="5609217"/>
            <a:ext cx="314723" cy="355333"/>
          </a:xfrm>
          <a:prstGeom prst="rect">
            <a:avLst/>
          </a:prstGeom>
        </p:spPr>
      </p:pic>
      <p:pic>
        <p:nvPicPr>
          <p:cNvPr id="339" name="Picture 338">
            <a:extLst>
              <a:ext uri="{FF2B5EF4-FFF2-40B4-BE49-F238E27FC236}">
                <a16:creationId xmlns:a16="http://schemas.microsoft.com/office/drawing/2014/main" id="{DE1E775D-D416-4C72-9028-926D79F213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42105" y="5635480"/>
            <a:ext cx="327094" cy="274408"/>
          </a:xfrm>
          <a:prstGeom prst="rect">
            <a:avLst/>
          </a:prstGeom>
        </p:spPr>
      </p:pic>
      <p:pic>
        <p:nvPicPr>
          <p:cNvPr id="340" name="Picture 339">
            <a:extLst>
              <a:ext uri="{FF2B5EF4-FFF2-40B4-BE49-F238E27FC236}">
                <a16:creationId xmlns:a16="http://schemas.microsoft.com/office/drawing/2014/main" id="{48D385E1-9E1D-4644-8509-C88631EED0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92015" y="5585374"/>
            <a:ext cx="344557" cy="337796"/>
          </a:xfrm>
          <a:prstGeom prst="rect">
            <a:avLst/>
          </a:prstGeom>
        </p:spPr>
      </p:pic>
      <p:pic>
        <p:nvPicPr>
          <p:cNvPr id="341" name="Picture 340">
            <a:extLst>
              <a:ext uri="{FF2B5EF4-FFF2-40B4-BE49-F238E27FC236}">
                <a16:creationId xmlns:a16="http://schemas.microsoft.com/office/drawing/2014/main" id="{443CC6CF-84D3-43C2-8E6B-675385E66A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4896" y="5618527"/>
            <a:ext cx="327094" cy="274408"/>
          </a:xfrm>
          <a:prstGeom prst="rect">
            <a:avLst/>
          </a:prstGeom>
        </p:spPr>
      </p:pic>
      <p:pic>
        <p:nvPicPr>
          <p:cNvPr id="342" name="Picture 341">
            <a:extLst>
              <a:ext uri="{FF2B5EF4-FFF2-40B4-BE49-F238E27FC236}">
                <a16:creationId xmlns:a16="http://schemas.microsoft.com/office/drawing/2014/main" id="{E09F6AFD-E53D-4F01-AC11-5F89F124169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00519" y="5612244"/>
            <a:ext cx="276905" cy="304367"/>
          </a:xfrm>
          <a:prstGeom prst="rect">
            <a:avLst/>
          </a:prstGeom>
        </p:spPr>
      </p:pic>
      <p:pic>
        <p:nvPicPr>
          <p:cNvPr id="343" name="Picture 342">
            <a:extLst>
              <a:ext uri="{FF2B5EF4-FFF2-40B4-BE49-F238E27FC236}">
                <a16:creationId xmlns:a16="http://schemas.microsoft.com/office/drawing/2014/main" id="{C0CC4623-A0FA-41F5-9CFF-D02E867A1B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0943" y="4558718"/>
            <a:ext cx="344557" cy="337796"/>
          </a:xfrm>
          <a:prstGeom prst="rect">
            <a:avLst/>
          </a:prstGeom>
        </p:spPr>
      </p:pic>
      <p:pic>
        <p:nvPicPr>
          <p:cNvPr id="344" name="Picture 343">
            <a:extLst>
              <a:ext uri="{FF2B5EF4-FFF2-40B4-BE49-F238E27FC236}">
                <a16:creationId xmlns:a16="http://schemas.microsoft.com/office/drawing/2014/main" id="{256ED0E2-C224-4362-A9D6-84E50FA73D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9282" y="4543299"/>
            <a:ext cx="314723" cy="347037"/>
          </a:xfrm>
          <a:prstGeom prst="rect">
            <a:avLst/>
          </a:prstGeom>
        </p:spPr>
      </p:pic>
      <p:pic>
        <p:nvPicPr>
          <p:cNvPr id="345" name="Picture 344">
            <a:extLst>
              <a:ext uri="{FF2B5EF4-FFF2-40B4-BE49-F238E27FC236}">
                <a16:creationId xmlns:a16="http://schemas.microsoft.com/office/drawing/2014/main" id="{5B9C93C7-01EC-45AE-B61A-CE2306E392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7126" y="4580667"/>
            <a:ext cx="314723" cy="355333"/>
          </a:xfrm>
          <a:prstGeom prst="rect">
            <a:avLst/>
          </a:prstGeom>
        </p:spPr>
      </p:pic>
      <p:pic>
        <p:nvPicPr>
          <p:cNvPr id="346" name="Picture 345">
            <a:extLst>
              <a:ext uri="{FF2B5EF4-FFF2-40B4-BE49-F238E27FC236}">
                <a16:creationId xmlns:a16="http://schemas.microsoft.com/office/drawing/2014/main" id="{D7EDDF58-8A29-4773-AE92-D8948F834C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0678" y="4552970"/>
            <a:ext cx="314723" cy="347037"/>
          </a:xfrm>
          <a:prstGeom prst="rect">
            <a:avLst/>
          </a:prstGeom>
        </p:spPr>
      </p:pic>
      <p:pic>
        <p:nvPicPr>
          <p:cNvPr id="347" name="Picture 346">
            <a:extLst>
              <a:ext uri="{FF2B5EF4-FFF2-40B4-BE49-F238E27FC236}">
                <a16:creationId xmlns:a16="http://schemas.microsoft.com/office/drawing/2014/main" id="{B30090CA-201C-45FB-A532-5E56353164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18027" y="4580666"/>
            <a:ext cx="314723" cy="355333"/>
          </a:xfrm>
          <a:prstGeom prst="rect">
            <a:avLst/>
          </a:prstGeom>
        </p:spPr>
      </p:pic>
      <p:pic>
        <p:nvPicPr>
          <p:cNvPr id="348" name="Picture 347">
            <a:extLst>
              <a:ext uri="{FF2B5EF4-FFF2-40B4-BE49-F238E27FC236}">
                <a16:creationId xmlns:a16="http://schemas.microsoft.com/office/drawing/2014/main" id="{813328BD-FB0F-41E5-8539-0B5197EB3A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1598" y="4636252"/>
            <a:ext cx="327094" cy="274408"/>
          </a:xfrm>
          <a:prstGeom prst="rect">
            <a:avLst/>
          </a:prstGeom>
        </p:spPr>
      </p:pic>
      <p:pic>
        <p:nvPicPr>
          <p:cNvPr id="349" name="Picture 348">
            <a:extLst>
              <a:ext uri="{FF2B5EF4-FFF2-40B4-BE49-F238E27FC236}">
                <a16:creationId xmlns:a16="http://schemas.microsoft.com/office/drawing/2014/main" id="{99847B3C-95B2-468A-8258-3E30A5C7BB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0280" y="4536629"/>
            <a:ext cx="314723" cy="355333"/>
          </a:xfrm>
          <a:prstGeom prst="rect">
            <a:avLst/>
          </a:prstGeom>
        </p:spPr>
      </p:pic>
      <p:pic>
        <p:nvPicPr>
          <p:cNvPr id="350" name="Picture 349">
            <a:extLst>
              <a:ext uri="{FF2B5EF4-FFF2-40B4-BE49-F238E27FC236}">
                <a16:creationId xmlns:a16="http://schemas.microsoft.com/office/drawing/2014/main" id="{C667B602-32C0-4E87-9E24-47FD41F9E9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08620" y="4606401"/>
            <a:ext cx="327094" cy="274408"/>
          </a:xfrm>
          <a:prstGeom prst="rect">
            <a:avLst/>
          </a:prstGeom>
        </p:spPr>
      </p:pic>
      <p:pic>
        <p:nvPicPr>
          <p:cNvPr id="351" name="Picture 350">
            <a:extLst>
              <a:ext uri="{FF2B5EF4-FFF2-40B4-BE49-F238E27FC236}">
                <a16:creationId xmlns:a16="http://schemas.microsoft.com/office/drawing/2014/main" id="{B8A7B2C6-5276-4BEA-9E11-80B5074DAE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41895" y="4558718"/>
            <a:ext cx="317925" cy="315938"/>
          </a:xfrm>
          <a:prstGeom prst="rect">
            <a:avLst/>
          </a:prstGeom>
        </p:spPr>
      </p:pic>
      <p:pic>
        <p:nvPicPr>
          <p:cNvPr id="352" name="Picture 351">
            <a:extLst>
              <a:ext uri="{FF2B5EF4-FFF2-40B4-BE49-F238E27FC236}">
                <a16:creationId xmlns:a16="http://schemas.microsoft.com/office/drawing/2014/main" id="{404F1DCF-3425-422B-8D1D-3D3D81ACE9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4889" y="4601254"/>
            <a:ext cx="327094" cy="274408"/>
          </a:xfrm>
          <a:prstGeom prst="rect">
            <a:avLst/>
          </a:prstGeom>
        </p:spPr>
      </p:pic>
      <p:pic>
        <p:nvPicPr>
          <p:cNvPr id="353" name="Picture 352">
            <a:extLst>
              <a:ext uri="{FF2B5EF4-FFF2-40B4-BE49-F238E27FC236}">
                <a16:creationId xmlns:a16="http://schemas.microsoft.com/office/drawing/2014/main" id="{0D0AA926-0E18-4E33-AB23-61816D2FE4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4114" y="3548536"/>
            <a:ext cx="327094" cy="274408"/>
          </a:xfrm>
          <a:prstGeom prst="rect">
            <a:avLst/>
          </a:prstGeom>
        </p:spPr>
      </p:pic>
      <p:pic>
        <p:nvPicPr>
          <p:cNvPr id="354" name="Picture 353">
            <a:extLst>
              <a:ext uri="{FF2B5EF4-FFF2-40B4-BE49-F238E27FC236}">
                <a16:creationId xmlns:a16="http://schemas.microsoft.com/office/drawing/2014/main" id="{10866B5A-E0F6-4391-A372-01857BF91D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6198" y="3496599"/>
            <a:ext cx="314723" cy="347037"/>
          </a:xfrm>
          <a:prstGeom prst="rect">
            <a:avLst/>
          </a:prstGeom>
        </p:spPr>
      </p:pic>
      <p:pic>
        <p:nvPicPr>
          <p:cNvPr id="355" name="Picture 354">
            <a:extLst>
              <a:ext uri="{FF2B5EF4-FFF2-40B4-BE49-F238E27FC236}">
                <a16:creationId xmlns:a16="http://schemas.microsoft.com/office/drawing/2014/main" id="{66761AF4-5490-41EA-965A-E16F6BC861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1460" y="3520027"/>
            <a:ext cx="314723" cy="355333"/>
          </a:xfrm>
          <a:prstGeom prst="rect">
            <a:avLst/>
          </a:prstGeom>
        </p:spPr>
      </p:pic>
      <p:pic>
        <p:nvPicPr>
          <p:cNvPr id="356" name="Picture 355">
            <a:extLst>
              <a:ext uri="{FF2B5EF4-FFF2-40B4-BE49-F238E27FC236}">
                <a16:creationId xmlns:a16="http://schemas.microsoft.com/office/drawing/2014/main" id="{9FF55E65-7057-41C6-B775-1C17A083DD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34253" y="3567201"/>
            <a:ext cx="327094" cy="274408"/>
          </a:xfrm>
          <a:prstGeom prst="rect">
            <a:avLst/>
          </a:prstGeom>
        </p:spPr>
      </p:pic>
      <p:pic>
        <p:nvPicPr>
          <p:cNvPr id="357" name="Picture 356">
            <a:extLst>
              <a:ext uri="{FF2B5EF4-FFF2-40B4-BE49-F238E27FC236}">
                <a16:creationId xmlns:a16="http://schemas.microsoft.com/office/drawing/2014/main" id="{03AADB7D-0846-4546-8B8F-A31C79A134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67528" y="3519518"/>
            <a:ext cx="317925" cy="315938"/>
          </a:xfrm>
          <a:prstGeom prst="rect">
            <a:avLst/>
          </a:prstGeom>
        </p:spPr>
      </p:pic>
      <p:pic>
        <p:nvPicPr>
          <p:cNvPr id="358" name="Picture 357">
            <a:extLst>
              <a:ext uri="{FF2B5EF4-FFF2-40B4-BE49-F238E27FC236}">
                <a16:creationId xmlns:a16="http://schemas.microsoft.com/office/drawing/2014/main" id="{87B15C8A-8175-4EEF-AC9D-CC0A087DF88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93702" y="3537430"/>
            <a:ext cx="314723" cy="347277"/>
          </a:xfrm>
          <a:prstGeom prst="rect">
            <a:avLst/>
          </a:prstGeom>
        </p:spPr>
      </p:pic>
      <p:pic>
        <p:nvPicPr>
          <p:cNvPr id="359" name="Picture 358">
            <a:extLst>
              <a:ext uri="{FF2B5EF4-FFF2-40B4-BE49-F238E27FC236}">
                <a16:creationId xmlns:a16="http://schemas.microsoft.com/office/drawing/2014/main" id="{7657416F-D52D-449E-B44F-EA29879F17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16309" y="3533527"/>
            <a:ext cx="344557" cy="337796"/>
          </a:xfrm>
          <a:prstGeom prst="rect">
            <a:avLst/>
          </a:prstGeom>
        </p:spPr>
      </p:pic>
      <p:pic>
        <p:nvPicPr>
          <p:cNvPr id="360" name="Picture 359">
            <a:extLst>
              <a:ext uri="{FF2B5EF4-FFF2-40B4-BE49-F238E27FC236}">
                <a16:creationId xmlns:a16="http://schemas.microsoft.com/office/drawing/2014/main" id="{6BFE8A81-0C85-45EC-B294-9FA5FBDFE7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09649" y="3486710"/>
            <a:ext cx="314723" cy="347277"/>
          </a:xfrm>
          <a:prstGeom prst="rect">
            <a:avLst/>
          </a:prstGeom>
        </p:spPr>
      </p:pic>
      <p:pic>
        <p:nvPicPr>
          <p:cNvPr id="361" name="Picture 360">
            <a:extLst>
              <a:ext uri="{FF2B5EF4-FFF2-40B4-BE49-F238E27FC236}">
                <a16:creationId xmlns:a16="http://schemas.microsoft.com/office/drawing/2014/main" id="{980EB67D-B531-483F-9639-580F8C8259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9088" y="2464409"/>
            <a:ext cx="314723" cy="347277"/>
          </a:xfrm>
          <a:prstGeom prst="rect">
            <a:avLst/>
          </a:prstGeom>
        </p:spPr>
      </p:pic>
      <p:pic>
        <p:nvPicPr>
          <p:cNvPr id="362" name="Picture 361">
            <a:extLst>
              <a:ext uri="{FF2B5EF4-FFF2-40B4-BE49-F238E27FC236}">
                <a16:creationId xmlns:a16="http://schemas.microsoft.com/office/drawing/2014/main" id="{0BF54064-1EDB-4DA4-A205-BD009928C2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22596" y="2467972"/>
            <a:ext cx="344557" cy="337796"/>
          </a:xfrm>
          <a:prstGeom prst="rect">
            <a:avLst/>
          </a:prstGeom>
        </p:spPr>
      </p:pic>
      <p:pic>
        <p:nvPicPr>
          <p:cNvPr id="363" name="Picture 362">
            <a:extLst>
              <a:ext uri="{FF2B5EF4-FFF2-40B4-BE49-F238E27FC236}">
                <a16:creationId xmlns:a16="http://schemas.microsoft.com/office/drawing/2014/main" id="{B39C40D0-F9F5-4BA0-838B-A3B6A176C2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83297" y="2479353"/>
            <a:ext cx="317925" cy="315938"/>
          </a:xfrm>
          <a:prstGeom prst="rect">
            <a:avLst/>
          </a:prstGeom>
        </p:spPr>
      </p:pic>
      <p:pic>
        <p:nvPicPr>
          <p:cNvPr id="364" name="Picture 363">
            <a:extLst>
              <a:ext uri="{FF2B5EF4-FFF2-40B4-BE49-F238E27FC236}">
                <a16:creationId xmlns:a16="http://schemas.microsoft.com/office/drawing/2014/main" id="{9228F9F5-6F3D-4317-AC17-A9A5809BD4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03607" y="2459041"/>
            <a:ext cx="344557" cy="337796"/>
          </a:xfrm>
          <a:prstGeom prst="rect">
            <a:avLst/>
          </a:prstGeom>
        </p:spPr>
      </p:pic>
      <p:pic>
        <p:nvPicPr>
          <p:cNvPr id="365" name="Picture 364">
            <a:extLst>
              <a:ext uri="{FF2B5EF4-FFF2-40B4-BE49-F238E27FC236}">
                <a16:creationId xmlns:a16="http://schemas.microsoft.com/office/drawing/2014/main" id="{94EFA93B-D7F8-4C00-9068-AE0D0C5097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4792" y="2520883"/>
            <a:ext cx="327094" cy="274408"/>
          </a:xfrm>
          <a:prstGeom prst="rect">
            <a:avLst/>
          </a:prstGeom>
        </p:spPr>
      </p:pic>
      <p:pic>
        <p:nvPicPr>
          <p:cNvPr id="366" name="Picture 365">
            <a:extLst>
              <a:ext uri="{FF2B5EF4-FFF2-40B4-BE49-F238E27FC236}">
                <a16:creationId xmlns:a16="http://schemas.microsoft.com/office/drawing/2014/main" id="{960668B0-B630-45BF-AEA3-15E9822E65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0156" y="2441249"/>
            <a:ext cx="301010" cy="331916"/>
          </a:xfrm>
          <a:prstGeom prst="rect">
            <a:avLst/>
          </a:prstGeom>
        </p:spPr>
      </p:pic>
      <p:pic>
        <p:nvPicPr>
          <p:cNvPr id="367" name="Picture 366">
            <a:extLst>
              <a:ext uri="{FF2B5EF4-FFF2-40B4-BE49-F238E27FC236}">
                <a16:creationId xmlns:a16="http://schemas.microsoft.com/office/drawing/2014/main" id="{9239EB41-72BF-42EE-988B-020C49D5A9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907" y="2458613"/>
            <a:ext cx="301010" cy="339851"/>
          </a:xfrm>
          <a:prstGeom prst="rect">
            <a:avLst/>
          </a:prstGeom>
        </p:spPr>
      </p:pic>
      <p:pic>
        <p:nvPicPr>
          <p:cNvPr id="368" name="Picture 367">
            <a:extLst>
              <a:ext uri="{FF2B5EF4-FFF2-40B4-BE49-F238E27FC236}">
                <a16:creationId xmlns:a16="http://schemas.microsoft.com/office/drawing/2014/main" id="{EB379517-DF7C-4E9D-920C-E7218468E2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0835" y="2435779"/>
            <a:ext cx="301010" cy="331916"/>
          </a:xfrm>
          <a:prstGeom prst="rect">
            <a:avLst/>
          </a:prstGeom>
        </p:spPr>
      </p:pic>
      <p:pic>
        <p:nvPicPr>
          <p:cNvPr id="369" name="Picture 368">
            <a:extLst>
              <a:ext uri="{FF2B5EF4-FFF2-40B4-BE49-F238E27FC236}">
                <a16:creationId xmlns:a16="http://schemas.microsoft.com/office/drawing/2014/main" id="{C3EDC909-8AFB-4E55-8AF2-78A7309CF6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5586" y="2453143"/>
            <a:ext cx="301010" cy="339851"/>
          </a:xfrm>
          <a:prstGeom prst="rect">
            <a:avLst/>
          </a:prstGeom>
        </p:spPr>
      </p:pic>
      <p:pic>
        <p:nvPicPr>
          <p:cNvPr id="370" name="Picture 369">
            <a:extLst>
              <a:ext uri="{FF2B5EF4-FFF2-40B4-BE49-F238E27FC236}">
                <a16:creationId xmlns:a16="http://schemas.microsoft.com/office/drawing/2014/main" id="{4999759D-6CD3-4C8D-BF7D-845025BE28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1526" y="2490000"/>
            <a:ext cx="327094" cy="274408"/>
          </a:xfrm>
          <a:prstGeom prst="rect">
            <a:avLst/>
          </a:prstGeom>
        </p:spPr>
      </p:pic>
      <p:pic>
        <p:nvPicPr>
          <p:cNvPr id="371" name="Picture 370">
            <a:extLst>
              <a:ext uri="{FF2B5EF4-FFF2-40B4-BE49-F238E27FC236}">
                <a16:creationId xmlns:a16="http://schemas.microsoft.com/office/drawing/2014/main" id="{6C7F5201-0A90-481F-A0CE-F8D2E9E526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33527" y="2447947"/>
            <a:ext cx="301010" cy="339851"/>
          </a:xfrm>
          <a:prstGeom prst="rect">
            <a:avLst/>
          </a:prstGeom>
        </p:spPr>
      </p:pic>
      <p:pic>
        <p:nvPicPr>
          <p:cNvPr id="372" name="Picture 371">
            <a:extLst>
              <a:ext uri="{FF2B5EF4-FFF2-40B4-BE49-F238E27FC236}">
                <a16:creationId xmlns:a16="http://schemas.microsoft.com/office/drawing/2014/main" id="{AFF1C9BB-9962-46E7-95C0-5B19123726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59544" y="2455991"/>
            <a:ext cx="317925" cy="315938"/>
          </a:xfrm>
          <a:prstGeom prst="rect">
            <a:avLst/>
          </a:prstGeom>
        </p:spPr>
      </p:pic>
      <p:sp>
        <p:nvSpPr>
          <p:cNvPr id="200" name="TextBox 199">
            <a:extLst>
              <a:ext uri="{FF2B5EF4-FFF2-40B4-BE49-F238E27FC236}">
                <a16:creationId xmlns:a16="http://schemas.microsoft.com/office/drawing/2014/main" id="{157242A3-7352-4C26-9F70-029DF5A023F5}"/>
              </a:ext>
            </a:extLst>
          </p:cNvPr>
          <p:cNvSpPr txBox="1"/>
          <p:nvPr/>
        </p:nvSpPr>
        <p:spPr>
          <a:xfrm>
            <a:off x="579723" y="1458951"/>
            <a:ext cx="5807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Each unit of learning features the concept of God. Units of work that are dedicated to just god have been highlighted with the icon.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95043A13-90CC-4005-A0B4-5C65B74A1C7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02797" y="1098612"/>
            <a:ext cx="319806" cy="321117"/>
          </a:xfrm>
          <a:prstGeom prst="rect">
            <a:avLst/>
          </a:prstGeom>
        </p:spPr>
      </p:pic>
      <p:pic>
        <p:nvPicPr>
          <p:cNvPr id="202" name="Picture 201">
            <a:extLst>
              <a:ext uri="{FF2B5EF4-FFF2-40B4-BE49-F238E27FC236}">
                <a16:creationId xmlns:a16="http://schemas.microsoft.com/office/drawing/2014/main" id="{E8B7D147-F6A9-4371-9DC4-C1885AC71B0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9103" y="2439846"/>
            <a:ext cx="319806" cy="321117"/>
          </a:xfrm>
          <a:prstGeom prst="rect">
            <a:avLst/>
          </a:prstGeom>
        </p:spPr>
      </p:pic>
      <p:pic>
        <p:nvPicPr>
          <p:cNvPr id="204" name="Picture 203">
            <a:extLst>
              <a:ext uri="{FF2B5EF4-FFF2-40B4-BE49-F238E27FC236}">
                <a16:creationId xmlns:a16="http://schemas.microsoft.com/office/drawing/2014/main" id="{9938D324-7A6F-4AC7-A7E5-ECAD0E903E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17521" y="8759542"/>
            <a:ext cx="319806" cy="321117"/>
          </a:xfrm>
          <a:prstGeom prst="rect">
            <a:avLst/>
          </a:prstGeom>
        </p:spPr>
      </p:pic>
      <p:pic>
        <p:nvPicPr>
          <p:cNvPr id="205" name="Picture 204">
            <a:extLst>
              <a:ext uri="{FF2B5EF4-FFF2-40B4-BE49-F238E27FC236}">
                <a16:creationId xmlns:a16="http://schemas.microsoft.com/office/drawing/2014/main" id="{7B6341C4-98C2-42D7-B418-A8D34B678BF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36025" y="8741539"/>
            <a:ext cx="319806" cy="32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817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8E4DD3FB08284B982165C47A3C3115" ma:contentTypeVersion="17" ma:contentTypeDescription="Create a new document." ma:contentTypeScope="" ma:versionID="08af5ecbbfaa6f28aabbf7910110eb87">
  <xsd:schema xmlns:xsd="http://www.w3.org/2001/XMLSchema" xmlns:xs="http://www.w3.org/2001/XMLSchema" xmlns:p="http://schemas.microsoft.com/office/2006/metadata/properties" xmlns:ns2="591cfa15-4cd3-4a55-b9f7-6f85be7cf638" xmlns:ns3="50c1468e-7deb-4d11-ad38-6c583b2a0204" targetNamespace="http://schemas.microsoft.com/office/2006/metadata/properties" ma:root="true" ma:fieldsID="18717b9fd33c8770a9900b63579ac397" ns2:_="" ns3:_="">
    <xsd:import namespace="591cfa15-4cd3-4a55-b9f7-6f85be7cf638"/>
    <xsd:import namespace="50c1468e-7deb-4d11-ad38-6c583b2a0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1cfa15-4cd3-4a55-b9f7-6f85be7cf6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e03970a-e55d-4629-b0e7-91e18418f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1468e-7deb-4d11-ad38-6c583b2a0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d677ac1-5098-46b0-9a18-c66528dd80a9}" ma:internalName="TaxCatchAll" ma:showField="CatchAllData" ma:web="50c1468e-7deb-4d11-ad38-6c583b2a0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c1468e-7deb-4d11-ad38-6c583b2a0204" xsi:nil="true"/>
    <lcf76f155ced4ddcb4097134ff3c332f xmlns="591cfa15-4cd3-4a55-b9f7-6f85be7cf63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AEDB343-0305-441F-B2DC-8A9F58CCAF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F24650-E2CF-428D-A3EA-2DB2F06504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1cfa15-4cd3-4a55-b9f7-6f85be7cf638"/>
    <ds:schemaRef ds:uri="50c1468e-7deb-4d11-ad38-6c583b2a02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8EE826-6BBE-42A7-893F-E640C2E8EF5A}">
  <ds:schemaRefs>
    <ds:schemaRef ds:uri="http://schemas.microsoft.com/office/2006/metadata/properties"/>
    <ds:schemaRef ds:uri="http://schemas.microsoft.com/office/infopath/2007/PartnerControls"/>
    <ds:schemaRef ds:uri="50c1468e-7deb-4d11-ad38-6c583b2a0204"/>
    <ds:schemaRef ds:uri="591cfa15-4cd3-4a55-b9f7-6f85be7cf63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906</TotalTime>
  <Words>148</Words>
  <Application>Microsoft Office PowerPoint</Application>
  <PresentationFormat>On-screen Show (4:3)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Robinson</dc:creator>
  <cp:lastModifiedBy>Andrew Moorcroft</cp:lastModifiedBy>
  <cp:revision>24</cp:revision>
  <cp:lastPrinted>2022-10-13T10:25:21Z</cp:lastPrinted>
  <dcterms:created xsi:type="dcterms:W3CDTF">2022-10-13T09:09:01Z</dcterms:created>
  <dcterms:modified xsi:type="dcterms:W3CDTF">2023-12-06T13:44:49Z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0x010100008E4DD3FB08284B982165C47A3C3115</vt:lpwstr>
  </property>
</Properties>
</file>