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6EC1211-4B91-4A75-BA34-9C3175A3CA64}" v="149" dt="2023-11-20T12:04:58.5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05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shleigh Bebbington" userId="ebc7e582-cb93-4f06-a2fe-43408e55c84d" providerId="ADAL" clId="{26EC1211-4B91-4A75-BA34-9C3175A3CA64}"/>
    <pc:docChg chg="undo custSel modSld">
      <pc:chgData name="Ashleigh Bebbington" userId="ebc7e582-cb93-4f06-a2fe-43408e55c84d" providerId="ADAL" clId="{26EC1211-4B91-4A75-BA34-9C3175A3CA64}" dt="2023-11-21T16:46:22.434" v="3455" actId="1076"/>
      <pc:docMkLst>
        <pc:docMk/>
      </pc:docMkLst>
      <pc:sldChg chg="addSp delSp modSp mod">
        <pc:chgData name="Ashleigh Bebbington" userId="ebc7e582-cb93-4f06-a2fe-43408e55c84d" providerId="ADAL" clId="{26EC1211-4B91-4A75-BA34-9C3175A3CA64}" dt="2023-11-21T16:46:22.434" v="3455" actId="1076"/>
        <pc:sldMkLst>
          <pc:docMk/>
          <pc:sldMk cId="661817955" sldId="256"/>
        </pc:sldMkLst>
        <pc:spChg chg="mod">
          <ac:chgData name="Ashleigh Bebbington" userId="ebc7e582-cb93-4f06-a2fe-43408e55c84d" providerId="ADAL" clId="{26EC1211-4B91-4A75-BA34-9C3175A3CA64}" dt="2023-11-20T11:22:24.865" v="1752" actId="404"/>
          <ac:spMkLst>
            <pc:docMk/>
            <pc:sldMk cId="661817955" sldId="256"/>
            <ac:spMk id="33" creationId="{38896F68-C35E-46AA-9F24-6BCC2CDDC09A}"/>
          </ac:spMkLst>
        </pc:spChg>
        <pc:spChg chg="del">
          <ac:chgData name="Ashleigh Bebbington" userId="ebc7e582-cb93-4f06-a2fe-43408e55c84d" providerId="ADAL" clId="{26EC1211-4B91-4A75-BA34-9C3175A3CA64}" dt="2023-09-12T15:40:17.833" v="1474" actId="478"/>
          <ac:spMkLst>
            <pc:docMk/>
            <pc:sldMk cId="661817955" sldId="256"/>
            <ac:spMk id="73" creationId="{1CA03EC9-91B6-4D4F-B2D0-305DFCFF163E}"/>
          </ac:spMkLst>
        </pc:spChg>
        <pc:spChg chg="del mod">
          <ac:chgData name="Ashleigh Bebbington" userId="ebc7e582-cb93-4f06-a2fe-43408e55c84d" providerId="ADAL" clId="{26EC1211-4B91-4A75-BA34-9C3175A3CA64}" dt="2023-09-12T15:40:15.409" v="1473" actId="478"/>
          <ac:spMkLst>
            <pc:docMk/>
            <pc:sldMk cId="661817955" sldId="256"/>
            <ac:spMk id="76" creationId="{77ACE4C7-7015-4AB7-A8E0-2280B96BCCA8}"/>
          </ac:spMkLst>
        </pc:spChg>
        <pc:spChg chg="del">
          <ac:chgData name="Ashleigh Bebbington" userId="ebc7e582-cb93-4f06-a2fe-43408e55c84d" providerId="ADAL" clId="{26EC1211-4B91-4A75-BA34-9C3175A3CA64}" dt="2023-09-12T15:40:07.850" v="1471" actId="478"/>
          <ac:spMkLst>
            <pc:docMk/>
            <pc:sldMk cId="661817955" sldId="256"/>
            <ac:spMk id="90" creationId="{3C5D8B14-2090-4AEC-9381-7A634C862184}"/>
          </ac:spMkLst>
        </pc:spChg>
        <pc:spChg chg="del">
          <ac:chgData name="Ashleigh Bebbington" userId="ebc7e582-cb93-4f06-a2fe-43408e55c84d" providerId="ADAL" clId="{26EC1211-4B91-4A75-BA34-9C3175A3CA64}" dt="2023-09-12T15:40:04.854" v="1470" actId="478"/>
          <ac:spMkLst>
            <pc:docMk/>
            <pc:sldMk cId="661817955" sldId="256"/>
            <ac:spMk id="97" creationId="{A5B2C3F5-3826-44D3-BBBE-32593F88B1D6}"/>
          </ac:spMkLst>
        </pc:spChg>
        <pc:spChg chg="del">
          <ac:chgData name="Ashleigh Bebbington" userId="ebc7e582-cb93-4f06-a2fe-43408e55c84d" providerId="ADAL" clId="{26EC1211-4B91-4A75-BA34-9C3175A3CA64}" dt="2023-11-20T11:46:14.074" v="2731" actId="478"/>
          <ac:spMkLst>
            <pc:docMk/>
            <pc:sldMk cId="661817955" sldId="256"/>
            <ac:spMk id="110" creationId="{99D7F7E8-1796-4BDD-9DD1-5E1B20FC78D7}"/>
          </ac:spMkLst>
        </pc:spChg>
        <pc:spChg chg="del">
          <ac:chgData name="Ashleigh Bebbington" userId="ebc7e582-cb93-4f06-a2fe-43408e55c84d" providerId="ADAL" clId="{26EC1211-4B91-4A75-BA34-9C3175A3CA64}" dt="2023-11-20T11:46:19.391" v="2733" actId="478"/>
          <ac:spMkLst>
            <pc:docMk/>
            <pc:sldMk cId="661817955" sldId="256"/>
            <ac:spMk id="120" creationId="{43051329-6D2A-477D-BBE6-69E66ADB4B51}"/>
          </ac:spMkLst>
        </pc:spChg>
        <pc:spChg chg="del">
          <ac:chgData name="Ashleigh Bebbington" userId="ebc7e582-cb93-4f06-a2fe-43408e55c84d" providerId="ADAL" clId="{26EC1211-4B91-4A75-BA34-9C3175A3CA64}" dt="2023-11-20T11:46:16.583" v="2732" actId="478"/>
          <ac:spMkLst>
            <pc:docMk/>
            <pc:sldMk cId="661817955" sldId="256"/>
            <ac:spMk id="125" creationId="{105010EE-5E04-4FAA-8BCC-09FB03F07C8C}"/>
          </ac:spMkLst>
        </pc:spChg>
        <pc:spChg chg="del">
          <ac:chgData name="Ashleigh Bebbington" userId="ebc7e582-cb93-4f06-a2fe-43408e55c84d" providerId="ADAL" clId="{26EC1211-4B91-4A75-BA34-9C3175A3CA64}" dt="2023-11-20T11:54:20.314" v="3158" actId="478"/>
          <ac:spMkLst>
            <pc:docMk/>
            <pc:sldMk cId="661817955" sldId="256"/>
            <ac:spMk id="143" creationId="{73F3C286-17C0-4407-B756-3106EA602712}"/>
          </ac:spMkLst>
        </pc:spChg>
        <pc:spChg chg="del mod">
          <ac:chgData name="Ashleigh Bebbington" userId="ebc7e582-cb93-4f06-a2fe-43408e55c84d" providerId="ADAL" clId="{26EC1211-4B91-4A75-BA34-9C3175A3CA64}" dt="2023-11-20T11:54:48.543" v="3241" actId="478"/>
          <ac:spMkLst>
            <pc:docMk/>
            <pc:sldMk cId="661817955" sldId="256"/>
            <ac:spMk id="148" creationId="{A3416794-EBFE-4934-A04A-D2C4465CE861}"/>
          </ac:spMkLst>
        </pc:spChg>
        <pc:spChg chg="del">
          <ac:chgData name="Ashleigh Bebbington" userId="ebc7e582-cb93-4f06-a2fe-43408e55c84d" providerId="ADAL" clId="{26EC1211-4B91-4A75-BA34-9C3175A3CA64}" dt="2023-11-20T11:54:20.314" v="3158" actId="478"/>
          <ac:spMkLst>
            <pc:docMk/>
            <pc:sldMk cId="661817955" sldId="256"/>
            <ac:spMk id="153" creationId="{8C90142D-8E91-4E27-A6E8-AE28E1FAFF67}"/>
          </ac:spMkLst>
        </pc:spChg>
        <pc:spChg chg="del">
          <ac:chgData name="Ashleigh Bebbington" userId="ebc7e582-cb93-4f06-a2fe-43408e55c84d" providerId="ADAL" clId="{26EC1211-4B91-4A75-BA34-9C3175A3CA64}" dt="2023-09-12T14:52:16.702" v="678" actId="478"/>
          <ac:spMkLst>
            <pc:docMk/>
            <pc:sldMk cId="661817955" sldId="256"/>
            <ac:spMk id="194" creationId="{4F557342-8BE0-45F5-986C-B959407E8FF6}"/>
          </ac:spMkLst>
        </pc:spChg>
        <pc:spChg chg="del">
          <ac:chgData name="Ashleigh Bebbington" userId="ebc7e582-cb93-4f06-a2fe-43408e55c84d" providerId="ADAL" clId="{26EC1211-4B91-4A75-BA34-9C3175A3CA64}" dt="2023-09-12T14:52:14.693" v="677" actId="478"/>
          <ac:spMkLst>
            <pc:docMk/>
            <pc:sldMk cId="661817955" sldId="256"/>
            <ac:spMk id="195" creationId="{9EBA57A3-6DA5-4395-8F77-7CEB29910093}"/>
          </ac:spMkLst>
        </pc:spChg>
        <pc:spChg chg="del">
          <ac:chgData name="Ashleigh Bebbington" userId="ebc7e582-cb93-4f06-a2fe-43408e55c84d" providerId="ADAL" clId="{26EC1211-4B91-4A75-BA34-9C3175A3CA64}" dt="2023-09-12T14:52:09.476" v="676" actId="478"/>
          <ac:spMkLst>
            <pc:docMk/>
            <pc:sldMk cId="661817955" sldId="256"/>
            <ac:spMk id="196" creationId="{98556DEF-34FB-4769-A667-7F480EEFDBE0}"/>
          </ac:spMkLst>
        </pc:spChg>
        <pc:spChg chg="del">
          <ac:chgData name="Ashleigh Bebbington" userId="ebc7e582-cb93-4f06-a2fe-43408e55c84d" providerId="ADAL" clId="{26EC1211-4B91-4A75-BA34-9C3175A3CA64}" dt="2023-09-12T15:40:19.798" v="1475" actId="478"/>
          <ac:spMkLst>
            <pc:docMk/>
            <pc:sldMk cId="661817955" sldId="256"/>
            <ac:spMk id="226" creationId="{C50233CB-C127-4919-87F4-E68430FD3988}"/>
          </ac:spMkLst>
        </pc:spChg>
        <pc:spChg chg="add mod">
          <ac:chgData name="Ashleigh Bebbington" userId="ebc7e582-cb93-4f06-a2fe-43408e55c84d" providerId="ADAL" clId="{26EC1211-4B91-4A75-BA34-9C3175A3CA64}" dt="2023-11-20T11:51:17.492" v="2902" actId="1076"/>
          <ac:spMkLst>
            <pc:docMk/>
            <pc:sldMk cId="661817955" sldId="256"/>
            <ac:spMk id="267" creationId="{5C6035F6-B37B-4ED7-B352-60837DFE2A16}"/>
          </ac:spMkLst>
        </pc:spChg>
        <pc:spChg chg="add mod">
          <ac:chgData name="Ashleigh Bebbington" userId="ebc7e582-cb93-4f06-a2fe-43408e55c84d" providerId="ADAL" clId="{26EC1211-4B91-4A75-BA34-9C3175A3CA64}" dt="2023-11-20T11:49:57.776" v="2852" actId="1076"/>
          <ac:spMkLst>
            <pc:docMk/>
            <pc:sldMk cId="661817955" sldId="256"/>
            <ac:spMk id="268" creationId="{810C8CEC-9898-426A-B65E-1370F53AE023}"/>
          </ac:spMkLst>
        </pc:spChg>
        <pc:spChg chg="add mod">
          <ac:chgData name="Ashleigh Bebbington" userId="ebc7e582-cb93-4f06-a2fe-43408e55c84d" providerId="ADAL" clId="{26EC1211-4B91-4A75-BA34-9C3175A3CA64}" dt="2023-11-20T11:50:56.954" v="2899" actId="1076"/>
          <ac:spMkLst>
            <pc:docMk/>
            <pc:sldMk cId="661817955" sldId="256"/>
            <ac:spMk id="269" creationId="{DBB6D0AD-CAE6-4716-9764-763EF09B6745}"/>
          </ac:spMkLst>
        </pc:spChg>
        <pc:spChg chg="add mod">
          <ac:chgData name="Ashleigh Bebbington" userId="ebc7e582-cb93-4f06-a2fe-43408e55c84d" providerId="ADAL" clId="{26EC1211-4B91-4A75-BA34-9C3175A3CA64}" dt="2023-11-20T11:50:49.588" v="2898" actId="1076"/>
          <ac:spMkLst>
            <pc:docMk/>
            <pc:sldMk cId="661817955" sldId="256"/>
            <ac:spMk id="270" creationId="{D418AA6C-4122-4B8A-910C-CFCE97FF35E5}"/>
          </ac:spMkLst>
        </pc:spChg>
        <pc:spChg chg="add mod">
          <ac:chgData name="Ashleigh Bebbington" userId="ebc7e582-cb93-4f06-a2fe-43408e55c84d" providerId="ADAL" clId="{26EC1211-4B91-4A75-BA34-9C3175A3CA64}" dt="2023-11-20T11:51:02.479" v="2900" actId="1076"/>
          <ac:spMkLst>
            <pc:docMk/>
            <pc:sldMk cId="661817955" sldId="256"/>
            <ac:spMk id="271" creationId="{BB685292-DCA0-419A-AB96-D5FDA4A9AA9B}"/>
          </ac:spMkLst>
        </pc:spChg>
        <pc:spChg chg="add mod">
          <ac:chgData name="Ashleigh Bebbington" userId="ebc7e582-cb93-4f06-a2fe-43408e55c84d" providerId="ADAL" clId="{26EC1211-4B91-4A75-BA34-9C3175A3CA64}" dt="2023-11-20T11:49:12.638" v="2844" actId="1076"/>
          <ac:spMkLst>
            <pc:docMk/>
            <pc:sldMk cId="661817955" sldId="256"/>
            <ac:spMk id="272" creationId="{5B999006-F64E-4995-AF1A-63275FD2A6C3}"/>
          </ac:spMkLst>
        </pc:spChg>
        <pc:spChg chg="add mod">
          <ac:chgData name="Ashleigh Bebbington" userId="ebc7e582-cb93-4f06-a2fe-43408e55c84d" providerId="ADAL" clId="{26EC1211-4B91-4A75-BA34-9C3175A3CA64}" dt="2023-09-12T15:42:39.938" v="1655" actId="20577"/>
          <ac:spMkLst>
            <pc:docMk/>
            <pc:sldMk cId="661817955" sldId="256"/>
            <ac:spMk id="289" creationId="{C2DDF3F3-D89B-496F-9F99-AB6D51E02DFB}"/>
          </ac:spMkLst>
        </pc:spChg>
        <pc:spChg chg="add mod">
          <ac:chgData name="Ashleigh Bebbington" userId="ebc7e582-cb93-4f06-a2fe-43408e55c84d" providerId="ADAL" clId="{26EC1211-4B91-4A75-BA34-9C3175A3CA64}" dt="2023-09-12T15:42:51.259" v="1665" actId="20577"/>
          <ac:spMkLst>
            <pc:docMk/>
            <pc:sldMk cId="661817955" sldId="256"/>
            <ac:spMk id="290" creationId="{BF6C1622-5A97-4242-A606-B2F78B505E13}"/>
          </ac:spMkLst>
        </pc:spChg>
        <pc:spChg chg="add mod">
          <ac:chgData name="Ashleigh Bebbington" userId="ebc7e582-cb93-4f06-a2fe-43408e55c84d" providerId="ADAL" clId="{26EC1211-4B91-4A75-BA34-9C3175A3CA64}" dt="2023-09-12T15:42:55.171" v="1673" actId="20577"/>
          <ac:spMkLst>
            <pc:docMk/>
            <pc:sldMk cId="661817955" sldId="256"/>
            <ac:spMk id="291" creationId="{0189140C-6E36-4B47-9618-AD3441AED861}"/>
          </ac:spMkLst>
        </pc:spChg>
        <pc:spChg chg="add mod">
          <ac:chgData name="Ashleigh Bebbington" userId="ebc7e582-cb93-4f06-a2fe-43408e55c84d" providerId="ADAL" clId="{26EC1211-4B91-4A75-BA34-9C3175A3CA64}" dt="2023-09-12T15:43:07.802" v="1692" actId="20577"/>
          <ac:spMkLst>
            <pc:docMk/>
            <pc:sldMk cId="661817955" sldId="256"/>
            <ac:spMk id="292" creationId="{9EACBE03-E14B-4E9E-B18D-8BD831819BC9}"/>
          </ac:spMkLst>
        </pc:spChg>
        <pc:spChg chg="add mod">
          <ac:chgData name="Ashleigh Bebbington" userId="ebc7e582-cb93-4f06-a2fe-43408e55c84d" providerId="ADAL" clId="{26EC1211-4B91-4A75-BA34-9C3175A3CA64}" dt="2023-09-12T15:42:34.728" v="1639" actId="20577"/>
          <ac:spMkLst>
            <pc:docMk/>
            <pc:sldMk cId="661817955" sldId="256"/>
            <ac:spMk id="293" creationId="{ADB46718-1DB4-47AA-A0DD-3E5B5DA8163C}"/>
          </ac:spMkLst>
        </pc:spChg>
        <pc:spChg chg="add mod">
          <ac:chgData name="Ashleigh Bebbington" userId="ebc7e582-cb93-4f06-a2fe-43408e55c84d" providerId="ADAL" clId="{26EC1211-4B91-4A75-BA34-9C3175A3CA64}" dt="2023-09-12T15:43:25.409" v="1709" actId="20577"/>
          <ac:spMkLst>
            <pc:docMk/>
            <pc:sldMk cId="661817955" sldId="256"/>
            <ac:spMk id="294" creationId="{30FCA496-9521-40F8-AEDC-7C466C5B309E}"/>
          </ac:spMkLst>
        </pc:spChg>
        <pc:spChg chg="add mod">
          <ac:chgData name="Ashleigh Bebbington" userId="ebc7e582-cb93-4f06-a2fe-43408e55c84d" providerId="ADAL" clId="{26EC1211-4B91-4A75-BA34-9C3175A3CA64}" dt="2023-11-20T11:54:46.283" v="3240" actId="1076"/>
          <ac:spMkLst>
            <pc:docMk/>
            <pc:sldMk cId="661817955" sldId="256"/>
            <ac:spMk id="332" creationId="{A1FACAB8-119E-4C9F-B097-3EA3CE950B81}"/>
          </ac:spMkLst>
        </pc:spChg>
        <pc:spChg chg="add mod">
          <ac:chgData name="Ashleigh Bebbington" userId="ebc7e582-cb93-4f06-a2fe-43408e55c84d" providerId="ADAL" clId="{26EC1211-4B91-4A75-BA34-9C3175A3CA64}" dt="2023-11-20T11:54:54.767" v="3242" actId="1076"/>
          <ac:spMkLst>
            <pc:docMk/>
            <pc:sldMk cId="661817955" sldId="256"/>
            <ac:spMk id="335" creationId="{A6829816-A776-4167-8EDA-7943459BFC00}"/>
          </ac:spMkLst>
        </pc:spChg>
        <pc:spChg chg="add mod">
          <ac:chgData name="Ashleigh Bebbington" userId="ebc7e582-cb93-4f06-a2fe-43408e55c84d" providerId="ADAL" clId="{26EC1211-4B91-4A75-BA34-9C3175A3CA64}" dt="2023-11-20T11:54:59.813" v="3243" actId="1076"/>
          <ac:spMkLst>
            <pc:docMk/>
            <pc:sldMk cId="661817955" sldId="256"/>
            <ac:spMk id="336" creationId="{12AE883B-05DA-47DF-9F5C-DC176B878CAE}"/>
          </ac:spMkLst>
        </pc:spChg>
        <pc:spChg chg="add mod">
          <ac:chgData name="Ashleigh Bebbington" userId="ebc7e582-cb93-4f06-a2fe-43408e55c84d" providerId="ADAL" clId="{26EC1211-4B91-4A75-BA34-9C3175A3CA64}" dt="2023-11-20T11:55:04.762" v="3244" actId="1076"/>
          <ac:spMkLst>
            <pc:docMk/>
            <pc:sldMk cId="661817955" sldId="256"/>
            <ac:spMk id="337" creationId="{E1C1022D-7BA5-44B3-A8D2-2C4AC872CC4D}"/>
          </ac:spMkLst>
        </pc:spChg>
        <pc:spChg chg="add mod">
          <ac:chgData name="Ashleigh Bebbington" userId="ebc7e582-cb93-4f06-a2fe-43408e55c84d" providerId="ADAL" clId="{26EC1211-4B91-4A75-BA34-9C3175A3CA64}" dt="2023-11-20T11:55:08.984" v="3245" actId="1076"/>
          <ac:spMkLst>
            <pc:docMk/>
            <pc:sldMk cId="661817955" sldId="256"/>
            <ac:spMk id="338" creationId="{F4E8E79D-52C8-4587-875C-AF0AE0275950}"/>
          </ac:spMkLst>
        </pc:spChg>
        <pc:spChg chg="add mod">
          <ac:chgData name="Ashleigh Bebbington" userId="ebc7e582-cb93-4f06-a2fe-43408e55c84d" providerId="ADAL" clId="{26EC1211-4B91-4A75-BA34-9C3175A3CA64}" dt="2023-11-20T11:55:21.781" v="3247" actId="1076"/>
          <ac:spMkLst>
            <pc:docMk/>
            <pc:sldMk cId="661817955" sldId="256"/>
            <ac:spMk id="339" creationId="{17421214-BE88-418D-926D-B1E2AC678147}"/>
          </ac:spMkLst>
        </pc:spChg>
        <pc:spChg chg="add mod">
          <ac:chgData name="Ashleigh Bebbington" userId="ebc7e582-cb93-4f06-a2fe-43408e55c84d" providerId="ADAL" clId="{26EC1211-4B91-4A75-BA34-9C3175A3CA64}" dt="2023-11-20T12:06:28.260" v="3437" actId="20577"/>
          <ac:spMkLst>
            <pc:docMk/>
            <pc:sldMk cId="661817955" sldId="256"/>
            <ac:spMk id="370" creationId="{DC00FD8B-7651-48A0-B551-980C7F84F1CF}"/>
          </ac:spMkLst>
        </pc:spChg>
        <pc:spChg chg="add mod">
          <ac:chgData name="Ashleigh Bebbington" userId="ebc7e582-cb93-4f06-a2fe-43408e55c84d" providerId="ADAL" clId="{26EC1211-4B91-4A75-BA34-9C3175A3CA64}" dt="2023-11-20T12:05:56.014" v="3415" actId="1076"/>
          <ac:spMkLst>
            <pc:docMk/>
            <pc:sldMk cId="661817955" sldId="256"/>
            <ac:spMk id="371" creationId="{091546A3-2811-4FAC-8751-F1FBA13F8E62}"/>
          </ac:spMkLst>
        </pc:spChg>
        <pc:spChg chg="add mod">
          <ac:chgData name="Ashleigh Bebbington" userId="ebc7e582-cb93-4f06-a2fe-43408e55c84d" providerId="ADAL" clId="{26EC1211-4B91-4A75-BA34-9C3175A3CA64}" dt="2023-11-20T12:06:45.745" v="3452" actId="1076"/>
          <ac:spMkLst>
            <pc:docMk/>
            <pc:sldMk cId="661817955" sldId="256"/>
            <ac:spMk id="372" creationId="{7F670E14-4FD7-465C-BE4B-EA06B6D4CE2B}"/>
          </ac:spMkLst>
        </pc:spChg>
        <pc:spChg chg="mod">
          <ac:chgData name="Ashleigh Bebbington" userId="ebc7e582-cb93-4f06-a2fe-43408e55c84d" providerId="ADAL" clId="{26EC1211-4B91-4A75-BA34-9C3175A3CA64}" dt="2023-11-21T16:46:22.434" v="3455" actId="1076"/>
          <ac:spMkLst>
            <pc:docMk/>
            <pc:sldMk cId="661817955" sldId="256"/>
            <ac:spMk id="392" creationId="{29FA8CA3-E62C-400C-9985-7A938241606B}"/>
          </ac:spMkLst>
        </pc:spChg>
        <pc:spChg chg="mod">
          <ac:chgData name="Ashleigh Bebbington" userId="ebc7e582-cb93-4f06-a2fe-43408e55c84d" providerId="ADAL" clId="{26EC1211-4B91-4A75-BA34-9C3175A3CA64}" dt="2023-11-21T16:46:16.415" v="3454" actId="1076"/>
          <ac:spMkLst>
            <pc:docMk/>
            <pc:sldMk cId="661817955" sldId="256"/>
            <ac:spMk id="395" creationId="{8BC4580B-8486-4C11-A092-282BDDC66F33}"/>
          </ac:spMkLst>
        </pc:spChg>
        <pc:grpChg chg="mod">
          <ac:chgData name="Ashleigh Bebbington" userId="ebc7e582-cb93-4f06-a2fe-43408e55c84d" providerId="ADAL" clId="{26EC1211-4B91-4A75-BA34-9C3175A3CA64}" dt="2023-09-12T15:49:52.327" v="1728" actId="14100"/>
          <ac:grpSpMkLst>
            <pc:docMk/>
            <pc:sldMk cId="661817955" sldId="256"/>
            <ac:grpSpMk id="209" creationId="{4AD879A5-D3D3-4826-AC62-9104FA046D99}"/>
          </ac:grpSpMkLst>
        </pc:grpChg>
        <pc:grpChg chg="add mod">
          <ac:chgData name="Ashleigh Bebbington" userId="ebc7e582-cb93-4f06-a2fe-43408e55c84d" providerId="ADAL" clId="{26EC1211-4B91-4A75-BA34-9C3175A3CA64}" dt="2023-11-20T11:54:38.500" v="3239" actId="1038"/>
          <ac:grpSpMkLst>
            <pc:docMk/>
            <pc:sldMk cId="661817955" sldId="256"/>
            <ac:grpSpMk id="340" creationId="{20619F16-3224-451D-B7A1-E772D9AF569A}"/>
          </ac:grpSpMkLst>
        </pc:grpChg>
        <pc:graphicFrameChg chg="mod modGraphic">
          <ac:chgData name="Ashleigh Bebbington" userId="ebc7e582-cb93-4f06-a2fe-43408e55c84d" providerId="ADAL" clId="{26EC1211-4B91-4A75-BA34-9C3175A3CA64}" dt="2023-11-20T11:32:39.230" v="2464" actId="1038"/>
          <ac:graphicFrameMkLst>
            <pc:docMk/>
            <pc:sldMk cId="661817955" sldId="256"/>
            <ac:graphicFrameMk id="173" creationId="{DAF973AC-56F0-42B4-9203-4A01B2C4A2CF}"/>
          </ac:graphicFrameMkLst>
        </pc:graphicFrameChg>
        <pc:graphicFrameChg chg="add del mod">
          <ac:chgData name="Ashleigh Bebbington" userId="ebc7e582-cb93-4f06-a2fe-43408e55c84d" providerId="ADAL" clId="{26EC1211-4B91-4A75-BA34-9C3175A3CA64}" dt="2023-11-20T11:45:50.931" v="2729" actId="478"/>
          <ac:graphicFrameMkLst>
            <pc:docMk/>
            <pc:sldMk cId="661817955" sldId="256"/>
            <ac:graphicFrameMk id="202" creationId="{BC983C02-E87A-4D05-A956-320E20A402D3}"/>
          </ac:graphicFrameMkLst>
        </pc:graphicFrameChg>
        <pc:picChg chg="del">
          <ac:chgData name="Ashleigh Bebbington" userId="ebc7e582-cb93-4f06-a2fe-43408e55c84d" providerId="ADAL" clId="{26EC1211-4B91-4A75-BA34-9C3175A3CA64}" dt="2023-11-20T11:22:42.231" v="1761" actId="478"/>
          <ac:picMkLst>
            <pc:docMk/>
            <pc:sldMk cId="661817955" sldId="256"/>
            <ac:picMk id="55" creationId="{0B935D81-D726-4AAB-83E5-93081173F541}"/>
          </ac:picMkLst>
        </pc:picChg>
        <pc:picChg chg="del">
          <ac:chgData name="Ashleigh Bebbington" userId="ebc7e582-cb93-4f06-a2fe-43408e55c84d" providerId="ADAL" clId="{26EC1211-4B91-4A75-BA34-9C3175A3CA64}" dt="2023-09-12T15:40:22.058" v="1476" actId="478"/>
          <ac:picMkLst>
            <pc:docMk/>
            <pc:sldMk cId="661817955" sldId="256"/>
            <ac:picMk id="72" creationId="{F0468746-DC2F-4A5D-8B7B-242EF0F8C574}"/>
          </ac:picMkLst>
        </pc:picChg>
        <pc:picChg chg="del">
          <ac:chgData name="Ashleigh Bebbington" userId="ebc7e582-cb93-4f06-a2fe-43408e55c84d" providerId="ADAL" clId="{26EC1211-4B91-4A75-BA34-9C3175A3CA64}" dt="2023-09-12T15:40:23.749" v="1477" actId="478"/>
          <ac:picMkLst>
            <pc:docMk/>
            <pc:sldMk cId="661817955" sldId="256"/>
            <ac:picMk id="74" creationId="{D921617C-4494-4244-8F8D-CA66EA89838A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12" creationId="{18E909A4-D9D2-4C75-A11A-0095F889613C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18" creationId="{FE4D36A5-5F53-4DFC-9DB8-D58CD3AC7252}"/>
          </ac:picMkLst>
        </pc:picChg>
        <pc:picChg chg="del">
          <ac:chgData name="Ashleigh Bebbington" userId="ebc7e582-cb93-4f06-a2fe-43408e55c84d" providerId="ADAL" clId="{26EC1211-4B91-4A75-BA34-9C3175A3CA64}" dt="2023-11-20T11:46:14.074" v="2731" actId="478"/>
          <ac:picMkLst>
            <pc:docMk/>
            <pc:sldMk cId="661817955" sldId="256"/>
            <ac:picMk id="121" creationId="{9945B238-AF21-4A5A-B97E-85EFEF43669E}"/>
          </ac:picMkLst>
        </pc:picChg>
        <pc:picChg chg="del">
          <ac:chgData name="Ashleigh Bebbington" userId="ebc7e582-cb93-4f06-a2fe-43408e55c84d" providerId="ADAL" clId="{26EC1211-4B91-4A75-BA34-9C3175A3CA64}" dt="2023-11-20T11:46:14.074" v="2731" actId="478"/>
          <ac:picMkLst>
            <pc:docMk/>
            <pc:sldMk cId="661817955" sldId="256"/>
            <ac:picMk id="122" creationId="{D95C8250-F9F2-438A-9B84-6C7352F7E0DF}"/>
          </ac:picMkLst>
        </pc:picChg>
        <pc:picChg chg="del">
          <ac:chgData name="Ashleigh Bebbington" userId="ebc7e582-cb93-4f06-a2fe-43408e55c84d" providerId="ADAL" clId="{26EC1211-4B91-4A75-BA34-9C3175A3CA64}" dt="2023-11-20T11:46:14.074" v="2731" actId="478"/>
          <ac:picMkLst>
            <pc:docMk/>
            <pc:sldMk cId="661817955" sldId="256"/>
            <ac:picMk id="126" creationId="{E07A959C-2383-4F78-A759-FF43A1E54D5F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27" creationId="{404459B0-1226-4C24-AE11-9C89F66103DF}"/>
          </ac:picMkLst>
        </pc:picChg>
        <pc:picChg chg="del">
          <ac:chgData name="Ashleigh Bebbington" userId="ebc7e582-cb93-4f06-a2fe-43408e55c84d" providerId="ADAL" clId="{26EC1211-4B91-4A75-BA34-9C3175A3CA64}" dt="2023-11-20T11:46:14.074" v="2731" actId="478"/>
          <ac:picMkLst>
            <pc:docMk/>
            <pc:sldMk cId="661817955" sldId="256"/>
            <ac:picMk id="128" creationId="{1237BE8E-346D-4E12-B194-C31DFA696707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33" creationId="{551DE4C5-F080-4FBE-9954-388175191133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41" creationId="{8C8045F1-6EBE-45E7-BD63-3FFABC7225E8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44" creationId="{533B54A4-90A7-4127-B582-67174B4EFFF6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45" creationId="{7ED3154A-3352-47CF-92F0-2ED585729EE8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46" creationId="{CBF7D56D-27ED-4087-BC57-9C8ADB01C7EC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47" creationId="{FC6661E7-694F-4646-AA73-4A6C4AAE9E9B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49" creationId="{8A99B4FC-733F-48D9-B691-537515EA1FB8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0" creationId="{CEB01311-53A2-47DE-844C-2D5CD23DA4D3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1" creationId="{DB9DB02D-95B7-4FC9-962E-276B93441309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2" creationId="{C07C0316-E5A1-470D-9204-67242E74FD7C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4" creationId="{9F5CB4F9-9A18-46A2-B78D-35DC6C6B7426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5" creationId="{139AF9A7-729E-40C2-8001-318BD1867B5C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6" creationId="{922D717E-8CBF-42EF-B2BB-E7004C7032D9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57" creationId="{60273529-C436-44DE-8404-6549C771E652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58" creationId="{4E8BAB37-D1D5-4E66-993D-1146991EFD92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59" creationId="{BEC7BDCB-0715-43CE-8FF4-AC38D9B649A3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78" creationId="{1D4AE5B7-B8BA-409A-B8A4-0BFECA711951}"/>
          </ac:picMkLst>
        </pc:picChg>
        <pc:picChg chg="del">
          <ac:chgData name="Ashleigh Bebbington" userId="ebc7e582-cb93-4f06-a2fe-43408e55c84d" providerId="ADAL" clId="{26EC1211-4B91-4A75-BA34-9C3175A3CA64}" dt="2023-11-20T11:22:38.710" v="1758" actId="478"/>
          <ac:picMkLst>
            <pc:docMk/>
            <pc:sldMk cId="661817955" sldId="256"/>
            <ac:picMk id="179" creationId="{0C1E6DDB-93AB-4B0F-A3F8-F01378F3F82A}"/>
          </ac:picMkLst>
        </pc:picChg>
        <pc:picChg chg="del">
          <ac:chgData name="Ashleigh Bebbington" userId="ebc7e582-cb93-4f06-a2fe-43408e55c84d" providerId="ADAL" clId="{26EC1211-4B91-4A75-BA34-9C3175A3CA64}" dt="2023-11-20T11:22:41.008" v="1760" actId="478"/>
          <ac:picMkLst>
            <pc:docMk/>
            <pc:sldMk cId="661817955" sldId="256"/>
            <ac:picMk id="183" creationId="{D9DB25D5-AEE6-4B71-8BC5-677C88844644}"/>
          </ac:picMkLst>
        </pc:picChg>
        <pc:picChg chg="del">
          <ac:chgData name="Ashleigh Bebbington" userId="ebc7e582-cb93-4f06-a2fe-43408e55c84d" providerId="ADAL" clId="{26EC1211-4B91-4A75-BA34-9C3175A3CA64}" dt="2023-11-20T11:22:34.276" v="1755" actId="478"/>
          <ac:picMkLst>
            <pc:docMk/>
            <pc:sldMk cId="661817955" sldId="256"/>
            <ac:picMk id="185" creationId="{D493C43D-EFF5-4412-A64F-292DF4EB63BB}"/>
          </ac:picMkLst>
        </pc:picChg>
        <pc:picChg chg="del">
          <ac:chgData name="Ashleigh Bebbington" userId="ebc7e582-cb93-4f06-a2fe-43408e55c84d" providerId="ADAL" clId="{26EC1211-4B91-4A75-BA34-9C3175A3CA64}" dt="2023-11-20T11:54:20.314" v="3158" actId="478"/>
          <ac:picMkLst>
            <pc:docMk/>
            <pc:sldMk cId="661817955" sldId="256"/>
            <ac:picMk id="187" creationId="{E9A4CD46-9D77-411C-93D6-DC8A2A099AF8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88" creationId="{5CB9FF18-B874-4DCF-81CA-FD111F37796B}"/>
          </ac:picMkLst>
        </pc:picChg>
        <pc:picChg chg="del">
          <ac:chgData name="Ashleigh Bebbington" userId="ebc7e582-cb93-4f06-a2fe-43408e55c84d" providerId="ADAL" clId="{26EC1211-4B91-4A75-BA34-9C3175A3CA64}" dt="2023-11-20T11:22:39.890" v="1759" actId="478"/>
          <ac:picMkLst>
            <pc:docMk/>
            <pc:sldMk cId="661817955" sldId="256"/>
            <ac:picMk id="189" creationId="{EE9D03BD-634E-453F-B6AA-1C426837BA57}"/>
          </ac:picMkLst>
        </pc:picChg>
        <pc:picChg chg="del">
          <ac:chgData name="Ashleigh Bebbington" userId="ebc7e582-cb93-4f06-a2fe-43408e55c84d" providerId="ADAL" clId="{26EC1211-4B91-4A75-BA34-9C3175A3CA64}" dt="2023-11-20T11:46:09.337" v="2730" actId="478"/>
          <ac:picMkLst>
            <pc:docMk/>
            <pc:sldMk cId="661817955" sldId="256"/>
            <ac:picMk id="190" creationId="{D257DBF5-ED70-4DF4-B929-56EF0BCD8C3B}"/>
          </ac:picMkLst>
        </pc:picChg>
        <pc:picChg chg="add del mod modCrop">
          <ac:chgData name="Ashleigh Bebbington" userId="ebc7e582-cb93-4f06-a2fe-43408e55c84d" providerId="ADAL" clId="{26EC1211-4B91-4A75-BA34-9C3175A3CA64}" dt="2023-11-20T11:24:08.509" v="1802" actId="478"/>
          <ac:picMkLst>
            <pc:docMk/>
            <pc:sldMk cId="661817955" sldId="256"/>
            <ac:picMk id="191" creationId="{D0803D5E-24D5-4D63-A922-5367C352817E}"/>
          </ac:picMkLst>
        </pc:picChg>
        <pc:picChg chg="add mod">
          <ac:chgData name="Ashleigh Bebbington" userId="ebc7e582-cb93-4f06-a2fe-43408e55c84d" providerId="ADAL" clId="{26EC1211-4B91-4A75-BA34-9C3175A3CA64}" dt="2023-11-20T11:32:39.230" v="2464" actId="1038"/>
          <ac:picMkLst>
            <pc:docMk/>
            <pc:sldMk cId="661817955" sldId="256"/>
            <ac:picMk id="192" creationId="{88371A48-40A8-4A2B-A2D4-EC098A4799E8}"/>
          </ac:picMkLst>
        </pc:picChg>
        <pc:picChg chg="add mod">
          <ac:chgData name="Ashleigh Bebbington" userId="ebc7e582-cb93-4f06-a2fe-43408e55c84d" providerId="ADAL" clId="{26EC1211-4B91-4A75-BA34-9C3175A3CA64}" dt="2023-11-20T11:32:39.230" v="2464" actId="1038"/>
          <ac:picMkLst>
            <pc:docMk/>
            <pc:sldMk cId="661817955" sldId="256"/>
            <ac:picMk id="193" creationId="{916B9477-E819-433A-A93C-42B79FDAE6AA}"/>
          </ac:picMkLst>
        </pc:picChg>
        <pc:picChg chg="add mod modCrop">
          <ac:chgData name="Ashleigh Bebbington" userId="ebc7e582-cb93-4f06-a2fe-43408e55c84d" providerId="ADAL" clId="{26EC1211-4B91-4A75-BA34-9C3175A3CA64}" dt="2023-11-20T11:32:39.230" v="2464" actId="1038"/>
          <ac:picMkLst>
            <pc:docMk/>
            <pc:sldMk cId="661817955" sldId="256"/>
            <ac:picMk id="194" creationId="{DB72DB89-D888-4C76-858F-94B86FA05D79}"/>
          </ac:picMkLst>
        </pc:picChg>
        <pc:picChg chg="add mod modCrop">
          <ac:chgData name="Ashleigh Bebbington" userId="ebc7e582-cb93-4f06-a2fe-43408e55c84d" providerId="ADAL" clId="{26EC1211-4B91-4A75-BA34-9C3175A3CA64}" dt="2023-11-20T11:32:39.230" v="2464" actId="1038"/>
          <ac:picMkLst>
            <pc:docMk/>
            <pc:sldMk cId="661817955" sldId="256"/>
            <ac:picMk id="195" creationId="{6A349224-580F-4BAC-9FA8-5AA2553BB636}"/>
          </ac:picMkLst>
        </pc:picChg>
        <pc:picChg chg="add mod">
          <ac:chgData name="Ashleigh Bebbington" userId="ebc7e582-cb93-4f06-a2fe-43408e55c84d" providerId="ADAL" clId="{26EC1211-4B91-4A75-BA34-9C3175A3CA64}" dt="2023-11-20T11:32:39.230" v="2464" actId="1038"/>
          <ac:picMkLst>
            <pc:docMk/>
            <pc:sldMk cId="661817955" sldId="256"/>
            <ac:picMk id="196" creationId="{C5B2F3BA-AEDB-471C-BB6F-6A760F19F930}"/>
          </ac:picMkLst>
        </pc:picChg>
        <pc:picChg chg="add mod">
          <ac:chgData name="Ashleigh Bebbington" userId="ebc7e582-cb93-4f06-a2fe-43408e55c84d" providerId="ADAL" clId="{26EC1211-4B91-4A75-BA34-9C3175A3CA64}" dt="2023-11-20T11:36:24.310" v="2467" actId="1076"/>
          <ac:picMkLst>
            <pc:docMk/>
            <pc:sldMk cId="661817955" sldId="256"/>
            <ac:picMk id="197" creationId="{3A3599C8-BF80-4EB3-AF51-4D1F8C15E484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197" creationId="{8F27081D-38F8-4DF9-BA2A-F841198F2895}"/>
          </ac:picMkLst>
        </pc:picChg>
        <pc:picChg chg="add mod">
          <ac:chgData name="Ashleigh Bebbington" userId="ebc7e582-cb93-4f06-a2fe-43408e55c84d" providerId="ADAL" clId="{26EC1211-4B91-4A75-BA34-9C3175A3CA64}" dt="2023-11-20T11:50:05.980" v="2855" actId="1038"/>
          <ac:picMkLst>
            <pc:docMk/>
            <pc:sldMk cId="661817955" sldId="256"/>
            <ac:picMk id="198" creationId="{92BDE1F6-916C-48B7-9A4D-795C5759582D}"/>
          </ac:picMkLst>
        </pc:picChg>
        <pc:picChg chg="add mod">
          <ac:chgData name="Ashleigh Bebbington" userId="ebc7e582-cb93-4f06-a2fe-43408e55c84d" providerId="ADAL" clId="{26EC1211-4B91-4A75-BA34-9C3175A3CA64}" dt="2023-11-20T11:50:56.954" v="2899" actId="1076"/>
          <ac:picMkLst>
            <pc:docMk/>
            <pc:sldMk cId="661817955" sldId="256"/>
            <ac:picMk id="199" creationId="{53006FF3-FC07-4ECD-9522-CEE35CD08B78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199" creationId="{AB667EB7-1E23-4D90-A39F-D11E8AD78871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200" creationId="{8FFD0CB1-FC04-4C8A-9D2E-CAC4A786219B}"/>
          </ac:picMkLst>
        </pc:picChg>
        <pc:picChg chg="add mod">
          <ac:chgData name="Ashleigh Bebbington" userId="ebc7e582-cb93-4f06-a2fe-43408e55c84d" providerId="ADAL" clId="{26EC1211-4B91-4A75-BA34-9C3175A3CA64}" dt="2023-11-20T11:37:08.046" v="2475" actId="1076"/>
          <ac:picMkLst>
            <pc:docMk/>
            <pc:sldMk cId="661817955" sldId="256"/>
            <ac:picMk id="200" creationId="{FB72EE51-252D-4603-89E6-07C7AD78F8E0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201" creationId="{16258E86-9EEF-4D72-9E43-126CEB87FD13}"/>
          </ac:picMkLst>
        </pc:picChg>
        <pc:picChg chg="add mod">
          <ac:chgData name="Ashleigh Bebbington" userId="ebc7e582-cb93-4f06-a2fe-43408e55c84d" providerId="ADAL" clId="{26EC1211-4B91-4A75-BA34-9C3175A3CA64}" dt="2023-11-20T11:37:10.971" v="2477" actId="1076"/>
          <ac:picMkLst>
            <pc:docMk/>
            <pc:sldMk cId="661817955" sldId="256"/>
            <ac:picMk id="201" creationId="{6F5EC73A-8161-4704-B2C6-3137BACD3E5D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202" creationId="{728806A6-6C6D-4F46-B8A3-F41DE7EA884B}"/>
          </ac:picMkLst>
        </pc:picChg>
        <pc:picChg chg="del">
          <ac:chgData name="Ashleigh Bebbington" userId="ebc7e582-cb93-4f06-a2fe-43408e55c84d" providerId="ADAL" clId="{26EC1211-4B91-4A75-BA34-9C3175A3CA64}" dt="2023-09-12T14:52:18.609" v="679" actId="478"/>
          <ac:picMkLst>
            <pc:docMk/>
            <pc:sldMk cId="661817955" sldId="256"/>
            <ac:picMk id="203" creationId="{490FA964-3A83-4795-A5C2-C4308363C3D6}"/>
          </ac:picMkLst>
        </pc:picChg>
        <pc:picChg chg="add del mod">
          <ac:chgData name="Ashleigh Bebbington" userId="ebc7e582-cb93-4f06-a2fe-43408e55c84d" providerId="ADAL" clId="{26EC1211-4B91-4A75-BA34-9C3175A3CA64}" dt="2023-11-20T11:45:50.931" v="2729" actId="478"/>
          <ac:picMkLst>
            <pc:docMk/>
            <pc:sldMk cId="661817955" sldId="256"/>
            <ac:picMk id="203" creationId="{F94E20A6-556B-49D3-A2A9-CCF7B36683FE}"/>
          </ac:picMkLst>
        </pc:picChg>
        <pc:picChg chg="del">
          <ac:chgData name="Ashleigh Bebbington" userId="ebc7e582-cb93-4f06-a2fe-43408e55c84d" providerId="ADAL" clId="{26EC1211-4B91-4A75-BA34-9C3175A3CA64}" dt="2023-09-12T14:52:09.476" v="676" actId="478"/>
          <ac:picMkLst>
            <pc:docMk/>
            <pc:sldMk cId="661817955" sldId="256"/>
            <ac:picMk id="204" creationId="{11140519-6991-4FD0-8908-11675026538B}"/>
          </ac:picMkLst>
        </pc:picChg>
        <pc:picChg chg="add del mod">
          <ac:chgData name="Ashleigh Bebbington" userId="ebc7e582-cb93-4f06-a2fe-43408e55c84d" providerId="ADAL" clId="{26EC1211-4B91-4A75-BA34-9C3175A3CA64}" dt="2023-11-20T11:45:50.931" v="2729" actId="478"/>
          <ac:picMkLst>
            <pc:docMk/>
            <pc:sldMk cId="661817955" sldId="256"/>
            <ac:picMk id="204" creationId="{F0501D92-4C4A-4BF2-B09C-BBAF137238C7}"/>
          </ac:picMkLst>
        </pc:picChg>
        <pc:picChg chg="add del mod">
          <ac:chgData name="Ashleigh Bebbington" userId="ebc7e582-cb93-4f06-a2fe-43408e55c84d" providerId="ADAL" clId="{26EC1211-4B91-4A75-BA34-9C3175A3CA64}" dt="2023-11-20T11:45:50.931" v="2729" actId="478"/>
          <ac:picMkLst>
            <pc:docMk/>
            <pc:sldMk cId="661817955" sldId="256"/>
            <ac:picMk id="205" creationId="{C443D884-902E-4924-A778-CC1BCA5BE86B}"/>
          </ac:picMkLst>
        </pc:picChg>
        <pc:picChg chg="add del mod">
          <ac:chgData name="Ashleigh Bebbington" userId="ebc7e582-cb93-4f06-a2fe-43408e55c84d" providerId="ADAL" clId="{26EC1211-4B91-4A75-BA34-9C3175A3CA64}" dt="2023-11-20T11:45:50.931" v="2729" actId="478"/>
          <ac:picMkLst>
            <pc:docMk/>
            <pc:sldMk cId="661817955" sldId="256"/>
            <ac:picMk id="213" creationId="{C3FF7C3A-8B31-442D-8291-E63E90B4D45F}"/>
          </ac:picMkLst>
        </pc:picChg>
        <pc:picChg chg="add del mod">
          <ac:chgData name="Ashleigh Bebbington" userId="ebc7e582-cb93-4f06-a2fe-43408e55c84d" providerId="ADAL" clId="{26EC1211-4B91-4A75-BA34-9C3175A3CA64}" dt="2023-11-20T11:45:50.931" v="2729" actId="478"/>
          <ac:picMkLst>
            <pc:docMk/>
            <pc:sldMk cId="661817955" sldId="256"/>
            <ac:picMk id="214" creationId="{A24FC328-36EB-4138-91C6-618CEA3F1F96}"/>
          </ac:picMkLst>
        </pc:picChg>
        <pc:picChg chg="add mod">
          <ac:chgData name="Ashleigh Bebbington" userId="ebc7e582-cb93-4f06-a2fe-43408e55c84d" providerId="ADAL" clId="{26EC1211-4B91-4A75-BA34-9C3175A3CA64}" dt="2023-11-20T11:38:01.480" v="2483" actId="1076"/>
          <ac:picMkLst>
            <pc:docMk/>
            <pc:sldMk cId="661817955" sldId="256"/>
            <ac:picMk id="215" creationId="{9E2A0256-D758-40A1-A4BF-9330C3CF4AAD}"/>
          </ac:picMkLst>
        </pc:picChg>
        <pc:picChg chg="del">
          <ac:chgData name="Ashleigh Bebbington" userId="ebc7e582-cb93-4f06-a2fe-43408e55c84d" providerId="ADAL" clId="{26EC1211-4B91-4A75-BA34-9C3175A3CA64}" dt="2023-09-12T15:40:27.143" v="1479" actId="478"/>
          <ac:picMkLst>
            <pc:docMk/>
            <pc:sldMk cId="661817955" sldId="256"/>
            <ac:picMk id="223" creationId="{24FB65B2-30EC-4354-9375-0EC4D2350203}"/>
          </ac:picMkLst>
        </pc:picChg>
        <pc:picChg chg="add mod">
          <ac:chgData name="Ashleigh Bebbington" userId="ebc7e582-cb93-4f06-a2fe-43408e55c84d" providerId="ADAL" clId="{26EC1211-4B91-4A75-BA34-9C3175A3CA64}" dt="2023-11-20T11:38:14.801" v="2488" actId="1076"/>
          <ac:picMkLst>
            <pc:docMk/>
            <pc:sldMk cId="661817955" sldId="256"/>
            <ac:picMk id="223" creationId="{3DFC9D7A-9C32-4274-825C-029C74079961}"/>
          </ac:picMkLst>
        </pc:picChg>
        <pc:picChg chg="del">
          <ac:chgData name="Ashleigh Bebbington" userId="ebc7e582-cb93-4f06-a2fe-43408e55c84d" providerId="ADAL" clId="{26EC1211-4B91-4A75-BA34-9C3175A3CA64}" dt="2023-09-12T15:40:25.386" v="1478" actId="478"/>
          <ac:picMkLst>
            <pc:docMk/>
            <pc:sldMk cId="661817955" sldId="256"/>
            <ac:picMk id="224" creationId="{3B5A7E85-9964-46F6-8C4C-C4293D102679}"/>
          </ac:picMkLst>
        </pc:picChg>
        <pc:picChg chg="add mod">
          <ac:chgData name="Ashleigh Bebbington" userId="ebc7e582-cb93-4f06-a2fe-43408e55c84d" providerId="ADAL" clId="{26EC1211-4B91-4A75-BA34-9C3175A3CA64}" dt="2023-11-20T11:38:27.575" v="2493" actId="1076"/>
          <ac:picMkLst>
            <pc:docMk/>
            <pc:sldMk cId="661817955" sldId="256"/>
            <ac:picMk id="224" creationId="{B74F4F78-C22A-4438-AEAF-16AEE28AFB2E}"/>
          </ac:picMkLst>
        </pc:picChg>
        <pc:picChg chg="add mod">
          <ac:chgData name="Ashleigh Bebbington" userId="ebc7e582-cb93-4f06-a2fe-43408e55c84d" providerId="ADAL" clId="{26EC1211-4B91-4A75-BA34-9C3175A3CA64}" dt="2023-11-20T11:38:39.175" v="2497" actId="1076"/>
          <ac:picMkLst>
            <pc:docMk/>
            <pc:sldMk cId="661817955" sldId="256"/>
            <ac:picMk id="226" creationId="{17941B1D-CC90-4880-B7F4-C849D7EBEC9A}"/>
          </ac:picMkLst>
        </pc:picChg>
        <pc:picChg chg="add mod">
          <ac:chgData name="Ashleigh Bebbington" userId="ebc7e582-cb93-4f06-a2fe-43408e55c84d" providerId="ADAL" clId="{26EC1211-4B91-4A75-BA34-9C3175A3CA64}" dt="2023-11-20T11:59:54.821" v="3316" actId="1076"/>
          <ac:picMkLst>
            <pc:docMk/>
            <pc:sldMk cId="661817955" sldId="256"/>
            <ac:picMk id="246" creationId="{9753EC00-E1AF-4257-9398-EFFFC563B95B}"/>
          </ac:picMkLst>
        </pc:picChg>
        <pc:picChg chg="mod modCrop">
          <ac:chgData name="Ashleigh Bebbington" userId="ebc7e582-cb93-4f06-a2fe-43408e55c84d" providerId="ADAL" clId="{26EC1211-4B91-4A75-BA34-9C3175A3CA64}" dt="2023-11-20T11:25:36.268" v="2013" actId="732"/>
          <ac:picMkLst>
            <pc:docMk/>
            <pc:sldMk cId="661817955" sldId="256"/>
            <ac:picMk id="247" creationId="{BE98F58C-6B3E-4F34-9BAC-6F68B2EC78BF}"/>
          </ac:picMkLst>
        </pc:picChg>
        <pc:picChg chg="add mod">
          <ac:chgData name="Ashleigh Bebbington" userId="ebc7e582-cb93-4f06-a2fe-43408e55c84d" providerId="ADAL" clId="{26EC1211-4B91-4A75-BA34-9C3175A3CA64}" dt="2023-11-20T11:38:59.561" v="2563" actId="1076"/>
          <ac:picMkLst>
            <pc:docMk/>
            <pc:sldMk cId="661817955" sldId="256"/>
            <ac:picMk id="248" creationId="{725326A5-C3FF-48CC-8D78-6CF294F2CA7C}"/>
          </ac:picMkLst>
        </pc:picChg>
        <pc:picChg chg="del mod">
          <ac:chgData name="Ashleigh Bebbington" userId="ebc7e582-cb93-4f06-a2fe-43408e55c84d" providerId="ADAL" clId="{26EC1211-4B91-4A75-BA34-9C3175A3CA64}" dt="2023-11-20T11:38:05.709" v="2484" actId="478"/>
          <ac:picMkLst>
            <pc:docMk/>
            <pc:sldMk cId="661817955" sldId="256"/>
            <ac:picMk id="249" creationId="{4D4CFAD0-9936-4F09-A3CA-204F30B0093E}"/>
          </ac:picMkLst>
        </pc:picChg>
        <pc:picChg chg="del mod">
          <ac:chgData name="Ashleigh Bebbington" userId="ebc7e582-cb93-4f06-a2fe-43408e55c84d" providerId="ADAL" clId="{26EC1211-4B91-4A75-BA34-9C3175A3CA64}" dt="2023-11-20T11:36:19.366" v="2465" actId="478"/>
          <ac:picMkLst>
            <pc:docMk/>
            <pc:sldMk cId="661817955" sldId="256"/>
            <ac:picMk id="250" creationId="{E03AE08A-1F49-463A-8DD2-D61BD94F5A2D}"/>
          </ac:picMkLst>
        </pc:picChg>
        <pc:picChg chg="del">
          <ac:chgData name="Ashleigh Bebbington" userId="ebc7e582-cb93-4f06-a2fe-43408e55c84d" providerId="ADAL" clId="{26EC1211-4B91-4A75-BA34-9C3175A3CA64}" dt="2023-11-20T11:37:55.509" v="2481" actId="478"/>
          <ac:picMkLst>
            <pc:docMk/>
            <pc:sldMk cId="661817955" sldId="256"/>
            <ac:picMk id="251" creationId="{BF241C35-AF1A-4F3B-8B91-95C84C42E1DC}"/>
          </ac:picMkLst>
        </pc:picChg>
        <pc:picChg chg="del mod">
          <ac:chgData name="Ashleigh Bebbington" userId="ebc7e582-cb93-4f06-a2fe-43408e55c84d" providerId="ADAL" clId="{26EC1211-4B91-4A75-BA34-9C3175A3CA64}" dt="2023-11-20T11:38:36.037" v="2496" actId="478"/>
          <ac:picMkLst>
            <pc:docMk/>
            <pc:sldMk cId="661817955" sldId="256"/>
            <ac:picMk id="252" creationId="{00FC1F47-D92A-4E2C-A086-71FB97F44B20}"/>
          </ac:picMkLst>
        </pc:picChg>
        <pc:picChg chg="del mod">
          <ac:chgData name="Ashleigh Bebbington" userId="ebc7e582-cb93-4f06-a2fe-43408e55c84d" providerId="ADAL" clId="{26EC1211-4B91-4A75-BA34-9C3175A3CA64}" dt="2023-11-20T11:38:40.632" v="2498" actId="478"/>
          <ac:picMkLst>
            <pc:docMk/>
            <pc:sldMk cId="661817955" sldId="256"/>
            <ac:picMk id="253" creationId="{647C496C-B68C-446F-B2AE-8EDE1E8B9E00}"/>
          </ac:picMkLst>
        </pc:picChg>
        <pc:picChg chg="del mod">
          <ac:chgData name="Ashleigh Bebbington" userId="ebc7e582-cb93-4f06-a2fe-43408e55c84d" providerId="ADAL" clId="{26EC1211-4B91-4A75-BA34-9C3175A3CA64}" dt="2023-11-20T11:38:56.089" v="2562" actId="478"/>
          <ac:picMkLst>
            <pc:docMk/>
            <pc:sldMk cId="661817955" sldId="256"/>
            <ac:picMk id="254" creationId="{A747B935-CC14-4365-8982-EC1147457CD5}"/>
          </ac:picMkLst>
        </pc:picChg>
        <pc:picChg chg="del mod">
          <ac:chgData name="Ashleigh Bebbington" userId="ebc7e582-cb93-4f06-a2fe-43408e55c84d" providerId="ADAL" clId="{26EC1211-4B91-4A75-BA34-9C3175A3CA64}" dt="2023-11-20T11:39:00.835" v="2564" actId="478"/>
          <ac:picMkLst>
            <pc:docMk/>
            <pc:sldMk cId="661817955" sldId="256"/>
            <ac:picMk id="255" creationId="{54DB391A-F769-4E7E-A8E0-ABC1AB8CCD48}"/>
          </ac:picMkLst>
        </pc:picChg>
        <pc:picChg chg="add mod modCrop">
          <ac:chgData name="Ashleigh Bebbington" userId="ebc7e582-cb93-4f06-a2fe-43408e55c84d" providerId="ADAL" clId="{26EC1211-4B91-4A75-BA34-9C3175A3CA64}" dt="2023-11-20T11:24:35.647" v="1803" actId="732"/>
          <ac:picMkLst>
            <pc:docMk/>
            <pc:sldMk cId="661817955" sldId="256"/>
            <ac:picMk id="256" creationId="{B9427686-4D23-45C3-92FF-164B31F7FC8D}"/>
          </ac:picMkLst>
        </pc:picChg>
        <pc:picChg chg="add del mod">
          <ac:chgData name="Ashleigh Bebbington" userId="ebc7e582-cb93-4f06-a2fe-43408e55c84d" providerId="ADAL" clId="{26EC1211-4B91-4A75-BA34-9C3175A3CA64}" dt="2023-11-20T11:43:09.526" v="2679" actId="478"/>
          <ac:picMkLst>
            <pc:docMk/>
            <pc:sldMk cId="661817955" sldId="256"/>
            <ac:picMk id="257" creationId="{A5913D03-5B50-433B-8537-96DE8348DC7B}"/>
          </ac:picMkLst>
        </pc:picChg>
        <pc:picChg chg="add del mod">
          <ac:chgData name="Ashleigh Bebbington" userId="ebc7e582-cb93-4f06-a2fe-43408e55c84d" providerId="ADAL" clId="{26EC1211-4B91-4A75-BA34-9C3175A3CA64}" dt="2023-11-20T11:43:16.105" v="2682" actId="478"/>
          <ac:picMkLst>
            <pc:docMk/>
            <pc:sldMk cId="661817955" sldId="256"/>
            <ac:picMk id="258" creationId="{AAEA29E8-0121-4EF3-BD39-13088B487650}"/>
          </ac:picMkLst>
        </pc:picChg>
        <pc:picChg chg="add del mod">
          <ac:chgData name="Ashleigh Bebbington" userId="ebc7e582-cb93-4f06-a2fe-43408e55c84d" providerId="ADAL" clId="{26EC1211-4B91-4A75-BA34-9C3175A3CA64}" dt="2023-11-20T11:43:21.734" v="2685" actId="478"/>
          <ac:picMkLst>
            <pc:docMk/>
            <pc:sldMk cId="661817955" sldId="256"/>
            <ac:picMk id="259" creationId="{B07F8E0C-808C-428D-B341-092CD9464774}"/>
          </ac:picMkLst>
        </pc:picChg>
        <pc:picChg chg="add del mod">
          <ac:chgData name="Ashleigh Bebbington" userId="ebc7e582-cb93-4f06-a2fe-43408e55c84d" providerId="ADAL" clId="{26EC1211-4B91-4A75-BA34-9C3175A3CA64}" dt="2023-11-20T11:43:28.036" v="2688" actId="478"/>
          <ac:picMkLst>
            <pc:docMk/>
            <pc:sldMk cId="661817955" sldId="256"/>
            <ac:picMk id="260" creationId="{D6BC2ECF-53F1-436B-A15B-48751A105A62}"/>
          </ac:picMkLst>
        </pc:picChg>
        <pc:picChg chg="add del mod">
          <ac:chgData name="Ashleigh Bebbington" userId="ebc7e582-cb93-4f06-a2fe-43408e55c84d" providerId="ADAL" clId="{26EC1211-4B91-4A75-BA34-9C3175A3CA64}" dt="2023-11-20T11:38:17.574" v="2489" actId="478"/>
          <ac:picMkLst>
            <pc:docMk/>
            <pc:sldMk cId="661817955" sldId="256"/>
            <ac:picMk id="261" creationId="{E72DC24B-4259-4B01-8CCA-95DE2467A279}"/>
          </ac:picMkLst>
        </pc:picChg>
        <pc:picChg chg="add del mod">
          <ac:chgData name="Ashleigh Bebbington" userId="ebc7e582-cb93-4f06-a2fe-43408e55c84d" providerId="ADAL" clId="{26EC1211-4B91-4A75-BA34-9C3175A3CA64}" dt="2023-11-20T11:39:28.243" v="2609" actId="478"/>
          <ac:picMkLst>
            <pc:docMk/>
            <pc:sldMk cId="661817955" sldId="256"/>
            <ac:picMk id="262" creationId="{15FB0CD1-14D8-44E6-8B1E-D378150E4E0A}"/>
          </ac:picMkLst>
        </pc:picChg>
        <pc:picChg chg="add del mod">
          <ac:chgData name="Ashleigh Bebbington" userId="ebc7e582-cb93-4f06-a2fe-43408e55c84d" providerId="ADAL" clId="{26EC1211-4B91-4A75-BA34-9C3175A3CA64}" dt="2023-11-20T11:39:24.127" v="2607" actId="478"/>
          <ac:picMkLst>
            <pc:docMk/>
            <pc:sldMk cId="661817955" sldId="256"/>
            <ac:picMk id="263" creationId="{7F8C8599-0195-4861-9D85-F8173337E43C}"/>
          </ac:picMkLst>
        </pc:picChg>
        <pc:picChg chg="add del mod">
          <ac:chgData name="Ashleigh Bebbington" userId="ebc7e582-cb93-4f06-a2fe-43408e55c84d" providerId="ADAL" clId="{26EC1211-4B91-4A75-BA34-9C3175A3CA64}" dt="2023-09-12T14:50:45.101" v="498"/>
          <ac:picMkLst>
            <pc:docMk/>
            <pc:sldMk cId="661817955" sldId="256"/>
            <ac:picMk id="264" creationId="{05324B8A-718D-4C2F-B699-B2A867F877C8}"/>
          </ac:picMkLst>
        </pc:picChg>
        <pc:picChg chg="add mod">
          <ac:chgData name="Ashleigh Bebbington" userId="ebc7e582-cb93-4f06-a2fe-43408e55c84d" providerId="ADAL" clId="{26EC1211-4B91-4A75-BA34-9C3175A3CA64}" dt="2023-11-20T11:39:07.137" v="2600" actId="1076"/>
          <ac:picMkLst>
            <pc:docMk/>
            <pc:sldMk cId="661817955" sldId="256"/>
            <ac:picMk id="264" creationId="{A96FF649-6C4D-4342-83A3-05124A695738}"/>
          </ac:picMkLst>
        </pc:picChg>
        <pc:picChg chg="add del mod">
          <ac:chgData name="Ashleigh Bebbington" userId="ebc7e582-cb93-4f06-a2fe-43408e55c84d" providerId="ADAL" clId="{26EC1211-4B91-4A75-BA34-9C3175A3CA64}" dt="2023-11-20T11:39:35.594" v="2612" actId="478"/>
          <ac:picMkLst>
            <pc:docMk/>
            <pc:sldMk cId="661817955" sldId="256"/>
            <ac:picMk id="265" creationId="{649894AE-C7C5-44C6-ADE9-5AFB59C990B7}"/>
          </ac:picMkLst>
        </pc:picChg>
        <pc:picChg chg="add del mod">
          <ac:chgData name="Ashleigh Bebbington" userId="ebc7e582-cb93-4f06-a2fe-43408e55c84d" providerId="ADAL" clId="{26EC1211-4B91-4A75-BA34-9C3175A3CA64}" dt="2023-11-20T11:39:15.530" v="2603" actId="478"/>
          <ac:picMkLst>
            <pc:docMk/>
            <pc:sldMk cId="661817955" sldId="256"/>
            <ac:picMk id="266" creationId="{70D26B19-1584-49C2-BB64-9C0F229C5DEE}"/>
          </ac:picMkLst>
        </pc:picChg>
        <pc:picChg chg="add del mod">
          <ac:chgData name="Ashleigh Bebbington" userId="ebc7e582-cb93-4f06-a2fe-43408e55c84d" providerId="ADAL" clId="{26EC1211-4B91-4A75-BA34-9C3175A3CA64}" dt="2023-11-20T11:42:46.902" v="2673" actId="478"/>
          <ac:picMkLst>
            <pc:docMk/>
            <pc:sldMk cId="661817955" sldId="256"/>
            <ac:picMk id="273" creationId="{D6581060-8087-49FC-AE26-FBE782773136}"/>
          </ac:picMkLst>
        </pc:picChg>
        <pc:picChg chg="add del mod">
          <ac:chgData name="Ashleigh Bebbington" userId="ebc7e582-cb93-4f06-a2fe-43408e55c84d" providerId="ADAL" clId="{26EC1211-4B91-4A75-BA34-9C3175A3CA64}" dt="2023-11-20T11:36:34.999" v="2468" actId="478"/>
          <ac:picMkLst>
            <pc:docMk/>
            <pc:sldMk cId="661817955" sldId="256"/>
            <ac:picMk id="274" creationId="{98CD5F28-DFA7-4F58-85C1-CF147194906D}"/>
          </ac:picMkLst>
        </pc:picChg>
        <pc:picChg chg="add del mod">
          <ac:chgData name="Ashleigh Bebbington" userId="ebc7e582-cb93-4f06-a2fe-43408e55c84d" providerId="ADAL" clId="{26EC1211-4B91-4A75-BA34-9C3175A3CA64}" dt="2023-11-20T11:40:19.891" v="2629" actId="478"/>
          <ac:picMkLst>
            <pc:docMk/>
            <pc:sldMk cId="661817955" sldId="256"/>
            <ac:picMk id="275" creationId="{87B7B940-E150-44AF-BD28-2DC445A12C33}"/>
          </ac:picMkLst>
        </pc:picChg>
        <pc:picChg chg="add del mod">
          <ac:chgData name="Ashleigh Bebbington" userId="ebc7e582-cb93-4f06-a2fe-43408e55c84d" providerId="ADAL" clId="{26EC1211-4B91-4A75-BA34-9C3175A3CA64}" dt="2023-11-20T11:40:06.596" v="2622" actId="478"/>
          <ac:picMkLst>
            <pc:docMk/>
            <pc:sldMk cId="661817955" sldId="256"/>
            <ac:picMk id="276" creationId="{004473AB-DF06-4970-BADD-B0B7A5827992}"/>
          </ac:picMkLst>
        </pc:picChg>
        <pc:picChg chg="add del mod">
          <ac:chgData name="Ashleigh Bebbington" userId="ebc7e582-cb93-4f06-a2fe-43408e55c84d" providerId="ADAL" clId="{26EC1211-4B91-4A75-BA34-9C3175A3CA64}" dt="2023-11-20T11:40:01.680" v="2620" actId="478"/>
          <ac:picMkLst>
            <pc:docMk/>
            <pc:sldMk cId="661817955" sldId="256"/>
            <ac:picMk id="277" creationId="{16067FB6-6D4E-4FE0-A8E7-FE8D767E5D83}"/>
          </ac:picMkLst>
        </pc:picChg>
        <pc:picChg chg="add del mod">
          <ac:chgData name="Ashleigh Bebbington" userId="ebc7e582-cb93-4f06-a2fe-43408e55c84d" providerId="ADAL" clId="{26EC1211-4B91-4A75-BA34-9C3175A3CA64}" dt="2023-11-20T11:39:52.202" v="2615" actId="478"/>
          <ac:picMkLst>
            <pc:docMk/>
            <pc:sldMk cId="661817955" sldId="256"/>
            <ac:picMk id="278" creationId="{2D6D9C0C-4274-4C7B-8209-8DC849B5BEA3}"/>
          </ac:picMkLst>
        </pc:picChg>
        <pc:picChg chg="add del mod">
          <ac:chgData name="Ashleigh Bebbington" userId="ebc7e582-cb93-4f06-a2fe-43408e55c84d" providerId="ADAL" clId="{26EC1211-4B91-4A75-BA34-9C3175A3CA64}" dt="2023-11-20T11:44:33.949" v="2726" actId="478"/>
          <ac:picMkLst>
            <pc:docMk/>
            <pc:sldMk cId="661817955" sldId="256"/>
            <ac:picMk id="279" creationId="{96572416-CE13-4EFE-8062-60CC747CE85C}"/>
          </ac:picMkLst>
        </pc:picChg>
        <pc:picChg chg="add del mod">
          <ac:chgData name="Ashleigh Bebbington" userId="ebc7e582-cb93-4f06-a2fe-43408e55c84d" providerId="ADAL" clId="{26EC1211-4B91-4A75-BA34-9C3175A3CA64}" dt="2023-11-20T11:36:44.617" v="2472" actId="478"/>
          <ac:picMkLst>
            <pc:docMk/>
            <pc:sldMk cId="661817955" sldId="256"/>
            <ac:picMk id="280" creationId="{1BD6B90D-EFB2-4F20-8C2E-0542FB4ECD50}"/>
          </ac:picMkLst>
        </pc:picChg>
        <pc:picChg chg="add del mod">
          <ac:chgData name="Ashleigh Bebbington" userId="ebc7e582-cb93-4f06-a2fe-43408e55c84d" providerId="ADAL" clId="{26EC1211-4B91-4A75-BA34-9C3175A3CA64}" dt="2023-11-20T11:42:02.298" v="2647" actId="478"/>
          <ac:picMkLst>
            <pc:docMk/>
            <pc:sldMk cId="661817955" sldId="256"/>
            <ac:picMk id="281" creationId="{186AE794-7896-4EF3-AAE3-DCD164ACD446}"/>
          </ac:picMkLst>
        </pc:picChg>
        <pc:picChg chg="add del mod">
          <ac:chgData name="Ashleigh Bebbington" userId="ebc7e582-cb93-4f06-a2fe-43408e55c84d" providerId="ADAL" clId="{26EC1211-4B91-4A75-BA34-9C3175A3CA64}" dt="2023-11-20T11:41:55.471" v="2645" actId="478"/>
          <ac:picMkLst>
            <pc:docMk/>
            <pc:sldMk cId="661817955" sldId="256"/>
            <ac:picMk id="282" creationId="{6B113B23-8387-4811-81FE-AED120E8C742}"/>
          </ac:picMkLst>
        </pc:picChg>
        <pc:picChg chg="add del mod">
          <ac:chgData name="Ashleigh Bebbington" userId="ebc7e582-cb93-4f06-a2fe-43408e55c84d" providerId="ADAL" clId="{26EC1211-4B91-4A75-BA34-9C3175A3CA64}" dt="2023-11-20T11:42:13.330" v="2658" actId="478"/>
          <ac:picMkLst>
            <pc:docMk/>
            <pc:sldMk cId="661817955" sldId="256"/>
            <ac:picMk id="283" creationId="{694682A0-4977-4639-A9EA-A268E7B88288}"/>
          </ac:picMkLst>
        </pc:picChg>
        <pc:picChg chg="add del mod">
          <ac:chgData name="Ashleigh Bebbington" userId="ebc7e582-cb93-4f06-a2fe-43408e55c84d" providerId="ADAL" clId="{26EC1211-4B91-4A75-BA34-9C3175A3CA64}" dt="2023-11-20T11:42:19.452" v="2661" actId="478"/>
          <ac:picMkLst>
            <pc:docMk/>
            <pc:sldMk cId="661817955" sldId="256"/>
            <ac:picMk id="284" creationId="{C9A25B66-B10D-4D3D-A402-CFC77FB8197A}"/>
          </ac:picMkLst>
        </pc:picChg>
        <pc:picChg chg="add del mod">
          <ac:chgData name="Ashleigh Bebbington" userId="ebc7e582-cb93-4f06-a2fe-43408e55c84d" providerId="ADAL" clId="{26EC1211-4B91-4A75-BA34-9C3175A3CA64}" dt="2023-11-20T11:42:28.201" v="2665" actId="478"/>
          <ac:picMkLst>
            <pc:docMk/>
            <pc:sldMk cId="661817955" sldId="256"/>
            <ac:picMk id="285" creationId="{FC434F99-1A9F-4AFA-B4BA-1F42F23F99F7}"/>
          </ac:picMkLst>
        </pc:picChg>
        <pc:picChg chg="add del mod">
          <ac:chgData name="Ashleigh Bebbington" userId="ebc7e582-cb93-4f06-a2fe-43408e55c84d" providerId="ADAL" clId="{26EC1211-4B91-4A75-BA34-9C3175A3CA64}" dt="2023-11-20T11:42:34.646" v="2669" actId="478"/>
          <ac:picMkLst>
            <pc:docMk/>
            <pc:sldMk cId="661817955" sldId="256"/>
            <ac:picMk id="286" creationId="{80B77C85-54E8-4032-AABC-51572261B9B0}"/>
          </ac:picMkLst>
        </pc:picChg>
        <pc:picChg chg="add del mod">
          <ac:chgData name="Ashleigh Bebbington" userId="ebc7e582-cb93-4f06-a2fe-43408e55c84d" providerId="ADAL" clId="{26EC1211-4B91-4A75-BA34-9C3175A3CA64}" dt="2023-11-20T11:44:15.068" v="2720" actId="478"/>
          <ac:picMkLst>
            <pc:docMk/>
            <pc:sldMk cId="661817955" sldId="256"/>
            <ac:picMk id="287" creationId="{352F6228-023D-4428-A4C9-AA8BEE3A3B4B}"/>
          </ac:picMkLst>
        </pc:picChg>
        <pc:picChg chg="add del mod">
          <ac:chgData name="Ashleigh Bebbington" userId="ebc7e582-cb93-4f06-a2fe-43408e55c84d" providerId="ADAL" clId="{26EC1211-4B91-4A75-BA34-9C3175A3CA64}" dt="2023-11-20T11:44:21.521" v="2723" actId="478"/>
          <ac:picMkLst>
            <pc:docMk/>
            <pc:sldMk cId="661817955" sldId="256"/>
            <ac:picMk id="288" creationId="{EA968077-5A7A-4941-8914-27E2412AC09F}"/>
          </ac:picMkLst>
        </pc:picChg>
        <pc:picChg chg="add mod">
          <ac:chgData name="Ashleigh Bebbington" userId="ebc7e582-cb93-4f06-a2fe-43408e55c84d" providerId="ADAL" clId="{26EC1211-4B91-4A75-BA34-9C3175A3CA64}" dt="2023-11-20T11:39:18.314" v="2604" actId="1076"/>
          <ac:picMkLst>
            <pc:docMk/>
            <pc:sldMk cId="661817955" sldId="256"/>
            <ac:picMk id="295" creationId="{D2F86A98-FCBE-4910-9047-6E5745F306DF}"/>
          </ac:picMkLst>
        </pc:picChg>
        <pc:picChg chg="add mod">
          <ac:chgData name="Ashleigh Bebbington" userId="ebc7e582-cb93-4f06-a2fe-43408e55c84d" providerId="ADAL" clId="{26EC1211-4B91-4A75-BA34-9C3175A3CA64}" dt="2023-11-20T12:00:00.963" v="3324" actId="1036"/>
          <ac:picMkLst>
            <pc:docMk/>
            <pc:sldMk cId="661817955" sldId="256"/>
            <ac:picMk id="296" creationId="{79A14B17-DD5D-4F0D-A8F8-D320852450FE}"/>
          </ac:picMkLst>
        </pc:picChg>
        <pc:picChg chg="add mod">
          <ac:chgData name="Ashleigh Bebbington" userId="ebc7e582-cb93-4f06-a2fe-43408e55c84d" providerId="ADAL" clId="{26EC1211-4B91-4A75-BA34-9C3175A3CA64}" dt="2023-11-20T11:59:21.758" v="3300" actId="1038"/>
          <ac:picMkLst>
            <pc:docMk/>
            <pc:sldMk cId="661817955" sldId="256"/>
            <ac:picMk id="297" creationId="{7C9DFC57-053C-4F7C-9B10-70527F665E50}"/>
          </ac:picMkLst>
        </pc:picChg>
        <pc:picChg chg="add mod">
          <ac:chgData name="Ashleigh Bebbington" userId="ebc7e582-cb93-4f06-a2fe-43408e55c84d" providerId="ADAL" clId="{26EC1211-4B91-4A75-BA34-9C3175A3CA64}" dt="2023-11-20T11:39:40.997" v="2614" actId="1076"/>
          <ac:picMkLst>
            <pc:docMk/>
            <pc:sldMk cId="661817955" sldId="256"/>
            <ac:picMk id="298" creationId="{4B7602C5-B34D-46AE-8F34-7D2EF22D1801}"/>
          </ac:picMkLst>
        </pc:picChg>
        <pc:picChg chg="add mod">
          <ac:chgData name="Ashleigh Bebbington" userId="ebc7e582-cb93-4f06-a2fe-43408e55c84d" providerId="ADAL" clId="{26EC1211-4B91-4A75-BA34-9C3175A3CA64}" dt="2023-11-20T11:51:24.012" v="2915" actId="1035"/>
          <ac:picMkLst>
            <pc:docMk/>
            <pc:sldMk cId="661817955" sldId="256"/>
            <ac:picMk id="299" creationId="{417F2071-0894-4A9B-A354-B0844EA40FDC}"/>
          </ac:picMkLst>
        </pc:picChg>
        <pc:picChg chg="add mod">
          <ac:chgData name="Ashleigh Bebbington" userId="ebc7e582-cb93-4f06-a2fe-43408e55c84d" providerId="ADAL" clId="{26EC1211-4B91-4A75-BA34-9C3175A3CA64}" dt="2023-11-20T11:51:07.548" v="2901" actId="1076"/>
          <ac:picMkLst>
            <pc:docMk/>
            <pc:sldMk cId="661817955" sldId="256"/>
            <ac:picMk id="300" creationId="{9D02ACBF-147B-4123-BD80-F893BFA93EB5}"/>
          </ac:picMkLst>
        </pc:picChg>
        <pc:picChg chg="add mod">
          <ac:chgData name="Ashleigh Bebbington" userId="ebc7e582-cb93-4f06-a2fe-43408e55c84d" providerId="ADAL" clId="{26EC1211-4B91-4A75-BA34-9C3175A3CA64}" dt="2023-11-20T11:50:45.475" v="2897" actId="1076"/>
          <ac:picMkLst>
            <pc:docMk/>
            <pc:sldMk cId="661817955" sldId="256"/>
            <ac:picMk id="301" creationId="{2F8CB032-123A-4CBD-BA5E-2FA3F3D76139}"/>
          </ac:picMkLst>
        </pc:picChg>
        <pc:picChg chg="add mod">
          <ac:chgData name="Ashleigh Bebbington" userId="ebc7e582-cb93-4f06-a2fe-43408e55c84d" providerId="ADAL" clId="{26EC1211-4B91-4A75-BA34-9C3175A3CA64}" dt="2023-11-20T11:50:56.954" v="2899" actId="1076"/>
          <ac:picMkLst>
            <pc:docMk/>
            <pc:sldMk cId="661817955" sldId="256"/>
            <ac:picMk id="302" creationId="{3B55C6D8-5DA5-4E94-BAF6-D9CD6ED742FD}"/>
          </ac:picMkLst>
        </pc:picChg>
        <pc:picChg chg="add mod">
          <ac:chgData name="Ashleigh Bebbington" userId="ebc7e582-cb93-4f06-a2fe-43408e55c84d" providerId="ADAL" clId="{26EC1211-4B91-4A75-BA34-9C3175A3CA64}" dt="2023-11-20T11:40:31.844" v="2632" actId="1076"/>
          <ac:picMkLst>
            <pc:docMk/>
            <pc:sldMk cId="661817955" sldId="256"/>
            <ac:picMk id="303" creationId="{D0CF9AAC-F917-4383-A018-13EBF9736C5C}"/>
          </ac:picMkLst>
        </pc:picChg>
        <pc:picChg chg="add mod">
          <ac:chgData name="Ashleigh Bebbington" userId="ebc7e582-cb93-4f06-a2fe-43408e55c84d" providerId="ADAL" clId="{26EC1211-4B91-4A75-BA34-9C3175A3CA64}" dt="2023-11-20T11:40:35.168" v="2634" actId="1076"/>
          <ac:picMkLst>
            <pc:docMk/>
            <pc:sldMk cId="661817955" sldId="256"/>
            <ac:picMk id="304" creationId="{22A10412-FD07-47E7-8635-CF5C7F6363B2}"/>
          </ac:picMkLst>
        </pc:picChg>
        <pc:picChg chg="add mod">
          <ac:chgData name="Ashleigh Bebbington" userId="ebc7e582-cb93-4f06-a2fe-43408e55c84d" providerId="ADAL" clId="{26EC1211-4B91-4A75-BA34-9C3175A3CA64}" dt="2023-11-20T11:40:38.077" v="2636" actId="1076"/>
          <ac:picMkLst>
            <pc:docMk/>
            <pc:sldMk cId="661817955" sldId="256"/>
            <ac:picMk id="305" creationId="{2E4044C8-5AA2-4F22-9197-AA515D35C38C}"/>
          </ac:picMkLst>
        </pc:picChg>
        <pc:picChg chg="add mod">
          <ac:chgData name="Ashleigh Bebbington" userId="ebc7e582-cb93-4f06-a2fe-43408e55c84d" providerId="ADAL" clId="{26EC1211-4B91-4A75-BA34-9C3175A3CA64}" dt="2023-11-20T11:40:40.467" v="2638" actId="1076"/>
          <ac:picMkLst>
            <pc:docMk/>
            <pc:sldMk cId="661817955" sldId="256"/>
            <ac:picMk id="306" creationId="{8665BF25-70DA-43E7-8F30-ED07599BB1E4}"/>
          </ac:picMkLst>
        </pc:picChg>
        <pc:picChg chg="add mod">
          <ac:chgData name="Ashleigh Bebbington" userId="ebc7e582-cb93-4f06-a2fe-43408e55c84d" providerId="ADAL" clId="{26EC1211-4B91-4A75-BA34-9C3175A3CA64}" dt="2023-11-20T11:40:43.260" v="2640" actId="1076"/>
          <ac:picMkLst>
            <pc:docMk/>
            <pc:sldMk cId="661817955" sldId="256"/>
            <ac:picMk id="307" creationId="{CFEBEF70-CB68-4C74-93C3-78F4478B687C}"/>
          </ac:picMkLst>
        </pc:picChg>
        <pc:picChg chg="add mod">
          <ac:chgData name="Ashleigh Bebbington" userId="ebc7e582-cb93-4f06-a2fe-43408e55c84d" providerId="ADAL" clId="{26EC1211-4B91-4A75-BA34-9C3175A3CA64}" dt="2023-11-20T11:40:46.535" v="2642" actId="1076"/>
          <ac:picMkLst>
            <pc:docMk/>
            <pc:sldMk cId="661817955" sldId="256"/>
            <ac:picMk id="308" creationId="{DAD78758-D465-415D-8685-CA3169A7829C}"/>
          </ac:picMkLst>
        </pc:picChg>
        <pc:picChg chg="add mod">
          <ac:chgData name="Ashleigh Bebbington" userId="ebc7e582-cb93-4f06-a2fe-43408e55c84d" providerId="ADAL" clId="{26EC1211-4B91-4A75-BA34-9C3175A3CA64}" dt="2023-11-20T11:50:08.693" v="2860" actId="1035"/>
          <ac:picMkLst>
            <pc:docMk/>
            <pc:sldMk cId="661817955" sldId="256"/>
            <ac:picMk id="309" creationId="{A4DE5BEB-DB8F-45C1-A5F0-F69F9D0BF4AF}"/>
          </ac:picMkLst>
        </pc:picChg>
        <pc:picChg chg="add mod">
          <ac:chgData name="Ashleigh Bebbington" userId="ebc7e582-cb93-4f06-a2fe-43408e55c84d" providerId="ADAL" clId="{26EC1211-4B91-4A75-BA34-9C3175A3CA64}" dt="2023-11-20T11:49:23.708" v="2847" actId="1076"/>
          <ac:picMkLst>
            <pc:docMk/>
            <pc:sldMk cId="661817955" sldId="256"/>
            <ac:picMk id="310" creationId="{16B0EA69-7417-433B-8E3C-B6B643D9F223}"/>
          </ac:picMkLst>
        </pc:picChg>
        <pc:picChg chg="add mod">
          <ac:chgData name="Ashleigh Bebbington" userId="ebc7e582-cb93-4f06-a2fe-43408e55c84d" providerId="ADAL" clId="{26EC1211-4B91-4A75-BA34-9C3175A3CA64}" dt="2023-11-20T11:50:56.954" v="2899" actId="1076"/>
          <ac:picMkLst>
            <pc:docMk/>
            <pc:sldMk cId="661817955" sldId="256"/>
            <ac:picMk id="311" creationId="{5EB198BF-698E-4AE4-A6A9-7B9B5900F3F8}"/>
          </ac:picMkLst>
        </pc:picChg>
        <pc:picChg chg="add mod">
          <ac:chgData name="Ashleigh Bebbington" userId="ebc7e582-cb93-4f06-a2fe-43408e55c84d" providerId="ADAL" clId="{26EC1211-4B91-4A75-BA34-9C3175A3CA64}" dt="2023-11-20T11:50:45.475" v="2897" actId="1076"/>
          <ac:picMkLst>
            <pc:docMk/>
            <pc:sldMk cId="661817955" sldId="256"/>
            <ac:picMk id="312" creationId="{5CFAE3D8-9DA6-4F2D-8E70-40468CB3135E}"/>
          </ac:picMkLst>
        </pc:picChg>
        <pc:picChg chg="add mod">
          <ac:chgData name="Ashleigh Bebbington" userId="ebc7e582-cb93-4f06-a2fe-43408e55c84d" providerId="ADAL" clId="{26EC1211-4B91-4A75-BA34-9C3175A3CA64}" dt="2023-11-20T11:51:07.548" v="2901" actId="1076"/>
          <ac:picMkLst>
            <pc:docMk/>
            <pc:sldMk cId="661817955" sldId="256"/>
            <ac:picMk id="313" creationId="{0C303581-EDA2-43CD-9C07-9E44ABD8288A}"/>
          </ac:picMkLst>
        </pc:picChg>
        <pc:picChg chg="add mod">
          <ac:chgData name="Ashleigh Bebbington" userId="ebc7e582-cb93-4f06-a2fe-43408e55c84d" providerId="ADAL" clId="{26EC1211-4B91-4A75-BA34-9C3175A3CA64}" dt="2023-11-20T11:51:24.012" v="2915" actId="1035"/>
          <ac:picMkLst>
            <pc:docMk/>
            <pc:sldMk cId="661817955" sldId="256"/>
            <ac:picMk id="314" creationId="{4D7EB919-21DF-495B-AED6-9279B5C854AD}"/>
          </ac:picMkLst>
        </pc:picChg>
        <pc:picChg chg="add mod">
          <ac:chgData name="Ashleigh Bebbington" userId="ebc7e582-cb93-4f06-a2fe-43408e55c84d" providerId="ADAL" clId="{26EC1211-4B91-4A75-BA34-9C3175A3CA64}" dt="2023-11-20T11:49:21.558" v="2846" actId="1076"/>
          <ac:picMkLst>
            <pc:docMk/>
            <pc:sldMk cId="661817955" sldId="256"/>
            <ac:picMk id="315" creationId="{2684E409-F149-44C5-BC03-A3FCC3112185}"/>
          </ac:picMkLst>
        </pc:picChg>
        <pc:picChg chg="add del mod">
          <ac:chgData name="Ashleigh Bebbington" userId="ebc7e582-cb93-4f06-a2fe-43408e55c84d" providerId="ADAL" clId="{26EC1211-4B91-4A75-BA34-9C3175A3CA64}" dt="2023-11-20T11:43:06.134" v="2677" actId="478"/>
          <ac:picMkLst>
            <pc:docMk/>
            <pc:sldMk cId="661817955" sldId="256"/>
            <ac:picMk id="316" creationId="{F7548712-568E-42C0-A2A9-05CBE0623AA3}"/>
          </ac:picMkLst>
        </pc:picChg>
        <pc:picChg chg="add mod">
          <ac:chgData name="Ashleigh Bebbington" userId="ebc7e582-cb93-4f06-a2fe-43408e55c84d" providerId="ADAL" clId="{26EC1211-4B91-4A75-BA34-9C3175A3CA64}" dt="2023-11-20T11:59:24.118" v="3301" actId="1076"/>
          <ac:picMkLst>
            <pc:docMk/>
            <pc:sldMk cId="661817955" sldId="256"/>
            <ac:picMk id="317" creationId="{8005334D-E191-4B0E-8194-05E66E7FAC5F}"/>
          </ac:picMkLst>
        </pc:picChg>
        <pc:picChg chg="add mod">
          <ac:chgData name="Ashleigh Bebbington" userId="ebc7e582-cb93-4f06-a2fe-43408e55c84d" providerId="ADAL" clId="{26EC1211-4B91-4A75-BA34-9C3175A3CA64}" dt="2023-11-20T12:00:02.668" v="3326" actId="1035"/>
          <ac:picMkLst>
            <pc:docMk/>
            <pc:sldMk cId="661817955" sldId="256"/>
            <ac:picMk id="318" creationId="{8A98024B-9311-43A3-8768-63263A8F26AC}"/>
          </ac:picMkLst>
        </pc:picChg>
        <pc:picChg chg="add mod">
          <ac:chgData name="Ashleigh Bebbington" userId="ebc7e582-cb93-4f06-a2fe-43408e55c84d" providerId="ADAL" clId="{26EC1211-4B91-4A75-BA34-9C3175A3CA64}" dt="2023-11-20T11:58:51.075" v="3292" actId="1076"/>
          <ac:picMkLst>
            <pc:docMk/>
            <pc:sldMk cId="661817955" sldId="256"/>
            <ac:picMk id="319" creationId="{A2607767-EB11-4A1E-AC45-0234BFE2C658}"/>
          </ac:picMkLst>
        </pc:picChg>
        <pc:picChg chg="add mod">
          <ac:chgData name="Ashleigh Bebbington" userId="ebc7e582-cb93-4f06-a2fe-43408e55c84d" providerId="ADAL" clId="{26EC1211-4B91-4A75-BA34-9C3175A3CA64}" dt="2023-11-20T11:43:30.959" v="2689" actId="1076"/>
          <ac:picMkLst>
            <pc:docMk/>
            <pc:sldMk cId="661817955" sldId="256"/>
            <ac:picMk id="320" creationId="{6E257C22-CD85-4D90-AABF-12C49CC27264}"/>
          </ac:picMkLst>
        </pc:picChg>
        <pc:picChg chg="add mod">
          <ac:chgData name="Ashleigh Bebbington" userId="ebc7e582-cb93-4f06-a2fe-43408e55c84d" providerId="ADAL" clId="{26EC1211-4B91-4A75-BA34-9C3175A3CA64}" dt="2023-11-20T11:51:07.548" v="2901" actId="1076"/>
          <ac:picMkLst>
            <pc:docMk/>
            <pc:sldMk cId="661817955" sldId="256"/>
            <ac:picMk id="321" creationId="{DBE474C0-19F0-41B8-84F3-AAA0E689E1D7}"/>
          </ac:picMkLst>
        </pc:picChg>
        <pc:picChg chg="add mod">
          <ac:chgData name="Ashleigh Bebbington" userId="ebc7e582-cb93-4f06-a2fe-43408e55c84d" providerId="ADAL" clId="{26EC1211-4B91-4A75-BA34-9C3175A3CA64}" dt="2023-11-20T11:51:24.012" v="2915" actId="1035"/>
          <ac:picMkLst>
            <pc:docMk/>
            <pc:sldMk cId="661817955" sldId="256"/>
            <ac:picMk id="322" creationId="{7E10BB88-5B7F-4DBA-9993-6F44D2210A76}"/>
          </ac:picMkLst>
        </pc:picChg>
        <pc:picChg chg="add mod">
          <ac:chgData name="Ashleigh Bebbington" userId="ebc7e582-cb93-4f06-a2fe-43408e55c84d" providerId="ADAL" clId="{26EC1211-4B91-4A75-BA34-9C3175A3CA64}" dt="2023-11-20T11:50:45.475" v="2897" actId="1076"/>
          <ac:picMkLst>
            <pc:docMk/>
            <pc:sldMk cId="661817955" sldId="256"/>
            <ac:picMk id="323" creationId="{2BB27406-AC7C-4284-B74D-C697B3B1D33B}"/>
          </ac:picMkLst>
        </pc:picChg>
        <pc:picChg chg="add mod">
          <ac:chgData name="Ashleigh Bebbington" userId="ebc7e582-cb93-4f06-a2fe-43408e55c84d" providerId="ADAL" clId="{26EC1211-4B91-4A75-BA34-9C3175A3CA64}" dt="2023-11-20T11:47:23.147" v="2736" actId="1076"/>
          <ac:picMkLst>
            <pc:docMk/>
            <pc:sldMk cId="661817955" sldId="256"/>
            <ac:picMk id="324" creationId="{A6AA073E-A325-4148-B311-F23C41D8AEFC}"/>
          </ac:picMkLst>
        </pc:picChg>
        <pc:picChg chg="add mod">
          <ac:chgData name="Ashleigh Bebbington" userId="ebc7e582-cb93-4f06-a2fe-43408e55c84d" providerId="ADAL" clId="{26EC1211-4B91-4A75-BA34-9C3175A3CA64}" dt="2023-11-20T11:47:27.645" v="2738" actId="1076"/>
          <ac:picMkLst>
            <pc:docMk/>
            <pc:sldMk cId="661817955" sldId="256"/>
            <ac:picMk id="325" creationId="{62CA0375-9701-4025-9658-8E05BB36E47A}"/>
          </ac:picMkLst>
        </pc:picChg>
        <pc:picChg chg="add mod">
          <ac:chgData name="Ashleigh Bebbington" userId="ebc7e582-cb93-4f06-a2fe-43408e55c84d" providerId="ADAL" clId="{26EC1211-4B91-4A75-BA34-9C3175A3CA64}" dt="2023-11-20T11:47:31.779" v="2740" actId="1076"/>
          <ac:picMkLst>
            <pc:docMk/>
            <pc:sldMk cId="661817955" sldId="256"/>
            <ac:picMk id="326" creationId="{E430A4A4-1ACC-47AF-ACC6-4D71D3C6402D}"/>
          </ac:picMkLst>
        </pc:picChg>
        <pc:picChg chg="add mod">
          <ac:chgData name="Ashleigh Bebbington" userId="ebc7e582-cb93-4f06-a2fe-43408e55c84d" providerId="ADAL" clId="{26EC1211-4B91-4A75-BA34-9C3175A3CA64}" dt="2023-11-20T11:47:35.890" v="2742" actId="1076"/>
          <ac:picMkLst>
            <pc:docMk/>
            <pc:sldMk cId="661817955" sldId="256"/>
            <ac:picMk id="327" creationId="{A06E9BA6-1961-4521-A8DF-EEB778E77AC9}"/>
          </ac:picMkLst>
        </pc:picChg>
        <pc:picChg chg="add mod">
          <ac:chgData name="Ashleigh Bebbington" userId="ebc7e582-cb93-4f06-a2fe-43408e55c84d" providerId="ADAL" clId="{26EC1211-4B91-4A75-BA34-9C3175A3CA64}" dt="2023-11-20T11:47:39.918" v="2744" actId="1076"/>
          <ac:picMkLst>
            <pc:docMk/>
            <pc:sldMk cId="661817955" sldId="256"/>
            <ac:picMk id="328" creationId="{DCA3A765-96CF-4F0E-96A3-192F2C8B5327}"/>
          </ac:picMkLst>
        </pc:picChg>
        <pc:picChg chg="add mod">
          <ac:chgData name="Ashleigh Bebbington" userId="ebc7e582-cb93-4f06-a2fe-43408e55c84d" providerId="ADAL" clId="{26EC1211-4B91-4A75-BA34-9C3175A3CA64}" dt="2023-11-20T11:47:47.158" v="2746" actId="1076"/>
          <ac:picMkLst>
            <pc:docMk/>
            <pc:sldMk cId="661817955" sldId="256"/>
            <ac:picMk id="329" creationId="{D3C1DBC6-7A29-4158-9F5E-5455EB3A10BD}"/>
          </ac:picMkLst>
        </pc:picChg>
        <pc:picChg chg="add mod">
          <ac:chgData name="Ashleigh Bebbington" userId="ebc7e582-cb93-4f06-a2fe-43408e55c84d" providerId="ADAL" clId="{26EC1211-4B91-4A75-BA34-9C3175A3CA64}" dt="2023-11-20T11:47:50.165" v="2748" actId="1076"/>
          <ac:picMkLst>
            <pc:docMk/>
            <pc:sldMk cId="661817955" sldId="256"/>
            <ac:picMk id="330" creationId="{4A1CC14D-ACF7-484E-BB10-73B6C91ED8CD}"/>
          </ac:picMkLst>
        </pc:picChg>
        <pc:picChg chg="add mod">
          <ac:chgData name="Ashleigh Bebbington" userId="ebc7e582-cb93-4f06-a2fe-43408e55c84d" providerId="ADAL" clId="{26EC1211-4B91-4A75-BA34-9C3175A3CA64}" dt="2023-11-20T11:47:53.413" v="2750" actId="1076"/>
          <ac:picMkLst>
            <pc:docMk/>
            <pc:sldMk cId="661817955" sldId="256"/>
            <ac:picMk id="331" creationId="{9D0D2644-B95A-4043-A154-ED76CBA7BD83}"/>
          </ac:picMkLst>
        </pc:picChg>
        <pc:picChg chg="add mod">
          <ac:chgData name="Ashleigh Bebbington" userId="ebc7e582-cb93-4f06-a2fe-43408e55c84d" providerId="ADAL" clId="{26EC1211-4B91-4A75-BA34-9C3175A3CA64}" dt="2023-11-20T11:49:32.722" v="2849" actId="1076"/>
          <ac:picMkLst>
            <pc:docMk/>
            <pc:sldMk cId="661817955" sldId="256"/>
            <ac:picMk id="333" creationId="{036C71FA-3701-4069-8231-58C431CA23FF}"/>
          </ac:picMkLst>
        </pc:picChg>
        <pc:picChg chg="add mod">
          <ac:chgData name="Ashleigh Bebbington" userId="ebc7e582-cb93-4f06-a2fe-43408e55c84d" providerId="ADAL" clId="{26EC1211-4B91-4A75-BA34-9C3175A3CA64}" dt="2023-11-20T11:50:15.508" v="2862" actId="1076"/>
          <ac:picMkLst>
            <pc:docMk/>
            <pc:sldMk cId="661817955" sldId="256"/>
            <ac:picMk id="334" creationId="{E761675D-0449-44EF-97C1-AAD95945E665}"/>
          </ac:picMkLst>
        </pc:picChg>
        <pc:picChg chg="add mod">
          <ac:chgData name="Ashleigh Bebbington" userId="ebc7e582-cb93-4f06-a2fe-43408e55c84d" providerId="ADAL" clId="{26EC1211-4B91-4A75-BA34-9C3175A3CA64}" dt="2023-11-20T11:55:31.140" v="3249" actId="1076"/>
          <ac:picMkLst>
            <pc:docMk/>
            <pc:sldMk cId="661817955" sldId="256"/>
            <ac:picMk id="347" creationId="{3CB4E6BF-8AEA-45D4-B7E8-E6FA8B910EEF}"/>
          </ac:picMkLst>
        </pc:picChg>
        <pc:picChg chg="add mod">
          <ac:chgData name="Ashleigh Bebbington" userId="ebc7e582-cb93-4f06-a2fe-43408e55c84d" providerId="ADAL" clId="{26EC1211-4B91-4A75-BA34-9C3175A3CA64}" dt="2023-11-20T11:55:43.090" v="3251" actId="1076"/>
          <ac:picMkLst>
            <pc:docMk/>
            <pc:sldMk cId="661817955" sldId="256"/>
            <ac:picMk id="348" creationId="{40D2408F-5A37-4067-A1BC-A2997B7AFABC}"/>
          </ac:picMkLst>
        </pc:picChg>
        <pc:picChg chg="add mod">
          <ac:chgData name="Ashleigh Bebbington" userId="ebc7e582-cb93-4f06-a2fe-43408e55c84d" providerId="ADAL" clId="{26EC1211-4B91-4A75-BA34-9C3175A3CA64}" dt="2023-11-20T11:55:46.798" v="3253" actId="1076"/>
          <ac:picMkLst>
            <pc:docMk/>
            <pc:sldMk cId="661817955" sldId="256"/>
            <ac:picMk id="349" creationId="{DCC4DE73-D9DC-42DC-9FD7-B89D250F3AA1}"/>
          </ac:picMkLst>
        </pc:picChg>
        <pc:picChg chg="add mod">
          <ac:chgData name="Ashleigh Bebbington" userId="ebc7e582-cb93-4f06-a2fe-43408e55c84d" providerId="ADAL" clId="{26EC1211-4B91-4A75-BA34-9C3175A3CA64}" dt="2023-11-20T11:55:50.246" v="3255" actId="1076"/>
          <ac:picMkLst>
            <pc:docMk/>
            <pc:sldMk cId="661817955" sldId="256"/>
            <ac:picMk id="350" creationId="{416CFBBE-19B9-46AD-A8FB-69A3A28891F9}"/>
          </ac:picMkLst>
        </pc:picChg>
        <pc:picChg chg="add mod">
          <ac:chgData name="Ashleigh Bebbington" userId="ebc7e582-cb93-4f06-a2fe-43408e55c84d" providerId="ADAL" clId="{26EC1211-4B91-4A75-BA34-9C3175A3CA64}" dt="2023-11-20T11:55:53.256" v="3257" actId="1076"/>
          <ac:picMkLst>
            <pc:docMk/>
            <pc:sldMk cId="661817955" sldId="256"/>
            <ac:picMk id="351" creationId="{BB78370C-77E1-4981-9BF6-C76A4148F215}"/>
          </ac:picMkLst>
        </pc:picChg>
        <pc:picChg chg="add mod">
          <ac:chgData name="Ashleigh Bebbington" userId="ebc7e582-cb93-4f06-a2fe-43408e55c84d" providerId="ADAL" clId="{26EC1211-4B91-4A75-BA34-9C3175A3CA64}" dt="2023-11-20T11:55:58.017" v="3259" actId="1076"/>
          <ac:picMkLst>
            <pc:docMk/>
            <pc:sldMk cId="661817955" sldId="256"/>
            <ac:picMk id="352" creationId="{D44A8EE0-E2EB-4A06-9687-221F6DEF4584}"/>
          </ac:picMkLst>
        </pc:picChg>
        <pc:picChg chg="add mod">
          <ac:chgData name="Ashleigh Bebbington" userId="ebc7e582-cb93-4f06-a2fe-43408e55c84d" providerId="ADAL" clId="{26EC1211-4B91-4A75-BA34-9C3175A3CA64}" dt="2023-11-20T12:03:47.189" v="3338" actId="1038"/>
          <ac:picMkLst>
            <pc:docMk/>
            <pc:sldMk cId="661817955" sldId="256"/>
            <ac:picMk id="353" creationId="{CD81A916-CDAA-49A9-81BF-CEB032769C82}"/>
          </ac:picMkLst>
        </pc:picChg>
        <pc:picChg chg="add mod">
          <ac:chgData name="Ashleigh Bebbington" userId="ebc7e582-cb93-4f06-a2fe-43408e55c84d" providerId="ADAL" clId="{26EC1211-4B91-4A75-BA34-9C3175A3CA64}" dt="2023-11-20T11:56:07.630" v="3263" actId="1076"/>
          <ac:picMkLst>
            <pc:docMk/>
            <pc:sldMk cId="661817955" sldId="256"/>
            <ac:picMk id="354" creationId="{0066212C-93CD-4AE2-90AF-8EB69FF7FEF1}"/>
          </ac:picMkLst>
        </pc:picChg>
        <pc:picChg chg="add mod">
          <ac:chgData name="Ashleigh Bebbington" userId="ebc7e582-cb93-4f06-a2fe-43408e55c84d" providerId="ADAL" clId="{26EC1211-4B91-4A75-BA34-9C3175A3CA64}" dt="2023-11-20T11:56:12.698" v="3265" actId="1076"/>
          <ac:picMkLst>
            <pc:docMk/>
            <pc:sldMk cId="661817955" sldId="256"/>
            <ac:picMk id="355" creationId="{041A8B00-AB4D-4364-8044-4F2DA7BDFFC5}"/>
          </ac:picMkLst>
        </pc:picChg>
        <pc:picChg chg="add mod">
          <ac:chgData name="Ashleigh Bebbington" userId="ebc7e582-cb93-4f06-a2fe-43408e55c84d" providerId="ADAL" clId="{26EC1211-4B91-4A75-BA34-9C3175A3CA64}" dt="2023-11-20T11:56:16.797" v="3267" actId="1076"/>
          <ac:picMkLst>
            <pc:docMk/>
            <pc:sldMk cId="661817955" sldId="256"/>
            <ac:picMk id="356" creationId="{131FE4C6-67C9-492B-A76A-DBAA40F8B4F9}"/>
          </ac:picMkLst>
        </pc:picChg>
        <pc:picChg chg="add mod">
          <ac:chgData name="Ashleigh Bebbington" userId="ebc7e582-cb93-4f06-a2fe-43408e55c84d" providerId="ADAL" clId="{26EC1211-4B91-4A75-BA34-9C3175A3CA64}" dt="2023-11-20T11:56:26.955" v="3269" actId="1076"/>
          <ac:picMkLst>
            <pc:docMk/>
            <pc:sldMk cId="661817955" sldId="256"/>
            <ac:picMk id="357" creationId="{A36A2F61-1B47-40DB-A8D1-E3F01054C20F}"/>
          </ac:picMkLst>
        </pc:picChg>
        <pc:picChg chg="add mod">
          <ac:chgData name="Ashleigh Bebbington" userId="ebc7e582-cb93-4f06-a2fe-43408e55c84d" providerId="ADAL" clId="{26EC1211-4B91-4A75-BA34-9C3175A3CA64}" dt="2023-11-20T11:56:30.974" v="3271" actId="1076"/>
          <ac:picMkLst>
            <pc:docMk/>
            <pc:sldMk cId="661817955" sldId="256"/>
            <ac:picMk id="358" creationId="{825B62A4-52FD-43FC-9196-B10FAEC5A153}"/>
          </ac:picMkLst>
        </pc:picChg>
        <pc:picChg chg="add mod">
          <ac:chgData name="Ashleigh Bebbington" userId="ebc7e582-cb93-4f06-a2fe-43408e55c84d" providerId="ADAL" clId="{26EC1211-4B91-4A75-BA34-9C3175A3CA64}" dt="2023-11-20T11:56:34.612" v="3273" actId="1076"/>
          <ac:picMkLst>
            <pc:docMk/>
            <pc:sldMk cId="661817955" sldId="256"/>
            <ac:picMk id="359" creationId="{3CD588B1-F79C-4345-BFB0-4C14E54F20C3}"/>
          </ac:picMkLst>
        </pc:picChg>
        <pc:picChg chg="add mod">
          <ac:chgData name="Ashleigh Bebbington" userId="ebc7e582-cb93-4f06-a2fe-43408e55c84d" providerId="ADAL" clId="{26EC1211-4B91-4A75-BA34-9C3175A3CA64}" dt="2023-11-20T11:56:38.747" v="3275" actId="1076"/>
          <ac:picMkLst>
            <pc:docMk/>
            <pc:sldMk cId="661817955" sldId="256"/>
            <ac:picMk id="360" creationId="{C6100ADE-F502-4F79-9BE5-9DA27AB5493E}"/>
          </ac:picMkLst>
        </pc:picChg>
        <pc:picChg chg="add mod">
          <ac:chgData name="Ashleigh Bebbington" userId="ebc7e582-cb93-4f06-a2fe-43408e55c84d" providerId="ADAL" clId="{26EC1211-4B91-4A75-BA34-9C3175A3CA64}" dt="2023-11-20T11:56:42.335" v="3277" actId="1076"/>
          <ac:picMkLst>
            <pc:docMk/>
            <pc:sldMk cId="661817955" sldId="256"/>
            <ac:picMk id="361" creationId="{E540851B-CA41-4756-B35B-89C87D8D8384}"/>
          </ac:picMkLst>
        </pc:picChg>
        <pc:picChg chg="add mod">
          <ac:chgData name="Ashleigh Bebbington" userId="ebc7e582-cb93-4f06-a2fe-43408e55c84d" providerId="ADAL" clId="{26EC1211-4B91-4A75-BA34-9C3175A3CA64}" dt="2023-11-20T11:57:59.866" v="3279" actId="1076"/>
          <ac:picMkLst>
            <pc:docMk/>
            <pc:sldMk cId="661817955" sldId="256"/>
            <ac:picMk id="362" creationId="{2978EF65-C79A-41FB-87C9-E44CF997FE2C}"/>
          </ac:picMkLst>
        </pc:picChg>
        <pc:picChg chg="add mod">
          <ac:chgData name="Ashleigh Bebbington" userId="ebc7e582-cb93-4f06-a2fe-43408e55c84d" providerId="ADAL" clId="{26EC1211-4B91-4A75-BA34-9C3175A3CA64}" dt="2023-11-20T11:58:36.029" v="3283" actId="1076"/>
          <ac:picMkLst>
            <pc:docMk/>
            <pc:sldMk cId="661817955" sldId="256"/>
            <ac:picMk id="363" creationId="{338310FC-DB41-442C-AA54-745A46FD531B}"/>
          </ac:picMkLst>
        </pc:picChg>
        <pc:picChg chg="add mod">
          <ac:chgData name="Ashleigh Bebbington" userId="ebc7e582-cb93-4f06-a2fe-43408e55c84d" providerId="ADAL" clId="{26EC1211-4B91-4A75-BA34-9C3175A3CA64}" dt="2023-11-20T11:59:08.933" v="3296" actId="14100"/>
          <ac:picMkLst>
            <pc:docMk/>
            <pc:sldMk cId="661817955" sldId="256"/>
            <ac:picMk id="364" creationId="{7C2406E0-3302-4B2F-A2D5-D85E9A7D15AD}"/>
          </ac:picMkLst>
        </pc:picChg>
        <pc:picChg chg="add mod">
          <ac:chgData name="Ashleigh Bebbington" userId="ebc7e582-cb93-4f06-a2fe-43408e55c84d" providerId="ADAL" clId="{26EC1211-4B91-4A75-BA34-9C3175A3CA64}" dt="2023-11-20T11:59:58.095" v="3320" actId="1037"/>
          <ac:picMkLst>
            <pc:docMk/>
            <pc:sldMk cId="661817955" sldId="256"/>
            <ac:picMk id="365" creationId="{574D7FC6-4602-4B80-9D7A-9065EBF6D576}"/>
          </ac:picMkLst>
        </pc:picChg>
        <pc:picChg chg="add mod">
          <ac:chgData name="Ashleigh Bebbington" userId="ebc7e582-cb93-4f06-a2fe-43408e55c84d" providerId="ADAL" clId="{26EC1211-4B91-4A75-BA34-9C3175A3CA64}" dt="2023-11-20T12:03:35.275" v="3332" actId="1035"/>
          <ac:picMkLst>
            <pc:docMk/>
            <pc:sldMk cId="661817955" sldId="256"/>
            <ac:picMk id="366" creationId="{284DC9D3-51A2-4AEC-B541-94779CCDA054}"/>
          </ac:picMkLst>
        </pc:picChg>
        <pc:picChg chg="add mod">
          <ac:chgData name="Ashleigh Bebbington" userId="ebc7e582-cb93-4f06-a2fe-43408e55c84d" providerId="ADAL" clId="{26EC1211-4B91-4A75-BA34-9C3175A3CA64}" dt="2023-11-20T12:06:11.959" v="3424" actId="1076"/>
          <ac:picMkLst>
            <pc:docMk/>
            <pc:sldMk cId="661817955" sldId="256"/>
            <ac:picMk id="367" creationId="{24B1B392-1F2D-42DA-AA4C-D618B73BBDE5}"/>
          </ac:picMkLst>
        </pc:picChg>
        <pc:picChg chg="add mod">
          <ac:chgData name="Ashleigh Bebbington" userId="ebc7e582-cb93-4f06-a2fe-43408e55c84d" providerId="ADAL" clId="{26EC1211-4B91-4A75-BA34-9C3175A3CA64}" dt="2023-11-20T12:06:08.418" v="3423" actId="1076"/>
          <ac:picMkLst>
            <pc:docMk/>
            <pc:sldMk cId="661817955" sldId="256"/>
            <ac:picMk id="368" creationId="{6D4CFADB-ABB1-42CC-997D-604F3BD027D6}"/>
          </ac:picMkLst>
        </pc:picChg>
        <pc:picChg chg="add mod">
          <ac:chgData name="Ashleigh Bebbington" userId="ebc7e582-cb93-4f06-a2fe-43408e55c84d" providerId="ADAL" clId="{26EC1211-4B91-4A75-BA34-9C3175A3CA64}" dt="2023-11-20T12:06:02.302" v="3421" actId="1076"/>
          <ac:picMkLst>
            <pc:docMk/>
            <pc:sldMk cId="661817955" sldId="256"/>
            <ac:picMk id="369" creationId="{BA76C803-A634-4665-BD44-DBA5763BF8F3}"/>
          </ac:picMkLst>
        </pc:picChg>
        <pc:picChg chg="mod">
          <ac:chgData name="Ashleigh Bebbington" userId="ebc7e582-cb93-4f06-a2fe-43408e55c84d" providerId="ADAL" clId="{26EC1211-4B91-4A75-BA34-9C3175A3CA64}" dt="2023-11-21T16:46:22.434" v="3455" actId="1076"/>
          <ac:picMkLst>
            <pc:docMk/>
            <pc:sldMk cId="661817955" sldId="256"/>
            <ac:picMk id="393" creationId="{4E521762-AA7D-4BA6-ACD8-17DE6A1E10E6}"/>
          </ac:picMkLst>
        </pc:picChg>
        <pc:picChg chg="mod">
          <ac:chgData name="Ashleigh Bebbington" userId="ebc7e582-cb93-4f06-a2fe-43408e55c84d" providerId="ADAL" clId="{26EC1211-4B91-4A75-BA34-9C3175A3CA64}" dt="2023-11-21T16:46:16.415" v="3454" actId="1076"/>
          <ac:picMkLst>
            <pc:docMk/>
            <pc:sldMk cId="661817955" sldId="256"/>
            <ac:picMk id="398" creationId="{C1F7026F-6762-4A83-A232-822984A851F0}"/>
          </ac:picMkLst>
        </pc:picChg>
        <pc:picChg chg="del">
          <ac:chgData name="Ashleigh Bebbington" userId="ebc7e582-cb93-4f06-a2fe-43408e55c84d" providerId="ADAL" clId="{26EC1211-4B91-4A75-BA34-9C3175A3CA64}" dt="2023-11-20T11:22:37.168" v="1757" actId="478"/>
          <ac:picMkLst>
            <pc:docMk/>
            <pc:sldMk cId="661817955" sldId="256"/>
            <ac:picMk id="2052" creationId="{4CF00926-6C5D-48ED-940B-E943212F71DE}"/>
          </ac:picMkLst>
        </pc:picChg>
        <pc:picChg chg="del">
          <ac:chgData name="Ashleigh Bebbington" userId="ebc7e582-cb93-4f06-a2fe-43408e55c84d" providerId="ADAL" clId="{26EC1211-4B91-4A75-BA34-9C3175A3CA64}" dt="2023-11-20T11:22:31.454" v="1753" actId="478"/>
          <ac:picMkLst>
            <pc:docMk/>
            <pc:sldMk cId="661817955" sldId="256"/>
            <ac:picMk id="2056" creationId="{E6837F3E-D0B8-44CE-B12B-A2429AC17313}"/>
          </ac:picMkLst>
        </pc:picChg>
        <pc:picChg chg="del">
          <ac:chgData name="Ashleigh Bebbington" userId="ebc7e582-cb93-4f06-a2fe-43408e55c84d" providerId="ADAL" clId="{26EC1211-4B91-4A75-BA34-9C3175A3CA64}" dt="2023-11-20T11:22:33.505" v="1754" actId="478"/>
          <ac:picMkLst>
            <pc:docMk/>
            <pc:sldMk cId="661817955" sldId="256"/>
            <ac:picMk id="2060" creationId="{306A7F14-0808-401A-8E1A-D918CD400763}"/>
          </ac:picMkLst>
        </pc:picChg>
        <pc:picChg chg="del">
          <ac:chgData name="Ashleigh Bebbington" userId="ebc7e582-cb93-4f06-a2fe-43408e55c84d" providerId="ADAL" clId="{26EC1211-4B91-4A75-BA34-9C3175A3CA64}" dt="2023-11-20T11:22:35.810" v="1756" actId="478"/>
          <ac:picMkLst>
            <pc:docMk/>
            <pc:sldMk cId="661817955" sldId="256"/>
            <ac:picMk id="2071" creationId="{1D902582-C058-4AED-BB9D-65CBE8DFCA76}"/>
          </ac:picMkLst>
        </pc:picChg>
        <pc:cxnChg chg="del">
          <ac:chgData name="Ashleigh Bebbington" userId="ebc7e582-cb93-4f06-a2fe-43408e55c84d" providerId="ADAL" clId="{26EC1211-4B91-4A75-BA34-9C3175A3CA64}" dt="2023-11-20T11:54:20.314" v="3158" actId="478"/>
          <ac:cxnSpMkLst>
            <pc:docMk/>
            <pc:sldMk cId="661817955" sldId="256"/>
            <ac:cxnSpMk id="134" creationId="{F47C8394-04CF-4B3E-A20C-B4A1C38328B0}"/>
          </ac:cxnSpMkLst>
        </pc:cxnChg>
        <pc:cxnChg chg="del">
          <ac:chgData name="Ashleigh Bebbington" userId="ebc7e582-cb93-4f06-a2fe-43408e55c84d" providerId="ADAL" clId="{26EC1211-4B91-4A75-BA34-9C3175A3CA64}" dt="2023-11-20T11:54:20.314" v="3158" actId="478"/>
          <ac:cxnSpMkLst>
            <pc:docMk/>
            <pc:sldMk cId="661817955" sldId="256"/>
            <ac:cxnSpMk id="135" creationId="{3B5F0BB1-800E-4159-8E13-E1F23F466839}"/>
          </ac:cxnSpMkLst>
        </pc:cxnChg>
        <pc:cxnChg chg="del">
          <ac:chgData name="Ashleigh Bebbington" userId="ebc7e582-cb93-4f06-a2fe-43408e55c84d" providerId="ADAL" clId="{26EC1211-4B91-4A75-BA34-9C3175A3CA64}" dt="2023-11-20T11:54:20.314" v="3158" actId="478"/>
          <ac:cxnSpMkLst>
            <pc:docMk/>
            <pc:sldMk cId="661817955" sldId="256"/>
            <ac:cxnSpMk id="136" creationId="{A5FD1D7A-F81C-48A4-ABD3-D566F4C2FEC5}"/>
          </ac:cxnSpMkLst>
        </pc:cxnChg>
        <pc:cxnChg chg="del">
          <ac:chgData name="Ashleigh Bebbington" userId="ebc7e582-cb93-4f06-a2fe-43408e55c84d" providerId="ADAL" clId="{26EC1211-4B91-4A75-BA34-9C3175A3CA64}" dt="2023-11-20T11:45:50.931" v="2729" actId="478"/>
          <ac:cxnSpMkLst>
            <pc:docMk/>
            <pc:sldMk cId="661817955" sldId="256"/>
            <ac:cxnSpMk id="220" creationId="{CA92755D-5717-49EF-B3BF-283DB7CB40A3}"/>
          </ac:cxnSpMkLst>
        </pc:cxnChg>
        <pc:cxnChg chg="del">
          <ac:chgData name="Ashleigh Bebbington" userId="ebc7e582-cb93-4f06-a2fe-43408e55c84d" providerId="ADAL" clId="{26EC1211-4B91-4A75-BA34-9C3175A3CA64}" dt="2023-11-20T11:45:50.931" v="2729" actId="478"/>
          <ac:cxnSpMkLst>
            <pc:docMk/>
            <pc:sldMk cId="661817955" sldId="256"/>
            <ac:cxnSpMk id="221" creationId="{194AF356-6907-448B-BFFF-119781625C31}"/>
          </ac:cxnSpMkLst>
        </pc:cxnChg>
        <pc:cxnChg chg="del">
          <ac:chgData name="Ashleigh Bebbington" userId="ebc7e582-cb93-4f06-a2fe-43408e55c84d" providerId="ADAL" clId="{26EC1211-4B91-4A75-BA34-9C3175A3CA64}" dt="2023-11-20T11:45:50.931" v="2729" actId="478"/>
          <ac:cxnSpMkLst>
            <pc:docMk/>
            <pc:sldMk cId="661817955" sldId="256"/>
            <ac:cxnSpMk id="222" creationId="{E870B884-2A25-4255-B266-9D3C99547EC5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1" creationId="{7C1C735E-CC64-480E-B70D-18B16CE6EBBB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2" creationId="{B5684893-A535-4906-9EEE-78CB32A336C3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3" creationId="{68C53997-2C16-4B54-9556-19A165E59021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4" creationId="{9AF04CFD-8100-4B50-9866-CA0253BDF9E8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5" creationId="{65E8E335-C9B3-49CA-8C81-4EA49DBDB222}"/>
          </ac:cxnSpMkLst>
        </pc:cxnChg>
        <pc:cxnChg chg="mod">
          <ac:chgData name="Ashleigh Bebbington" userId="ebc7e582-cb93-4f06-a2fe-43408e55c84d" providerId="ADAL" clId="{26EC1211-4B91-4A75-BA34-9C3175A3CA64}" dt="2023-11-20T11:54:29.018" v="3159"/>
          <ac:cxnSpMkLst>
            <pc:docMk/>
            <pc:sldMk cId="661817955" sldId="256"/>
            <ac:cxnSpMk id="346" creationId="{B519EFBA-DA2F-4F69-B29B-B58A9A03A7CC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22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281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510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9571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8124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677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8582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50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084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2024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1854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05B5F-2107-4929-9D9D-0F3757C5D21D}" type="datetimeFigureOut">
              <a:rPr lang="en-GB" smtClean="0"/>
              <a:t>21/11/2023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34FB9E-F342-454E-B8F4-3053D75D899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517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5.wdp"/><Relationship Id="rId3" Type="http://schemas.openxmlformats.org/officeDocument/2006/relationships/image" Target="../media/image2.jpg"/><Relationship Id="rId7" Type="http://schemas.microsoft.com/office/2007/relationships/hdphoto" Target="../media/hdphoto2.wdp"/><Relationship Id="rId12" Type="http://schemas.openxmlformats.org/officeDocument/2006/relationships/image" Target="../media/image7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5" Type="http://schemas.microsoft.com/office/2007/relationships/hdphoto" Target="../media/hdphoto1.wdp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7D19DA4-4EA1-46F9-B87E-74A28889395A}"/>
              </a:ext>
            </a:extLst>
          </p:cNvPr>
          <p:cNvSpPr/>
          <p:nvPr/>
        </p:nvSpPr>
        <p:spPr>
          <a:xfrm>
            <a:off x="1457953" y="8123512"/>
            <a:ext cx="4253285" cy="35801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60718C8-E21A-4350-B967-A575B7A6B19C}"/>
              </a:ext>
            </a:extLst>
          </p:cNvPr>
          <p:cNvGrpSpPr/>
          <p:nvPr/>
        </p:nvGrpSpPr>
        <p:grpSpPr>
          <a:xfrm>
            <a:off x="506413" y="1616974"/>
            <a:ext cx="6088631" cy="6864239"/>
            <a:chOff x="550723" y="1761893"/>
            <a:chExt cx="5978165" cy="6761078"/>
          </a:xfrm>
        </p:grpSpPr>
        <p:sp>
          <p:nvSpPr>
            <p:cNvPr id="6" name="Block Arc 5">
              <a:extLst>
                <a:ext uri="{FF2B5EF4-FFF2-40B4-BE49-F238E27FC236}">
                  <a16:creationId xmlns:a16="http://schemas.microsoft.com/office/drawing/2014/main" id="{8B762402-2D90-44BA-AF2C-577D8382CB30}"/>
                </a:ext>
              </a:extLst>
            </p:cNvPr>
            <p:cNvSpPr/>
            <p:nvPr/>
          </p:nvSpPr>
          <p:spPr>
            <a:xfrm rot="16200000">
              <a:off x="786760" y="6880694"/>
              <a:ext cx="1406240" cy="1878314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7" name="Block Arc 6">
              <a:extLst>
                <a:ext uri="{FF2B5EF4-FFF2-40B4-BE49-F238E27FC236}">
                  <a16:creationId xmlns:a16="http://schemas.microsoft.com/office/drawing/2014/main" id="{923C015C-B05E-4478-B7B9-10DF2F493E3E}"/>
                </a:ext>
              </a:extLst>
            </p:cNvPr>
            <p:cNvSpPr/>
            <p:nvPr/>
          </p:nvSpPr>
          <p:spPr>
            <a:xfrm rot="5400000">
              <a:off x="4819776" y="5746026"/>
              <a:ext cx="1378825" cy="2039398"/>
            </a:xfrm>
            <a:prstGeom prst="blockArc">
              <a:avLst>
                <a:gd name="adj1" fmla="val 10799997"/>
                <a:gd name="adj2" fmla="val 0"/>
                <a:gd name="adj3" fmla="val 25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91408F0D-3442-42B2-BEE1-884C1489279E}"/>
                </a:ext>
              </a:extLst>
            </p:cNvPr>
            <p:cNvSpPr/>
            <p:nvPr/>
          </p:nvSpPr>
          <p:spPr>
            <a:xfrm rot="16200000">
              <a:off x="915247" y="4696244"/>
              <a:ext cx="1373827" cy="2044593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9DBB2DB-EFBC-45B5-A9FF-7F8FEDF6EBEF}"/>
                </a:ext>
              </a:extLst>
            </p:cNvPr>
            <p:cNvSpPr/>
            <p:nvPr/>
          </p:nvSpPr>
          <p:spPr>
            <a:xfrm>
              <a:off x="1435262" y="7114016"/>
              <a:ext cx="4117057" cy="34806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065F39B-551F-4E56-88A0-58623374B208}"/>
                </a:ext>
              </a:extLst>
            </p:cNvPr>
            <p:cNvSpPr/>
            <p:nvPr/>
          </p:nvSpPr>
          <p:spPr>
            <a:xfrm>
              <a:off x="1582887" y="6068051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9820E7E-0649-4771-80CA-8B5F162BBA26}"/>
                </a:ext>
              </a:extLst>
            </p:cNvPr>
            <p:cNvSpPr/>
            <p:nvPr/>
          </p:nvSpPr>
          <p:spPr>
            <a:xfrm>
              <a:off x="1592044" y="5030765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618FC1D-39E6-4222-9A4A-0C0A33D8236B}"/>
                </a:ext>
              </a:extLst>
            </p:cNvPr>
            <p:cNvSpPr/>
            <p:nvPr/>
          </p:nvSpPr>
          <p:spPr>
            <a:xfrm>
              <a:off x="1558995" y="3998082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Block Arc 12">
              <a:extLst>
                <a:ext uri="{FF2B5EF4-FFF2-40B4-BE49-F238E27FC236}">
                  <a16:creationId xmlns:a16="http://schemas.microsoft.com/office/drawing/2014/main" id="{6D166D3D-22CC-4413-83FD-EED69501C0B6}"/>
                </a:ext>
              </a:extLst>
            </p:cNvPr>
            <p:cNvSpPr/>
            <p:nvPr/>
          </p:nvSpPr>
          <p:spPr>
            <a:xfrm rot="16200000">
              <a:off x="890974" y="2727684"/>
              <a:ext cx="1388252" cy="1844301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4" name="Block Arc 13">
              <a:extLst>
                <a:ext uri="{FF2B5EF4-FFF2-40B4-BE49-F238E27FC236}">
                  <a16:creationId xmlns:a16="http://schemas.microsoft.com/office/drawing/2014/main" id="{64F4B26A-2B3F-44E6-8277-1BB71A72F2F1}"/>
                </a:ext>
              </a:extLst>
            </p:cNvPr>
            <p:cNvSpPr/>
            <p:nvPr/>
          </p:nvSpPr>
          <p:spPr>
            <a:xfrm rot="5400000">
              <a:off x="4785083" y="3738358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5" name="Block Arc 14">
              <a:extLst>
                <a:ext uri="{FF2B5EF4-FFF2-40B4-BE49-F238E27FC236}">
                  <a16:creationId xmlns:a16="http://schemas.microsoft.com/office/drawing/2014/main" id="{F9B178FC-87C8-42D8-96E4-458D5760A406}"/>
                </a:ext>
              </a:extLst>
            </p:cNvPr>
            <p:cNvSpPr/>
            <p:nvPr/>
          </p:nvSpPr>
          <p:spPr>
            <a:xfrm rot="5400000">
              <a:off x="4793499" y="1666931"/>
              <a:ext cx="1373827" cy="1893546"/>
            </a:xfrm>
            <a:prstGeom prst="blockArc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C7EE6C-5DCE-4505-93EE-D910594B4E73}"/>
                </a:ext>
              </a:extLst>
            </p:cNvPr>
            <p:cNvSpPr/>
            <p:nvPr/>
          </p:nvSpPr>
          <p:spPr>
            <a:xfrm>
              <a:off x="1558995" y="2955399"/>
              <a:ext cx="3937584" cy="34576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Arrow: Left 16">
              <a:extLst>
                <a:ext uri="{FF2B5EF4-FFF2-40B4-BE49-F238E27FC236}">
                  <a16:creationId xmlns:a16="http://schemas.microsoft.com/office/drawing/2014/main" id="{73ADB80D-E154-46D0-96EC-43CD3583E4E7}"/>
                </a:ext>
              </a:extLst>
            </p:cNvPr>
            <p:cNvSpPr/>
            <p:nvPr/>
          </p:nvSpPr>
          <p:spPr>
            <a:xfrm>
              <a:off x="910614" y="1761893"/>
              <a:ext cx="4593689" cy="678716"/>
            </a:xfrm>
            <a:prstGeom prst="leftArrow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9" name="Oval 18">
            <a:extLst>
              <a:ext uri="{FF2B5EF4-FFF2-40B4-BE49-F238E27FC236}">
                <a16:creationId xmlns:a16="http://schemas.microsoft.com/office/drawing/2014/main" id="{F6C387CA-0915-4D6C-9EF4-6A6504B7EA1B}"/>
              </a:ext>
            </a:extLst>
          </p:cNvPr>
          <p:cNvSpPr/>
          <p:nvPr/>
        </p:nvSpPr>
        <p:spPr>
          <a:xfrm>
            <a:off x="5703518" y="1911297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2BF95EF6-426E-4B25-AD00-A66C810CD081}"/>
              </a:ext>
            </a:extLst>
          </p:cNvPr>
          <p:cNvSpPr/>
          <p:nvPr/>
        </p:nvSpPr>
        <p:spPr>
          <a:xfrm>
            <a:off x="432957" y="307283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C6E7D5F6-AA54-4F3B-BD65-A516935FA322}"/>
              </a:ext>
            </a:extLst>
          </p:cNvPr>
          <p:cNvSpPr/>
          <p:nvPr/>
        </p:nvSpPr>
        <p:spPr>
          <a:xfrm>
            <a:off x="5717305" y="4187182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7C56978F-FF06-4284-AC00-AAF9469D825A}"/>
              </a:ext>
            </a:extLst>
          </p:cNvPr>
          <p:cNvSpPr/>
          <p:nvPr/>
        </p:nvSpPr>
        <p:spPr>
          <a:xfrm>
            <a:off x="415501" y="520364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B6F7F29-4DAF-4718-9CAB-C0632BA1E3BB}"/>
              </a:ext>
            </a:extLst>
          </p:cNvPr>
          <p:cNvSpPr/>
          <p:nvPr/>
        </p:nvSpPr>
        <p:spPr>
          <a:xfrm>
            <a:off x="5711239" y="6118246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FABA9870-5EF8-45F8-9DD5-85E4D28E8C22}"/>
              </a:ext>
            </a:extLst>
          </p:cNvPr>
          <p:cNvSpPr/>
          <p:nvPr/>
        </p:nvSpPr>
        <p:spPr>
          <a:xfrm>
            <a:off x="427991" y="7217209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0542B57E-047C-496E-9132-5F94D2E2D3D4}"/>
              </a:ext>
            </a:extLst>
          </p:cNvPr>
          <p:cNvSpPr/>
          <p:nvPr/>
        </p:nvSpPr>
        <p:spPr>
          <a:xfrm>
            <a:off x="5657999" y="7789793"/>
            <a:ext cx="856043" cy="1044501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3F4AFA0-7365-4C79-AB75-ADB084CF27BA}"/>
              </a:ext>
            </a:extLst>
          </p:cNvPr>
          <p:cNvSpPr txBox="1"/>
          <p:nvPr/>
        </p:nvSpPr>
        <p:spPr>
          <a:xfrm>
            <a:off x="5829794" y="2110381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6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CCE3D18-41D3-4C29-BAD9-7C9E8F18E1E2}"/>
              </a:ext>
            </a:extLst>
          </p:cNvPr>
          <p:cNvSpPr txBox="1"/>
          <p:nvPr/>
        </p:nvSpPr>
        <p:spPr>
          <a:xfrm>
            <a:off x="551497" y="327198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5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0FBDA73-5E17-4006-9311-A44BFA1D0681}"/>
              </a:ext>
            </a:extLst>
          </p:cNvPr>
          <p:cNvSpPr txBox="1"/>
          <p:nvPr/>
        </p:nvSpPr>
        <p:spPr>
          <a:xfrm>
            <a:off x="5849532" y="4365635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E8096EF-72D9-4539-89A0-A180EDC84E80}"/>
              </a:ext>
            </a:extLst>
          </p:cNvPr>
          <p:cNvSpPr txBox="1"/>
          <p:nvPr/>
        </p:nvSpPr>
        <p:spPr>
          <a:xfrm>
            <a:off x="531592" y="5412496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3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4BA4286-DF12-42DF-8893-16296043B7BB}"/>
              </a:ext>
            </a:extLst>
          </p:cNvPr>
          <p:cNvSpPr txBox="1"/>
          <p:nvPr/>
        </p:nvSpPr>
        <p:spPr>
          <a:xfrm>
            <a:off x="5836572" y="6317330"/>
            <a:ext cx="60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dirty="0"/>
              <a:t>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135898D-9AAF-45BF-94F0-A8E6EA2D0547}"/>
              </a:ext>
            </a:extLst>
          </p:cNvPr>
          <p:cNvSpPr txBox="1"/>
          <p:nvPr/>
        </p:nvSpPr>
        <p:spPr>
          <a:xfrm>
            <a:off x="531592" y="7416293"/>
            <a:ext cx="605376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Year</a:t>
            </a:r>
          </a:p>
          <a:p>
            <a:pPr algn="ctr"/>
            <a:r>
              <a:rPr lang="en-GB" sz="1600" dirty="0"/>
              <a:t>1 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5190A74-0E3E-49F1-9687-5F5779E77B06}"/>
              </a:ext>
            </a:extLst>
          </p:cNvPr>
          <p:cNvSpPr txBox="1"/>
          <p:nvPr/>
        </p:nvSpPr>
        <p:spPr>
          <a:xfrm>
            <a:off x="5829794" y="8024116"/>
            <a:ext cx="684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EYFS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8896F68-C35E-46AA-9F24-6BCC2CDDC09A}"/>
              </a:ext>
            </a:extLst>
          </p:cNvPr>
          <p:cNvSpPr/>
          <p:nvPr/>
        </p:nvSpPr>
        <p:spPr>
          <a:xfrm>
            <a:off x="909750" y="-19192"/>
            <a:ext cx="483056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Computing </a:t>
            </a:r>
            <a:r>
              <a:rPr lang="en-US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Concept Journey</a:t>
            </a:r>
          </a:p>
        </p:txBody>
      </p:sp>
      <p:pic>
        <p:nvPicPr>
          <p:cNvPr id="35" name="Picture 3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B8E6E954-DFDA-46B0-93D5-8A7BEF89B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" y="108278"/>
            <a:ext cx="444650" cy="554410"/>
          </a:xfrm>
          <a:prstGeom prst="rect">
            <a:avLst/>
          </a:prstGeom>
        </p:spPr>
      </p:pic>
      <p:pic>
        <p:nvPicPr>
          <p:cNvPr id="37" name="Picture 36" descr="Text, logo&#10;&#10;Description automatically generated">
            <a:extLst>
              <a:ext uri="{FF2B5EF4-FFF2-40B4-BE49-F238E27FC236}">
                <a16:creationId xmlns:a16="http://schemas.microsoft.com/office/drawing/2014/main" id="{0D487301-468B-46FC-9905-7FDC172DFF1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620" y="135249"/>
            <a:ext cx="841608" cy="59499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46" name="Rectangle 3">
            <a:extLst>
              <a:ext uri="{FF2B5EF4-FFF2-40B4-BE49-F238E27FC236}">
                <a16:creationId xmlns:a16="http://schemas.microsoft.com/office/drawing/2014/main" id="{8A4474D4-DE81-4B2B-8981-6A1F0F88B4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7836" y="358324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7" name="Rectangle 4">
            <a:extLst>
              <a:ext uri="{FF2B5EF4-FFF2-40B4-BE49-F238E27FC236}">
                <a16:creationId xmlns:a16="http://schemas.microsoft.com/office/drawing/2014/main" id="{0974A45D-C055-4DA2-845C-7BF948F41B9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680535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8" name="Rectangle 5">
            <a:extLst>
              <a:ext uri="{FF2B5EF4-FFF2-40B4-BE49-F238E27FC236}">
                <a16:creationId xmlns:a16="http://schemas.microsoft.com/office/drawing/2014/main" id="{D53AC9C2-A61A-49F1-9B03-FA4D1043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629" y="1137735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Kristen ITC" panose="03050502040202030202" pitchFamily="66" charset="0"/>
                <a:cs typeface="Kristen ITC" panose="03050502040202030202" pitchFamily="66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3" name="Table 173">
            <a:extLst>
              <a:ext uri="{FF2B5EF4-FFF2-40B4-BE49-F238E27FC236}">
                <a16:creationId xmlns:a16="http://schemas.microsoft.com/office/drawing/2014/main" id="{DAF973AC-56F0-42B4-9203-4A01B2C4A2C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0756305"/>
              </p:ext>
            </p:extLst>
          </p:nvPr>
        </p:nvGraphicFramePr>
        <p:xfrm>
          <a:off x="1329906" y="934884"/>
          <a:ext cx="3981102" cy="706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5028">
                  <a:extLst>
                    <a:ext uri="{9D8B030D-6E8A-4147-A177-3AD203B41FA5}">
                      <a16:colId xmlns:a16="http://schemas.microsoft.com/office/drawing/2014/main" val="846500350"/>
                    </a:ext>
                  </a:extLst>
                </a:gridCol>
                <a:gridCol w="777922">
                  <a:extLst>
                    <a:ext uri="{9D8B030D-6E8A-4147-A177-3AD203B41FA5}">
                      <a16:colId xmlns:a16="http://schemas.microsoft.com/office/drawing/2014/main" val="2474336765"/>
                    </a:ext>
                  </a:extLst>
                </a:gridCol>
                <a:gridCol w="757451">
                  <a:extLst>
                    <a:ext uri="{9D8B030D-6E8A-4147-A177-3AD203B41FA5}">
                      <a16:colId xmlns:a16="http://schemas.microsoft.com/office/drawing/2014/main" val="1015000562"/>
                    </a:ext>
                  </a:extLst>
                </a:gridCol>
                <a:gridCol w="818865">
                  <a:extLst>
                    <a:ext uri="{9D8B030D-6E8A-4147-A177-3AD203B41FA5}">
                      <a16:colId xmlns:a16="http://schemas.microsoft.com/office/drawing/2014/main" val="4191546809"/>
                    </a:ext>
                  </a:extLst>
                </a:gridCol>
                <a:gridCol w="861836">
                  <a:extLst>
                    <a:ext uri="{9D8B030D-6E8A-4147-A177-3AD203B41FA5}">
                      <a16:colId xmlns:a16="http://schemas.microsoft.com/office/drawing/2014/main" val="1773536222"/>
                    </a:ext>
                  </a:extLst>
                </a:gridCol>
              </a:tblGrid>
              <a:tr h="317445"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Digital Content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800" b="1" dirty="0"/>
                        <a:t>Programming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Online Safety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Technological Purpose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b="1" dirty="0"/>
                        <a:t>Effective </a:t>
                      </a:r>
                    </a:p>
                    <a:p>
                      <a:pPr algn="ctr"/>
                      <a:r>
                        <a:rPr lang="en-GB" sz="800" b="1" dirty="0"/>
                        <a:t>Searching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736540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sz="1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8862548"/>
                  </a:ext>
                </a:extLst>
              </a:tr>
            </a:tbl>
          </a:graphicData>
        </a:graphic>
      </p:graphicFrame>
      <p:sp>
        <p:nvSpPr>
          <p:cNvPr id="79" name="TextBox 78">
            <a:extLst>
              <a:ext uri="{FF2B5EF4-FFF2-40B4-BE49-F238E27FC236}">
                <a16:creationId xmlns:a16="http://schemas.microsoft.com/office/drawing/2014/main" id="{EADB545B-F7E4-48E4-9A9E-EF8073F1F40A}"/>
              </a:ext>
            </a:extLst>
          </p:cNvPr>
          <p:cNvSpPr txBox="1"/>
          <p:nvPr/>
        </p:nvSpPr>
        <p:spPr>
          <a:xfrm>
            <a:off x="1310991" y="7516043"/>
            <a:ext cx="9040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Treasure </a:t>
            </a:r>
          </a:p>
          <a:p>
            <a:r>
              <a:rPr lang="en-GB" sz="800" dirty="0"/>
              <a:t>Hunters 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67C83C02-B287-4442-A75C-5DBF46C50533}"/>
              </a:ext>
            </a:extLst>
          </p:cNvPr>
          <p:cNvSpPr txBox="1"/>
          <p:nvPr/>
        </p:nvSpPr>
        <p:spPr>
          <a:xfrm>
            <a:off x="5215790" y="7511337"/>
            <a:ext cx="186129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Celebrating</a:t>
            </a:r>
          </a:p>
        </p:txBody>
      </p:sp>
      <p:sp>
        <p:nvSpPr>
          <p:cNvPr id="162" name="TextBox 161">
            <a:extLst>
              <a:ext uri="{FF2B5EF4-FFF2-40B4-BE49-F238E27FC236}">
                <a16:creationId xmlns:a16="http://schemas.microsoft.com/office/drawing/2014/main" id="{74A3DFCB-ECD9-40DC-B14F-7AF6A472F932}"/>
              </a:ext>
            </a:extLst>
          </p:cNvPr>
          <p:cNvSpPr txBox="1"/>
          <p:nvPr/>
        </p:nvSpPr>
        <p:spPr>
          <a:xfrm>
            <a:off x="2173872" y="8094114"/>
            <a:ext cx="396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New Development Matters</a:t>
            </a:r>
          </a:p>
        </p:txBody>
      </p:sp>
      <p:sp>
        <p:nvSpPr>
          <p:cNvPr id="164" name="TextBox 163">
            <a:extLst>
              <a:ext uri="{FF2B5EF4-FFF2-40B4-BE49-F238E27FC236}">
                <a16:creationId xmlns:a16="http://schemas.microsoft.com/office/drawing/2014/main" id="{85DB2862-F000-4F93-BA52-47D14CB18F86}"/>
              </a:ext>
            </a:extLst>
          </p:cNvPr>
          <p:cNvSpPr txBox="1"/>
          <p:nvPr/>
        </p:nvSpPr>
        <p:spPr>
          <a:xfrm>
            <a:off x="5104031" y="2214763"/>
            <a:ext cx="4216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Adventure </a:t>
            </a:r>
          </a:p>
          <a:p>
            <a:r>
              <a:rPr lang="en-GB" sz="800" dirty="0"/>
              <a:t>gamers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D4CE3911-5199-481B-935F-572AB942A9C1}"/>
              </a:ext>
            </a:extLst>
          </p:cNvPr>
          <p:cNvSpPr txBox="1"/>
          <p:nvPr/>
        </p:nvSpPr>
        <p:spPr>
          <a:xfrm>
            <a:off x="620714" y="414352"/>
            <a:ext cx="529069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000" b="1" dirty="0"/>
              <a:t>“The real power of technology, is its ability to empower people to do things they weren’t able to do before.</a:t>
            </a:r>
          </a:p>
          <a:p>
            <a:pPr algn="ctr"/>
            <a:r>
              <a:rPr lang="en-GB" sz="1000" b="1" dirty="0"/>
              <a:t>Steve Case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D7F970D-CC10-482E-A47E-6B717B5C49CD}"/>
              </a:ext>
            </a:extLst>
          </p:cNvPr>
          <p:cNvGrpSpPr/>
          <p:nvPr/>
        </p:nvGrpSpPr>
        <p:grpSpPr>
          <a:xfrm>
            <a:off x="1584361" y="7404139"/>
            <a:ext cx="3849638" cy="181577"/>
            <a:chOff x="1584361" y="7404139"/>
            <a:chExt cx="3849638" cy="181577"/>
          </a:xfrm>
        </p:grpSpPr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0C95B613-AE4F-4F93-8F9B-CE6FA643FE4F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>
              <a:extLst>
                <a:ext uri="{FF2B5EF4-FFF2-40B4-BE49-F238E27FC236}">
                  <a16:creationId xmlns:a16="http://schemas.microsoft.com/office/drawing/2014/main" id="{388E523B-E4EC-4175-8DCF-D27828ECF598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2" name="Straight Connector 211">
              <a:extLst>
                <a:ext uri="{FF2B5EF4-FFF2-40B4-BE49-F238E27FC236}">
                  <a16:creationId xmlns:a16="http://schemas.microsoft.com/office/drawing/2014/main" id="{109B0EB7-D963-4DDD-93FD-87841A0039D3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6" name="Straight Connector 205">
              <a:extLst>
                <a:ext uri="{FF2B5EF4-FFF2-40B4-BE49-F238E27FC236}">
                  <a16:creationId xmlns:a16="http://schemas.microsoft.com/office/drawing/2014/main" id="{31B983BA-31B3-4FCE-9F35-EA5AFD735B05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7" name="Straight Connector 206">
              <a:extLst>
                <a:ext uri="{FF2B5EF4-FFF2-40B4-BE49-F238E27FC236}">
                  <a16:creationId xmlns:a16="http://schemas.microsoft.com/office/drawing/2014/main" id="{D40BC2C2-CF10-4400-AD28-74F5B991E6F1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8" name="Straight Connector 207">
              <a:extLst>
                <a:ext uri="{FF2B5EF4-FFF2-40B4-BE49-F238E27FC236}">
                  <a16:creationId xmlns:a16="http://schemas.microsoft.com/office/drawing/2014/main" id="{14076ABA-85D0-4CF0-A09C-6795ACCF87B5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4AD879A5-D3D3-4826-AC62-9104FA046D99}"/>
              </a:ext>
            </a:extLst>
          </p:cNvPr>
          <p:cNvGrpSpPr/>
          <p:nvPr/>
        </p:nvGrpSpPr>
        <p:grpSpPr>
          <a:xfrm>
            <a:off x="1580980" y="6330569"/>
            <a:ext cx="3849638" cy="181577"/>
            <a:chOff x="1584361" y="7404139"/>
            <a:chExt cx="3849638" cy="181577"/>
          </a:xfrm>
        </p:grpSpPr>
        <p:cxnSp>
          <p:nvCxnSpPr>
            <p:cNvPr id="210" name="Straight Connector 209">
              <a:extLst>
                <a:ext uri="{FF2B5EF4-FFF2-40B4-BE49-F238E27FC236}">
                  <a16:creationId xmlns:a16="http://schemas.microsoft.com/office/drawing/2014/main" id="{70EC563D-CE45-493A-AD10-41C1EAFB0C0E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1" name="Straight Connector 210">
              <a:extLst>
                <a:ext uri="{FF2B5EF4-FFF2-40B4-BE49-F238E27FC236}">
                  <a16:creationId xmlns:a16="http://schemas.microsoft.com/office/drawing/2014/main" id="{6FD0043D-CA81-46FC-9921-1B783A9DA08D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6" name="Straight Connector 215">
              <a:extLst>
                <a:ext uri="{FF2B5EF4-FFF2-40B4-BE49-F238E27FC236}">
                  <a16:creationId xmlns:a16="http://schemas.microsoft.com/office/drawing/2014/main" id="{0E504B47-3933-4CC3-840A-4F9ACFDED9F1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7" name="Straight Connector 216">
              <a:extLst>
                <a:ext uri="{FF2B5EF4-FFF2-40B4-BE49-F238E27FC236}">
                  <a16:creationId xmlns:a16="http://schemas.microsoft.com/office/drawing/2014/main" id="{F243CA09-4C64-4ED0-A28A-8D193520B152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6097E8D-55FA-48E8-9014-98805507ADE5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AB121B9B-5A24-4391-BFD2-687B61402E79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5" name="Group 224">
            <a:extLst>
              <a:ext uri="{FF2B5EF4-FFF2-40B4-BE49-F238E27FC236}">
                <a16:creationId xmlns:a16="http://schemas.microsoft.com/office/drawing/2014/main" id="{3A3AA50E-D931-4CCB-AE81-12A88ABC8AAC}"/>
              </a:ext>
            </a:extLst>
          </p:cNvPr>
          <p:cNvGrpSpPr/>
          <p:nvPr/>
        </p:nvGrpSpPr>
        <p:grpSpPr>
          <a:xfrm>
            <a:off x="1580980" y="5273936"/>
            <a:ext cx="3849638" cy="181577"/>
            <a:chOff x="1584361" y="7404139"/>
            <a:chExt cx="3849638" cy="181577"/>
          </a:xfrm>
        </p:grpSpPr>
        <p:cxnSp>
          <p:nvCxnSpPr>
            <p:cNvPr id="227" name="Straight Connector 226">
              <a:extLst>
                <a:ext uri="{FF2B5EF4-FFF2-40B4-BE49-F238E27FC236}">
                  <a16:creationId xmlns:a16="http://schemas.microsoft.com/office/drawing/2014/main" id="{E3060585-D9FE-4057-A480-5263377BE487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8" name="Straight Connector 227">
              <a:extLst>
                <a:ext uri="{FF2B5EF4-FFF2-40B4-BE49-F238E27FC236}">
                  <a16:creationId xmlns:a16="http://schemas.microsoft.com/office/drawing/2014/main" id="{599D1300-9599-46C4-91DD-B23F7F22E808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9" name="Straight Connector 228">
              <a:extLst>
                <a:ext uri="{FF2B5EF4-FFF2-40B4-BE49-F238E27FC236}">
                  <a16:creationId xmlns:a16="http://schemas.microsoft.com/office/drawing/2014/main" id="{EAA14F73-4782-4D1B-BABB-2D59915751E3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0" name="Straight Connector 229">
              <a:extLst>
                <a:ext uri="{FF2B5EF4-FFF2-40B4-BE49-F238E27FC236}">
                  <a16:creationId xmlns:a16="http://schemas.microsoft.com/office/drawing/2014/main" id="{4F3481C5-8B3A-4541-9AC3-2B816AEB02F4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1" name="Straight Connector 230">
              <a:extLst>
                <a:ext uri="{FF2B5EF4-FFF2-40B4-BE49-F238E27FC236}">
                  <a16:creationId xmlns:a16="http://schemas.microsoft.com/office/drawing/2014/main" id="{1827CC6D-B445-4C40-BB0A-B1E574325447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2" name="Straight Connector 231">
              <a:extLst>
                <a:ext uri="{FF2B5EF4-FFF2-40B4-BE49-F238E27FC236}">
                  <a16:creationId xmlns:a16="http://schemas.microsoft.com/office/drawing/2014/main" id="{9D47D697-E4AC-44DA-951A-8366EE8945CD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3" name="Group 232">
            <a:extLst>
              <a:ext uri="{FF2B5EF4-FFF2-40B4-BE49-F238E27FC236}">
                <a16:creationId xmlns:a16="http://schemas.microsoft.com/office/drawing/2014/main" id="{6609D32A-2E9C-4C3E-9B25-935E43121BAD}"/>
              </a:ext>
            </a:extLst>
          </p:cNvPr>
          <p:cNvGrpSpPr/>
          <p:nvPr/>
        </p:nvGrpSpPr>
        <p:grpSpPr>
          <a:xfrm>
            <a:off x="1584366" y="4213914"/>
            <a:ext cx="3849638" cy="181577"/>
            <a:chOff x="1584361" y="7404139"/>
            <a:chExt cx="3849638" cy="181577"/>
          </a:xfrm>
        </p:grpSpPr>
        <p:cxnSp>
          <p:nvCxnSpPr>
            <p:cNvPr id="234" name="Straight Connector 233">
              <a:extLst>
                <a:ext uri="{FF2B5EF4-FFF2-40B4-BE49-F238E27FC236}">
                  <a16:creationId xmlns:a16="http://schemas.microsoft.com/office/drawing/2014/main" id="{708E16A7-863F-4318-BE98-6D8255437607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5" name="Straight Connector 234">
              <a:extLst>
                <a:ext uri="{FF2B5EF4-FFF2-40B4-BE49-F238E27FC236}">
                  <a16:creationId xmlns:a16="http://schemas.microsoft.com/office/drawing/2014/main" id="{C0FE41A5-346A-4193-BAB5-3DB1C85E901F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6" name="Straight Connector 235">
              <a:extLst>
                <a:ext uri="{FF2B5EF4-FFF2-40B4-BE49-F238E27FC236}">
                  <a16:creationId xmlns:a16="http://schemas.microsoft.com/office/drawing/2014/main" id="{BEF2114C-A5CA-42A0-BB66-0CD73CCB4EF7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7" name="Straight Connector 236">
              <a:extLst>
                <a:ext uri="{FF2B5EF4-FFF2-40B4-BE49-F238E27FC236}">
                  <a16:creationId xmlns:a16="http://schemas.microsoft.com/office/drawing/2014/main" id="{D55520DB-6339-4BE5-9A60-56641D95E248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8" name="Straight Connector 237">
              <a:extLst>
                <a:ext uri="{FF2B5EF4-FFF2-40B4-BE49-F238E27FC236}">
                  <a16:creationId xmlns:a16="http://schemas.microsoft.com/office/drawing/2014/main" id="{CFEACFBA-A8DF-4E00-8174-A41BE97ED767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9" name="Straight Connector 238">
              <a:extLst>
                <a:ext uri="{FF2B5EF4-FFF2-40B4-BE49-F238E27FC236}">
                  <a16:creationId xmlns:a16="http://schemas.microsoft.com/office/drawing/2014/main" id="{46C6655C-D905-4B60-A3CD-D97981777FF9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40" name="TextBox 239">
            <a:extLst>
              <a:ext uri="{FF2B5EF4-FFF2-40B4-BE49-F238E27FC236}">
                <a16:creationId xmlns:a16="http://schemas.microsoft.com/office/drawing/2014/main" id="{2FFCEBA2-2057-4FE9-991D-F24CCD915B6C}"/>
              </a:ext>
            </a:extLst>
          </p:cNvPr>
          <p:cNvSpPr txBox="1"/>
          <p:nvPr/>
        </p:nvSpPr>
        <p:spPr>
          <a:xfrm>
            <a:off x="2712358" y="7027320"/>
            <a:ext cx="396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We are…</a:t>
            </a:r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58993D3F-C4D5-4120-AC26-6956840D57A2}"/>
              </a:ext>
            </a:extLst>
          </p:cNvPr>
          <p:cNvSpPr txBox="1"/>
          <p:nvPr/>
        </p:nvSpPr>
        <p:spPr>
          <a:xfrm>
            <a:off x="2742840" y="5967300"/>
            <a:ext cx="396538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We are…</a:t>
            </a: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B3269C2C-A443-43C8-B432-EC4A70923046}"/>
              </a:ext>
            </a:extLst>
          </p:cNvPr>
          <p:cNvSpPr txBox="1"/>
          <p:nvPr/>
        </p:nvSpPr>
        <p:spPr>
          <a:xfrm>
            <a:off x="2059440" y="7526204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TV Chefs </a:t>
            </a: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2FEF772D-FDD9-43D3-B736-48F33AF17E26}"/>
              </a:ext>
            </a:extLst>
          </p:cNvPr>
          <p:cNvSpPr txBox="1"/>
          <p:nvPr/>
        </p:nvSpPr>
        <p:spPr>
          <a:xfrm>
            <a:off x="2868856" y="7516047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Painters </a:t>
            </a: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D35C415E-83AF-4664-9D7F-DBDCE0C37174}"/>
              </a:ext>
            </a:extLst>
          </p:cNvPr>
          <p:cNvSpPr txBox="1"/>
          <p:nvPr/>
        </p:nvSpPr>
        <p:spPr>
          <a:xfrm>
            <a:off x="3613829" y="7517974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Collectors </a:t>
            </a: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DA045F0A-574A-42D1-AE9A-8A74BEA44CF3}"/>
              </a:ext>
            </a:extLst>
          </p:cNvPr>
          <p:cNvSpPr txBox="1"/>
          <p:nvPr/>
        </p:nvSpPr>
        <p:spPr>
          <a:xfrm>
            <a:off x="4311783" y="7528587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Storytellers </a:t>
            </a:r>
          </a:p>
        </p:txBody>
      </p:sp>
      <p:pic>
        <p:nvPicPr>
          <p:cNvPr id="247" name="Picture 246">
            <a:extLst>
              <a:ext uri="{FF2B5EF4-FFF2-40B4-BE49-F238E27FC236}">
                <a16:creationId xmlns:a16="http://schemas.microsoft.com/office/drawing/2014/main" id="{BE98F58C-6B3E-4F34-9BAC-6F68B2EC78B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1940855" y="7666840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6" name="Picture 255">
            <a:extLst>
              <a:ext uri="{FF2B5EF4-FFF2-40B4-BE49-F238E27FC236}">
                <a16:creationId xmlns:a16="http://schemas.microsoft.com/office/drawing/2014/main" id="{B9427686-4D23-45C3-92FF-164B31F7FC8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305938" y="7684260"/>
            <a:ext cx="306103" cy="272733"/>
          </a:xfrm>
          <a:prstGeom prst="rect">
            <a:avLst/>
          </a:prstGeom>
          <a:noFill/>
          <a:ln>
            <a:noFill/>
          </a:ln>
        </p:spPr>
      </p:pic>
      <p:sp>
        <p:nvSpPr>
          <p:cNvPr id="267" name="TextBox 266">
            <a:extLst>
              <a:ext uri="{FF2B5EF4-FFF2-40B4-BE49-F238E27FC236}">
                <a16:creationId xmlns:a16="http://schemas.microsoft.com/office/drawing/2014/main" id="{5C6035F6-B37B-4ED7-B352-60837DFE2A16}"/>
              </a:ext>
            </a:extLst>
          </p:cNvPr>
          <p:cNvSpPr txBox="1"/>
          <p:nvPr/>
        </p:nvSpPr>
        <p:spPr>
          <a:xfrm>
            <a:off x="1317945" y="6449288"/>
            <a:ext cx="1861299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Zoologists</a:t>
            </a: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810C8CEC-9898-426A-B65E-1370F53AE023}"/>
              </a:ext>
            </a:extLst>
          </p:cNvPr>
          <p:cNvSpPr txBox="1"/>
          <p:nvPr/>
        </p:nvSpPr>
        <p:spPr>
          <a:xfrm>
            <a:off x="4356397" y="6454797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Games testers</a:t>
            </a: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DBB6D0AD-CAE6-4716-9764-763EF09B6745}"/>
              </a:ext>
            </a:extLst>
          </p:cNvPr>
          <p:cNvSpPr txBox="1"/>
          <p:nvPr/>
        </p:nvSpPr>
        <p:spPr>
          <a:xfrm>
            <a:off x="3588876" y="6436796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Photographers </a:t>
            </a: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D418AA6C-4122-4B8A-910C-CFCE97FF35E5}"/>
              </a:ext>
            </a:extLst>
          </p:cNvPr>
          <p:cNvSpPr txBox="1"/>
          <p:nvPr/>
        </p:nvSpPr>
        <p:spPr>
          <a:xfrm>
            <a:off x="2851683" y="642094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Researchers  </a:t>
            </a: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BB685292-DCA0-419A-AB96-D5FDA4A9AA9B}"/>
              </a:ext>
            </a:extLst>
          </p:cNvPr>
          <p:cNvSpPr txBox="1"/>
          <p:nvPr/>
        </p:nvSpPr>
        <p:spPr>
          <a:xfrm>
            <a:off x="2064665" y="6462108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Detectives  </a:t>
            </a: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5B999006-F64E-4995-AF1A-63275FD2A6C3}"/>
              </a:ext>
            </a:extLst>
          </p:cNvPr>
          <p:cNvSpPr txBox="1"/>
          <p:nvPr/>
        </p:nvSpPr>
        <p:spPr>
          <a:xfrm>
            <a:off x="5083948" y="6459388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Astronauts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C2DDF3F3-D89B-496F-9F99-AB6D51E02DFB}"/>
              </a:ext>
            </a:extLst>
          </p:cNvPr>
          <p:cNvSpPr txBox="1"/>
          <p:nvPr/>
        </p:nvSpPr>
        <p:spPr>
          <a:xfrm>
            <a:off x="1963651" y="5418700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Bug Fixers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BF6C1622-5A97-4242-A606-B2F78B505E13}"/>
              </a:ext>
            </a:extLst>
          </p:cNvPr>
          <p:cNvSpPr txBox="1"/>
          <p:nvPr/>
        </p:nvSpPr>
        <p:spPr>
          <a:xfrm>
            <a:off x="2773067" y="540854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Presenters 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0189140C-6E36-4B47-9618-AD3441AED861}"/>
              </a:ext>
            </a:extLst>
          </p:cNvPr>
          <p:cNvSpPr txBox="1"/>
          <p:nvPr/>
        </p:nvSpPr>
        <p:spPr>
          <a:xfrm>
            <a:off x="3518040" y="5410470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Vloggers  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9EACBE03-E14B-4E9E-B18D-8BD831819BC9}"/>
              </a:ext>
            </a:extLst>
          </p:cNvPr>
          <p:cNvSpPr txBox="1"/>
          <p:nvPr/>
        </p:nvSpPr>
        <p:spPr>
          <a:xfrm>
            <a:off x="4320502" y="542108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Communicators  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ADB46718-1DB4-47AA-A0DD-3E5B5DA8163C}"/>
              </a:ext>
            </a:extLst>
          </p:cNvPr>
          <p:cNvSpPr txBox="1"/>
          <p:nvPr/>
        </p:nvSpPr>
        <p:spPr>
          <a:xfrm>
            <a:off x="1288735" y="539692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Programmers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30FCA496-9521-40F8-AEDC-7C466C5B309E}"/>
              </a:ext>
            </a:extLst>
          </p:cNvPr>
          <p:cNvSpPr txBox="1"/>
          <p:nvPr/>
        </p:nvSpPr>
        <p:spPr>
          <a:xfrm>
            <a:off x="5160883" y="5416724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Opinion Pollsters  </a:t>
            </a:r>
          </a:p>
        </p:txBody>
      </p:sp>
      <p:pic>
        <p:nvPicPr>
          <p:cNvPr id="192" name="Picture 191">
            <a:extLst>
              <a:ext uri="{FF2B5EF4-FFF2-40B4-BE49-F238E27FC236}">
                <a16:creationId xmlns:a16="http://schemas.microsoft.com/office/drawing/2014/main" id="{88371A48-40A8-4A2B-A2D4-EC098A4799E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525492" y="1314242"/>
            <a:ext cx="396614" cy="35337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3" name="Picture 192">
            <a:extLst>
              <a:ext uri="{FF2B5EF4-FFF2-40B4-BE49-F238E27FC236}">
                <a16:creationId xmlns:a16="http://schemas.microsoft.com/office/drawing/2014/main" id="{916B9477-E819-433A-A93C-42B79FDAE6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2248595" y="1317142"/>
            <a:ext cx="440899" cy="36666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4" name="Picture 193">
            <a:extLst>
              <a:ext uri="{FF2B5EF4-FFF2-40B4-BE49-F238E27FC236}">
                <a16:creationId xmlns:a16="http://schemas.microsoft.com/office/drawing/2014/main" id="{DB72DB89-D888-4C76-858F-94B86FA05D79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027223" y="1288808"/>
            <a:ext cx="403635" cy="38373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5" name="Picture 194">
            <a:extLst>
              <a:ext uri="{FF2B5EF4-FFF2-40B4-BE49-F238E27FC236}">
                <a16:creationId xmlns:a16="http://schemas.microsoft.com/office/drawing/2014/main" id="{6A349224-580F-4BAC-9FA8-5AA2553BB63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765224" y="1306362"/>
            <a:ext cx="513060" cy="368548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Picture 195">
            <a:extLst>
              <a:ext uri="{FF2B5EF4-FFF2-40B4-BE49-F238E27FC236}">
                <a16:creationId xmlns:a16="http://schemas.microsoft.com/office/drawing/2014/main" id="{C5B2F3BA-AEDB-471C-BB6F-6A760F19F93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7974" y="1229830"/>
            <a:ext cx="449981" cy="4600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7" name="Picture 196">
            <a:extLst>
              <a:ext uri="{FF2B5EF4-FFF2-40B4-BE49-F238E27FC236}">
                <a16:creationId xmlns:a16="http://schemas.microsoft.com/office/drawing/2014/main" id="{3A3599C8-BF80-4EB3-AF51-4D1F8C15E48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3597571" y="7681488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8" name="Picture 197">
            <a:extLst>
              <a:ext uri="{FF2B5EF4-FFF2-40B4-BE49-F238E27FC236}">
                <a16:creationId xmlns:a16="http://schemas.microsoft.com/office/drawing/2014/main" id="{92BDE1F6-916C-48B7-9A4D-795C5759582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4469422" y="6625779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199" name="Picture 198">
            <a:extLst>
              <a:ext uri="{FF2B5EF4-FFF2-40B4-BE49-F238E27FC236}">
                <a16:creationId xmlns:a16="http://schemas.microsoft.com/office/drawing/2014/main" id="{53006FF3-FC07-4ECD-9522-CEE35CD08B78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3783675" y="6839521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0" name="Picture 199">
            <a:extLst>
              <a:ext uri="{FF2B5EF4-FFF2-40B4-BE49-F238E27FC236}">
                <a16:creationId xmlns:a16="http://schemas.microsoft.com/office/drawing/2014/main" id="{FB72EE51-252D-4603-89E6-07C7AD78F8E0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1343735" y="5606153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01" name="Picture 200">
            <a:extLst>
              <a:ext uri="{FF2B5EF4-FFF2-40B4-BE49-F238E27FC236}">
                <a16:creationId xmlns:a16="http://schemas.microsoft.com/office/drawing/2014/main" id="{6F5EC73A-8161-4704-B2C6-3137BACD3E5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2056373" y="5641583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5" name="Picture 214">
            <a:extLst>
              <a:ext uri="{FF2B5EF4-FFF2-40B4-BE49-F238E27FC236}">
                <a16:creationId xmlns:a16="http://schemas.microsoft.com/office/drawing/2014/main" id="{9E2A0256-D758-40A1-A4BF-9330C3CF4A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1349310" y="7810940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3" name="Picture 222">
            <a:extLst>
              <a:ext uri="{FF2B5EF4-FFF2-40B4-BE49-F238E27FC236}">
                <a16:creationId xmlns:a16="http://schemas.microsoft.com/office/drawing/2014/main" id="{3DFC9D7A-9C32-4274-825C-029C7407996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038795" y="7899704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4" name="Picture 223">
            <a:extLst>
              <a:ext uri="{FF2B5EF4-FFF2-40B4-BE49-F238E27FC236}">
                <a16:creationId xmlns:a16="http://schemas.microsoft.com/office/drawing/2014/main" id="{B74F4F78-C22A-4438-AEAF-16AEE28AFB2E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326066" y="7923516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6" name="Picture 225">
            <a:extLst>
              <a:ext uri="{FF2B5EF4-FFF2-40B4-BE49-F238E27FC236}">
                <a16:creationId xmlns:a16="http://schemas.microsoft.com/office/drawing/2014/main" id="{17941B1D-CC90-4880-B7F4-C849D7EBEC9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849404" y="7674212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6" name="Picture 245">
            <a:extLst>
              <a:ext uri="{FF2B5EF4-FFF2-40B4-BE49-F238E27FC236}">
                <a16:creationId xmlns:a16="http://schemas.microsoft.com/office/drawing/2014/main" id="{9753EC00-E1AF-4257-9398-EFFFC563B95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489278" y="7863731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8" name="Picture 247">
            <a:extLst>
              <a:ext uri="{FF2B5EF4-FFF2-40B4-BE49-F238E27FC236}">
                <a16:creationId xmlns:a16="http://schemas.microsoft.com/office/drawing/2014/main" id="{725326A5-C3FF-48CC-8D78-6CF294F2CA7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4358898" y="7684317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4" name="Picture 263">
            <a:extLst>
              <a:ext uri="{FF2B5EF4-FFF2-40B4-BE49-F238E27FC236}">
                <a16:creationId xmlns:a16="http://schemas.microsoft.com/office/drawing/2014/main" id="{A96FF649-6C4D-4342-83A3-05124A69573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5171660" y="7675780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5" name="Picture 294">
            <a:extLst>
              <a:ext uri="{FF2B5EF4-FFF2-40B4-BE49-F238E27FC236}">
                <a16:creationId xmlns:a16="http://schemas.microsoft.com/office/drawing/2014/main" id="{D2F86A98-FCBE-4910-9047-6E5745F306DF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450049" y="7704651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Picture 295">
            <a:extLst>
              <a:ext uri="{FF2B5EF4-FFF2-40B4-BE49-F238E27FC236}">
                <a16:creationId xmlns:a16="http://schemas.microsoft.com/office/drawing/2014/main" id="{79A14B17-DD5D-4F0D-A8F8-D320852450FE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964982" y="7824737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Picture 296">
            <a:extLst>
              <a:ext uri="{FF2B5EF4-FFF2-40B4-BE49-F238E27FC236}">
                <a16:creationId xmlns:a16="http://schemas.microsoft.com/office/drawing/2014/main" id="{7C9DFC57-053C-4F7C-9B10-70527F665E50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130377" y="7631856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Picture 297">
            <a:extLst>
              <a:ext uri="{FF2B5EF4-FFF2-40B4-BE49-F238E27FC236}">
                <a16:creationId xmlns:a16="http://schemas.microsoft.com/office/drawing/2014/main" id="{4B7602C5-B34D-46AE-8F34-7D2EF22D1801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672533" y="7663972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Picture 298">
            <a:extLst>
              <a:ext uri="{FF2B5EF4-FFF2-40B4-BE49-F238E27FC236}">
                <a16:creationId xmlns:a16="http://schemas.microsoft.com/office/drawing/2014/main" id="{417F2071-0894-4A9B-A354-B0844EA40FD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242255" y="6596913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Picture 299">
            <a:extLst>
              <a:ext uri="{FF2B5EF4-FFF2-40B4-BE49-F238E27FC236}">
                <a16:creationId xmlns:a16="http://schemas.microsoft.com/office/drawing/2014/main" id="{9D02ACBF-147B-4123-BD80-F893BFA93EB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945210" y="6637902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Picture 300">
            <a:extLst>
              <a:ext uri="{FF2B5EF4-FFF2-40B4-BE49-F238E27FC236}">
                <a16:creationId xmlns:a16="http://schemas.microsoft.com/office/drawing/2014/main" id="{2F8CB032-123A-4CBD-BA5E-2FA3F3D76139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858549" y="6565156"/>
            <a:ext cx="293726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Picture 301">
            <a:extLst>
              <a:ext uri="{FF2B5EF4-FFF2-40B4-BE49-F238E27FC236}">
                <a16:creationId xmlns:a16="http://schemas.microsoft.com/office/drawing/2014/main" id="{3B55C6D8-5DA5-4E94-BAF6-D9CD6ED742F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620658" y="6656870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3" name="Picture 302">
            <a:extLst>
              <a:ext uri="{FF2B5EF4-FFF2-40B4-BE49-F238E27FC236}">
                <a16:creationId xmlns:a16="http://schemas.microsoft.com/office/drawing/2014/main" id="{D0CF9AAC-F917-4383-A018-13EBF9736C5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193770" y="5752926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4" name="Picture 303">
            <a:extLst>
              <a:ext uri="{FF2B5EF4-FFF2-40B4-BE49-F238E27FC236}">
                <a16:creationId xmlns:a16="http://schemas.microsoft.com/office/drawing/2014/main" id="{22A10412-FD07-47E7-8635-CF5C7F6363B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397005" y="5767785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5" name="Picture 304">
            <a:extLst>
              <a:ext uri="{FF2B5EF4-FFF2-40B4-BE49-F238E27FC236}">
                <a16:creationId xmlns:a16="http://schemas.microsoft.com/office/drawing/2014/main" id="{2E4044C8-5AA2-4F22-9197-AA515D35C38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782626" y="5567091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6" name="Picture 305">
            <a:extLst>
              <a:ext uri="{FF2B5EF4-FFF2-40B4-BE49-F238E27FC236}">
                <a16:creationId xmlns:a16="http://schemas.microsoft.com/office/drawing/2014/main" id="{8665BF25-70DA-43E7-8F30-ED07599BB1E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557233" y="5603771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7" name="Picture 306">
            <a:extLst>
              <a:ext uri="{FF2B5EF4-FFF2-40B4-BE49-F238E27FC236}">
                <a16:creationId xmlns:a16="http://schemas.microsoft.com/office/drawing/2014/main" id="{CFEBEF70-CB68-4C74-93C3-78F4478B687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322082" y="5605344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8" name="Picture 307">
            <a:extLst>
              <a:ext uri="{FF2B5EF4-FFF2-40B4-BE49-F238E27FC236}">
                <a16:creationId xmlns:a16="http://schemas.microsoft.com/office/drawing/2014/main" id="{DAD78758-D465-415D-8685-CA3169A7829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121624" y="5601743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9" name="Picture 308">
            <a:extLst>
              <a:ext uri="{FF2B5EF4-FFF2-40B4-BE49-F238E27FC236}">
                <a16:creationId xmlns:a16="http://schemas.microsoft.com/office/drawing/2014/main" id="{A4DE5BEB-DB8F-45C1-A5F0-F69F9D0BF4A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4730240" y="6603312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0" name="Picture 309">
            <a:extLst>
              <a:ext uri="{FF2B5EF4-FFF2-40B4-BE49-F238E27FC236}">
                <a16:creationId xmlns:a16="http://schemas.microsoft.com/office/drawing/2014/main" id="{16B0EA69-7417-433B-8E3C-B6B643D9F22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5389110" y="6625109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1" name="Picture 310">
            <a:extLst>
              <a:ext uri="{FF2B5EF4-FFF2-40B4-BE49-F238E27FC236}">
                <a16:creationId xmlns:a16="http://schemas.microsoft.com/office/drawing/2014/main" id="{5EB198BF-698E-4AE4-A6A9-7B9B5900F3F8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980499" y="6684785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2" name="Picture 311">
            <a:extLst>
              <a:ext uri="{FF2B5EF4-FFF2-40B4-BE49-F238E27FC236}">
                <a16:creationId xmlns:a16="http://schemas.microsoft.com/office/drawing/2014/main" id="{5CFAE3D8-9DA6-4F2D-8E70-40468CB3135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182287" y="6579506"/>
            <a:ext cx="250936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3" name="Picture 312">
            <a:extLst>
              <a:ext uri="{FF2B5EF4-FFF2-40B4-BE49-F238E27FC236}">
                <a16:creationId xmlns:a16="http://schemas.microsoft.com/office/drawing/2014/main" id="{0C303581-EDA2-43CD-9C07-9E44ABD8288A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192889" y="6825763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4" name="Picture 313">
            <a:extLst>
              <a:ext uri="{FF2B5EF4-FFF2-40B4-BE49-F238E27FC236}">
                <a16:creationId xmlns:a16="http://schemas.microsoft.com/office/drawing/2014/main" id="{4D7EB919-21DF-495B-AED6-9279B5C854A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1457454" y="6839860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5" name="Picture 314">
            <a:extLst>
              <a:ext uri="{FF2B5EF4-FFF2-40B4-BE49-F238E27FC236}">
                <a16:creationId xmlns:a16="http://schemas.microsoft.com/office/drawing/2014/main" id="{2684E409-F149-44C5-BC03-A3FCC311218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5145570" y="6639033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7" name="Picture 316">
            <a:extLst>
              <a:ext uri="{FF2B5EF4-FFF2-40B4-BE49-F238E27FC236}">
                <a16:creationId xmlns:a16="http://schemas.microsoft.com/office/drawing/2014/main" id="{8005334D-E191-4B0E-8194-05E66E7FAC5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986421" y="7900343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8" name="Picture 317">
            <a:extLst>
              <a:ext uri="{FF2B5EF4-FFF2-40B4-BE49-F238E27FC236}">
                <a16:creationId xmlns:a16="http://schemas.microsoft.com/office/drawing/2014/main" id="{8A98024B-9311-43A3-8768-63263A8F26A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850463" y="7674440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19" name="Picture 318">
            <a:extLst>
              <a:ext uri="{FF2B5EF4-FFF2-40B4-BE49-F238E27FC236}">
                <a16:creationId xmlns:a16="http://schemas.microsoft.com/office/drawing/2014/main" id="{A2607767-EB11-4A1E-AC45-0234BFE2C658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4389787" y="7926090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0" name="Picture 319">
            <a:extLst>
              <a:ext uri="{FF2B5EF4-FFF2-40B4-BE49-F238E27FC236}">
                <a16:creationId xmlns:a16="http://schemas.microsoft.com/office/drawing/2014/main" id="{6E257C22-CD85-4D90-AABF-12C49CC2726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294327" y="7941597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1" name="Picture 320">
            <a:extLst>
              <a:ext uri="{FF2B5EF4-FFF2-40B4-BE49-F238E27FC236}">
                <a16:creationId xmlns:a16="http://schemas.microsoft.com/office/drawing/2014/main" id="{DBE474C0-19F0-41B8-84F3-AAA0E689E1D7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376323" y="6636492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2" name="Picture 321">
            <a:extLst>
              <a:ext uri="{FF2B5EF4-FFF2-40B4-BE49-F238E27FC236}">
                <a16:creationId xmlns:a16="http://schemas.microsoft.com/office/drawing/2014/main" id="{7E10BB88-5B7F-4DBA-9993-6F44D2210A7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554922" y="6613970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3" name="Picture 322">
            <a:extLst>
              <a:ext uri="{FF2B5EF4-FFF2-40B4-BE49-F238E27FC236}">
                <a16:creationId xmlns:a16="http://schemas.microsoft.com/office/drawing/2014/main" id="{2BB27406-AC7C-4284-B74D-C697B3B1D33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020931" y="6767003"/>
            <a:ext cx="267869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4" name="Picture 323">
            <a:extLst>
              <a:ext uri="{FF2B5EF4-FFF2-40B4-BE49-F238E27FC236}">
                <a16:creationId xmlns:a16="http://schemas.microsoft.com/office/drawing/2014/main" id="{A6AA073E-A325-4148-B311-F23C41D8AEFC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088878" y="5592886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5" name="Picture 324">
            <a:extLst>
              <a:ext uri="{FF2B5EF4-FFF2-40B4-BE49-F238E27FC236}">
                <a16:creationId xmlns:a16="http://schemas.microsoft.com/office/drawing/2014/main" id="{62CA0375-9701-4025-9658-8E05BB36E47A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856178" y="5594612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6" name="Picture 325">
            <a:extLst>
              <a:ext uri="{FF2B5EF4-FFF2-40B4-BE49-F238E27FC236}">
                <a16:creationId xmlns:a16="http://schemas.microsoft.com/office/drawing/2014/main" id="{E430A4A4-1ACC-47AF-ACC6-4D71D3C6402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4629142" y="5589835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7" name="Picture 326">
            <a:extLst>
              <a:ext uri="{FF2B5EF4-FFF2-40B4-BE49-F238E27FC236}">
                <a16:creationId xmlns:a16="http://schemas.microsoft.com/office/drawing/2014/main" id="{A06E9BA6-1961-4521-A8DF-EEB778E77AC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464822" y="5599294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28" name="Picture 327">
            <a:extLst>
              <a:ext uri="{FF2B5EF4-FFF2-40B4-BE49-F238E27FC236}">
                <a16:creationId xmlns:a16="http://schemas.microsoft.com/office/drawing/2014/main" id="{DCA3A765-96CF-4F0E-96A3-192F2C8B5327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5309179" y="5815796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29" name="Picture 328">
            <a:extLst>
              <a:ext uri="{FF2B5EF4-FFF2-40B4-BE49-F238E27FC236}">
                <a16:creationId xmlns:a16="http://schemas.microsoft.com/office/drawing/2014/main" id="{D3C1DBC6-7A29-4158-9F5E-5455EB3A10B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4475599" y="5850597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0" name="Picture 329">
            <a:extLst>
              <a:ext uri="{FF2B5EF4-FFF2-40B4-BE49-F238E27FC236}">
                <a16:creationId xmlns:a16="http://schemas.microsoft.com/office/drawing/2014/main" id="{4A1CC14D-ACF7-484E-BB10-73B6C91ED8CD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667907" y="5826310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31" name="Picture 330">
            <a:extLst>
              <a:ext uri="{FF2B5EF4-FFF2-40B4-BE49-F238E27FC236}">
                <a16:creationId xmlns:a16="http://schemas.microsoft.com/office/drawing/2014/main" id="{9D0D2644-B95A-4043-A154-ED76CBA7BD83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846422" y="5789486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32" name="TextBox 331">
            <a:extLst>
              <a:ext uri="{FF2B5EF4-FFF2-40B4-BE49-F238E27FC236}">
                <a16:creationId xmlns:a16="http://schemas.microsoft.com/office/drawing/2014/main" id="{A1FACAB8-119E-4C9F-B097-3EA3CE950B81}"/>
              </a:ext>
            </a:extLst>
          </p:cNvPr>
          <p:cNvSpPr txBox="1"/>
          <p:nvPr/>
        </p:nvSpPr>
        <p:spPr>
          <a:xfrm>
            <a:off x="1284034" y="3272848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Game Developers</a:t>
            </a:r>
          </a:p>
        </p:txBody>
      </p:sp>
      <p:pic>
        <p:nvPicPr>
          <p:cNvPr id="333" name="Picture 332">
            <a:extLst>
              <a:ext uri="{FF2B5EF4-FFF2-40B4-BE49-F238E27FC236}">
                <a16:creationId xmlns:a16="http://schemas.microsoft.com/office/drawing/2014/main" id="{036C71FA-3701-4069-8231-58C431CA23FF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192962" y="6829146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34" name="Picture 333">
            <a:extLst>
              <a:ext uri="{FF2B5EF4-FFF2-40B4-BE49-F238E27FC236}">
                <a16:creationId xmlns:a16="http://schemas.microsoft.com/office/drawing/2014/main" id="{E761675D-0449-44EF-97C1-AAD95945E66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515889" y="6818559"/>
            <a:ext cx="335651" cy="241109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TextBox 334">
            <a:extLst>
              <a:ext uri="{FF2B5EF4-FFF2-40B4-BE49-F238E27FC236}">
                <a16:creationId xmlns:a16="http://schemas.microsoft.com/office/drawing/2014/main" id="{A6829816-A776-4167-8EDA-7943459BFC00}"/>
              </a:ext>
            </a:extLst>
          </p:cNvPr>
          <p:cNvSpPr txBox="1"/>
          <p:nvPr/>
        </p:nvSpPr>
        <p:spPr>
          <a:xfrm>
            <a:off x="2076557" y="3260625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Cryptographers</a:t>
            </a:r>
          </a:p>
        </p:txBody>
      </p:sp>
      <p:sp>
        <p:nvSpPr>
          <p:cNvPr id="336" name="TextBox 335">
            <a:extLst>
              <a:ext uri="{FF2B5EF4-FFF2-40B4-BE49-F238E27FC236}">
                <a16:creationId xmlns:a16="http://schemas.microsoft.com/office/drawing/2014/main" id="{12AE883B-05DA-47DF-9F5C-DC176B878CAE}"/>
              </a:ext>
            </a:extLst>
          </p:cNvPr>
          <p:cNvSpPr txBox="1"/>
          <p:nvPr/>
        </p:nvSpPr>
        <p:spPr>
          <a:xfrm>
            <a:off x="2946295" y="3274798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Artists</a:t>
            </a:r>
          </a:p>
        </p:txBody>
      </p:sp>
      <p:sp>
        <p:nvSpPr>
          <p:cNvPr id="337" name="TextBox 336">
            <a:extLst>
              <a:ext uri="{FF2B5EF4-FFF2-40B4-BE49-F238E27FC236}">
                <a16:creationId xmlns:a16="http://schemas.microsoft.com/office/drawing/2014/main" id="{E1C1022D-7BA5-44B3-A8D2-2C4AC872CC4D}"/>
              </a:ext>
            </a:extLst>
          </p:cNvPr>
          <p:cNvSpPr txBox="1"/>
          <p:nvPr/>
        </p:nvSpPr>
        <p:spPr>
          <a:xfrm>
            <a:off x="3517194" y="3266285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Web Developers</a:t>
            </a:r>
          </a:p>
        </p:txBody>
      </p:sp>
      <p:sp>
        <p:nvSpPr>
          <p:cNvPr id="338" name="TextBox 337">
            <a:extLst>
              <a:ext uri="{FF2B5EF4-FFF2-40B4-BE49-F238E27FC236}">
                <a16:creationId xmlns:a16="http://schemas.microsoft.com/office/drawing/2014/main" id="{F4E8E79D-52C8-4587-875C-AF0AE0275950}"/>
              </a:ext>
            </a:extLst>
          </p:cNvPr>
          <p:cNvSpPr txBox="1"/>
          <p:nvPr/>
        </p:nvSpPr>
        <p:spPr>
          <a:xfrm>
            <a:off x="4489753" y="3261547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Bloggers</a:t>
            </a:r>
          </a:p>
        </p:txBody>
      </p:sp>
      <p:sp>
        <p:nvSpPr>
          <p:cNvPr id="339" name="TextBox 338">
            <a:extLst>
              <a:ext uri="{FF2B5EF4-FFF2-40B4-BE49-F238E27FC236}">
                <a16:creationId xmlns:a16="http://schemas.microsoft.com/office/drawing/2014/main" id="{17421214-BE88-418D-926D-B1E2AC678147}"/>
              </a:ext>
            </a:extLst>
          </p:cNvPr>
          <p:cNvSpPr txBox="1"/>
          <p:nvPr/>
        </p:nvSpPr>
        <p:spPr>
          <a:xfrm>
            <a:off x="5197991" y="3260625"/>
            <a:ext cx="100836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Architects</a:t>
            </a:r>
          </a:p>
        </p:txBody>
      </p:sp>
      <p:grpSp>
        <p:nvGrpSpPr>
          <p:cNvPr id="340" name="Group 339">
            <a:extLst>
              <a:ext uri="{FF2B5EF4-FFF2-40B4-BE49-F238E27FC236}">
                <a16:creationId xmlns:a16="http://schemas.microsoft.com/office/drawing/2014/main" id="{20619F16-3224-451D-B7A1-E772D9AF569A}"/>
              </a:ext>
            </a:extLst>
          </p:cNvPr>
          <p:cNvGrpSpPr/>
          <p:nvPr/>
        </p:nvGrpSpPr>
        <p:grpSpPr>
          <a:xfrm>
            <a:off x="1612674" y="3164537"/>
            <a:ext cx="3849638" cy="181577"/>
            <a:chOff x="1584361" y="7404139"/>
            <a:chExt cx="3849638" cy="181577"/>
          </a:xfrm>
        </p:grpSpPr>
        <p:cxnSp>
          <p:nvCxnSpPr>
            <p:cNvPr id="341" name="Straight Connector 340">
              <a:extLst>
                <a:ext uri="{FF2B5EF4-FFF2-40B4-BE49-F238E27FC236}">
                  <a16:creationId xmlns:a16="http://schemas.microsoft.com/office/drawing/2014/main" id="{7C1C735E-CC64-480E-B70D-18B16CE6EBBB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2" name="Straight Connector 341">
              <a:extLst>
                <a:ext uri="{FF2B5EF4-FFF2-40B4-BE49-F238E27FC236}">
                  <a16:creationId xmlns:a16="http://schemas.microsoft.com/office/drawing/2014/main" id="{B5684893-A535-4906-9EEE-78CB32A336C3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3" name="Straight Connector 342">
              <a:extLst>
                <a:ext uri="{FF2B5EF4-FFF2-40B4-BE49-F238E27FC236}">
                  <a16:creationId xmlns:a16="http://schemas.microsoft.com/office/drawing/2014/main" id="{68C53997-2C16-4B54-9556-19A165E59021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4" name="Straight Connector 343">
              <a:extLst>
                <a:ext uri="{FF2B5EF4-FFF2-40B4-BE49-F238E27FC236}">
                  <a16:creationId xmlns:a16="http://schemas.microsoft.com/office/drawing/2014/main" id="{9AF04CFD-8100-4B50-9866-CA0253BDF9E8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5" name="Straight Connector 344">
              <a:extLst>
                <a:ext uri="{FF2B5EF4-FFF2-40B4-BE49-F238E27FC236}">
                  <a16:creationId xmlns:a16="http://schemas.microsoft.com/office/drawing/2014/main" id="{65E8E335-C9B3-49CA-8C81-4EA49DBDB222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6" name="Straight Connector 345">
              <a:extLst>
                <a:ext uri="{FF2B5EF4-FFF2-40B4-BE49-F238E27FC236}">
                  <a16:creationId xmlns:a16="http://schemas.microsoft.com/office/drawing/2014/main" id="{B519EFBA-DA2F-4F69-B29B-B58A9A03A7CC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347" name="Picture 346">
            <a:extLst>
              <a:ext uri="{FF2B5EF4-FFF2-40B4-BE49-F238E27FC236}">
                <a16:creationId xmlns:a16="http://schemas.microsoft.com/office/drawing/2014/main" id="{3CB4E6BF-8AEA-45D4-B7E8-E6FA8B910EE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1358216" y="3452796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48" name="Picture 347">
            <a:extLst>
              <a:ext uri="{FF2B5EF4-FFF2-40B4-BE49-F238E27FC236}">
                <a16:creationId xmlns:a16="http://schemas.microsoft.com/office/drawing/2014/main" id="{40D2408F-5A37-4067-A1BC-A2997B7AFAB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357843" y="2464572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49" name="Picture 348">
            <a:extLst>
              <a:ext uri="{FF2B5EF4-FFF2-40B4-BE49-F238E27FC236}">
                <a16:creationId xmlns:a16="http://schemas.microsoft.com/office/drawing/2014/main" id="{DCC4DE73-D9DC-42DC-9FD7-B89D250F3AA1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095211" y="3401151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0" name="Picture 349">
            <a:extLst>
              <a:ext uri="{FF2B5EF4-FFF2-40B4-BE49-F238E27FC236}">
                <a16:creationId xmlns:a16="http://schemas.microsoft.com/office/drawing/2014/main" id="{416CFBBE-19B9-46AD-A8FB-69A3A28891F9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808956" y="3414778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1" name="Picture 350">
            <a:extLst>
              <a:ext uri="{FF2B5EF4-FFF2-40B4-BE49-F238E27FC236}">
                <a16:creationId xmlns:a16="http://schemas.microsoft.com/office/drawing/2014/main" id="{BB78370C-77E1-4981-9BF6-C76A4148F215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464005" y="3418174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2" name="Picture 351">
            <a:extLst>
              <a:ext uri="{FF2B5EF4-FFF2-40B4-BE49-F238E27FC236}">
                <a16:creationId xmlns:a16="http://schemas.microsoft.com/office/drawing/2014/main" id="{D44A8EE0-E2EB-4A06-9687-221F6DEF458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386932" y="3413541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3" name="Picture 352">
            <a:extLst>
              <a:ext uri="{FF2B5EF4-FFF2-40B4-BE49-F238E27FC236}">
                <a16:creationId xmlns:a16="http://schemas.microsoft.com/office/drawing/2014/main" id="{CD81A916-CDAA-49A9-81BF-CEB032769C82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172692" y="3407292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54" name="Picture 353">
            <a:extLst>
              <a:ext uri="{FF2B5EF4-FFF2-40B4-BE49-F238E27FC236}">
                <a16:creationId xmlns:a16="http://schemas.microsoft.com/office/drawing/2014/main" id="{0066212C-93CD-4AE2-90AF-8EB69FF7FEF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1300554" y="3676361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5" name="Picture 354">
            <a:extLst>
              <a:ext uri="{FF2B5EF4-FFF2-40B4-BE49-F238E27FC236}">
                <a16:creationId xmlns:a16="http://schemas.microsoft.com/office/drawing/2014/main" id="{041A8B00-AB4D-4364-8044-4F2DA7BDFFC5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772938" y="3443289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6" name="Picture 355">
            <a:extLst>
              <a:ext uri="{FF2B5EF4-FFF2-40B4-BE49-F238E27FC236}">
                <a16:creationId xmlns:a16="http://schemas.microsoft.com/office/drawing/2014/main" id="{131FE4C6-67C9-492B-A76A-DBAA40F8B4F9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4682677" y="3446668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7" name="Picture 356">
            <a:extLst>
              <a:ext uri="{FF2B5EF4-FFF2-40B4-BE49-F238E27FC236}">
                <a16:creationId xmlns:a16="http://schemas.microsoft.com/office/drawing/2014/main" id="{A36A2F61-1B47-40DB-A8D1-E3F01054C20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4519950" y="3634596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Picture 357">
            <a:extLst>
              <a:ext uri="{FF2B5EF4-FFF2-40B4-BE49-F238E27FC236}">
                <a16:creationId xmlns:a16="http://schemas.microsoft.com/office/drawing/2014/main" id="{825B62A4-52FD-43FC-9196-B10FAEC5A15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588349" y="3662127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59" name="Picture 358">
            <a:extLst>
              <a:ext uri="{FF2B5EF4-FFF2-40B4-BE49-F238E27FC236}">
                <a16:creationId xmlns:a16="http://schemas.microsoft.com/office/drawing/2014/main" id="{3CD588B1-F79C-4345-BFB0-4C14E54F20C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108236" y="3455450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0" name="Picture 359">
            <a:extLst>
              <a:ext uri="{FF2B5EF4-FFF2-40B4-BE49-F238E27FC236}">
                <a16:creationId xmlns:a16="http://schemas.microsoft.com/office/drawing/2014/main" id="{C6100ADE-F502-4F79-9BE5-9DA27AB5493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379893" y="3444658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1" name="Picture 360">
            <a:extLst>
              <a:ext uri="{FF2B5EF4-FFF2-40B4-BE49-F238E27FC236}">
                <a16:creationId xmlns:a16="http://schemas.microsoft.com/office/drawing/2014/main" id="{E540851B-CA41-4756-B35B-89C87D8D838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604649" y="3696806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2" name="Picture 361">
            <a:extLst>
              <a:ext uri="{FF2B5EF4-FFF2-40B4-BE49-F238E27FC236}">
                <a16:creationId xmlns:a16="http://schemas.microsoft.com/office/drawing/2014/main" id="{2978EF65-C79A-41FB-87C9-E44CF997FE2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166496" y="3681198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3" name="Picture 362">
            <a:extLst>
              <a:ext uri="{FF2B5EF4-FFF2-40B4-BE49-F238E27FC236}">
                <a16:creationId xmlns:a16="http://schemas.microsoft.com/office/drawing/2014/main" id="{338310FC-DB41-442C-AA54-745A46FD531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8624" y="3645651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Picture 363">
            <a:extLst>
              <a:ext uri="{FF2B5EF4-FFF2-40B4-BE49-F238E27FC236}">
                <a16:creationId xmlns:a16="http://schemas.microsoft.com/office/drawing/2014/main" id="{7C2406E0-3302-4B2F-A2D5-D85E9A7D15A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5222" y="7867991"/>
            <a:ext cx="335651" cy="343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Picture 364">
            <a:extLst>
              <a:ext uri="{FF2B5EF4-FFF2-40B4-BE49-F238E27FC236}">
                <a16:creationId xmlns:a16="http://schemas.microsoft.com/office/drawing/2014/main" id="{574D7FC6-4602-4B80-9D7A-9065EBF6D576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4223" y="7909472"/>
            <a:ext cx="335651" cy="343165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Picture 365">
            <a:extLst>
              <a:ext uri="{FF2B5EF4-FFF2-40B4-BE49-F238E27FC236}">
                <a16:creationId xmlns:a16="http://schemas.microsoft.com/office/drawing/2014/main" id="{284DC9D3-51A2-4AEC-B541-94779CCDA05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573" y="3622054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Picture 366">
            <a:extLst>
              <a:ext uri="{FF2B5EF4-FFF2-40B4-BE49-F238E27FC236}">
                <a16:creationId xmlns:a16="http://schemas.microsoft.com/office/drawing/2014/main" id="{24B1B392-1F2D-42DA-AA4C-D618B73BBDE5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5415003" y="4737152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Picture 367">
            <a:extLst>
              <a:ext uri="{FF2B5EF4-FFF2-40B4-BE49-F238E27FC236}">
                <a16:creationId xmlns:a16="http://schemas.microsoft.com/office/drawing/2014/main" id="{6D4CFADB-ABB1-42CC-997D-604F3BD027D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5271767" y="4531258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Picture 368">
            <a:extLst>
              <a:ext uri="{FF2B5EF4-FFF2-40B4-BE49-F238E27FC236}">
                <a16:creationId xmlns:a16="http://schemas.microsoft.com/office/drawing/2014/main" id="{BA76C803-A634-4665-BD44-DBA5763BF8F3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098531" y="4717423"/>
            <a:ext cx="306103" cy="272733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TextBox 369">
            <a:extLst>
              <a:ext uri="{FF2B5EF4-FFF2-40B4-BE49-F238E27FC236}">
                <a16:creationId xmlns:a16="http://schemas.microsoft.com/office/drawing/2014/main" id="{DC00FD8B-7651-48A0-B551-980C7F84F1CF}"/>
              </a:ext>
            </a:extLst>
          </p:cNvPr>
          <p:cNvSpPr txBox="1"/>
          <p:nvPr/>
        </p:nvSpPr>
        <p:spPr>
          <a:xfrm>
            <a:off x="4421477" y="4323714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Toy Designers</a:t>
            </a:r>
          </a:p>
        </p:txBody>
      </p:sp>
      <p:sp>
        <p:nvSpPr>
          <p:cNvPr id="371" name="TextBox 370">
            <a:extLst>
              <a:ext uri="{FF2B5EF4-FFF2-40B4-BE49-F238E27FC236}">
                <a16:creationId xmlns:a16="http://schemas.microsoft.com/office/drawing/2014/main" id="{091546A3-2811-4FAC-8751-F1FBA13F8E62}"/>
              </a:ext>
            </a:extLst>
          </p:cNvPr>
          <p:cNvSpPr txBox="1"/>
          <p:nvPr/>
        </p:nvSpPr>
        <p:spPr>
          <a:xfrm>
            <a:off x="4902087" y="4288233"/>
            <a:ext cx="109838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Software </a:t>
            </a:r>
          </a:p>
          <a:p>
            <a:pPr algn="ctr"/>
            <a:r>
              <a:rPr lang="en-GB" sz="800" dirty="0"/>
              <a:t>Developers </a:t>
            </a:r>
          </a:p>
        </p:txBody>
      </p:sp>
      <p:sp>
        <p:nvSpPr>
          <p:cNvPr id="372" name="TextBox 371">
            <a:extLst>
              <a:ext uri="{FF2B5EF4-FFF2-40B4-BE49-F238E27FC236}">
                <a16:creationId xmlns:a16="http://schemas.microsoft.com/office/drawing/2014/main" id="{7F670E14-4FD7-465C-BE4B-EA06B6D4CE2B}"/>
              </a:ext>
            </a:extLst>
          </p:cNvPr>
          <p:cNvSpPr txBox="1"/>
          <p:nvPr/>
        </p:nvSpPr>
        <p:spPr>
          <a:xfrm>
            <a:off x="2799396" y="4315024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HTML Editors</a:t>
            </a:r>
          </a:p>
        </p:txBody>
      </p:sp>
      <p:sp>
        <p:nvSpPr>
          <p:cNvPr id="202" name="TextBox 201">
            <a:extLst>
              <a:ext uri="{FF2B5EF4-FFF2-40B4-BE49-F238E27FC236}">
                <a16:creationId xmlns:a16="http://schemas.microsoft.com/office/drawing/2014/main" id="{04413F84-C683-4062-AF08-FFFD24A8A1CC}"/>
              </a:ext>
            </a:extLst>
          </p:cNvPr>
          <p:cNvSpPr txBox="1"/>
          <p:nvPr/>
        </p:nvSpPr>
        <p:spPr>
          <a:xfrm>
            <a:off x="3650274" y="4330999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musicians</a:t>
            </a: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2912FEC7-7B5D-4E96-AF75-FDDD7E153190}"/>
              </a:ext>
            </a:extLst>
          </p:cNvPr>
          <p:cNvSpPr txBox="1"/>
          <p:nvPr/>
        </p:nvSpPr>
        <p:spPr>
          <a:xfrm>
            <a:off x="2088698" y="432501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Co-authors</a:t>
            </a:r>
          </a:p>
        </p:txBody>
      </p:sp>
      <p:sp>
        <p:nvSpPr>
          <p:cNvPr id="204" name="TextBox 203">
            <a:extLst>
              <a:ext uri="{FF2B5EF4-FFF2-40B4-BE49-F238E27FC236}">
                <a16:creationId xmlns:a16="http://schemas.microsoft.com/office/drawing/2014/main" id="{C0C94CF0-BDA7-4E2E-9934-871FC6F403A8}"/>
              </a:ext>
            </a:extLst>
          </p:cNvPr>
          <p:cNvSpPr txBox="1"/>
          <p:nvPr/>
        </p:nvSpPr>
        <p:spPr>
          <a:xfrm>
            <a:off x="1310238" y="4309287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meteorologists</a:t>
            </a:r>
          </a:p>
        </p:txBody>
      </p:sp>
      <p:pic>
        <p:nvPicPr>
          <p:cNvPr id="205" name="Picture 204">
            <a:extLst>
              <a:ext uri="{FF2B5EF4-FFF2-40B4-BE49-F238E27FC236}">
                <a16:creationId xmlns:a16="http://schemas.microsoft.com/office/drawing/2014/main" id="{E50D2E86-A8A7-4783-A4E3-60F55E6957E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4709451" y="4680717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13" name="Picture 212">
            <a:extLst>
              <a:ext uri="{FF2B5EF4-FFF2-40B4-BE49-F238E27FC236}">
                <a16:creationId xmlns:a16="http://schemas.microsoft.com/office/drawing/2014/main" id="{FE86BCAB-DA17-4282-B4E1-6FE48D1141B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577503" y="4463535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14" name="Picture 213">
            <a:extLst>
              <a:ext uri="{FF2B5EF4-FFF2-40B4-BE49-F238E27FC236}">
                <a16:creationId xmlns:a16="http://schemas.microsoft.com/office/drawing/2014/main" id="{B8AD8AD6-A3D7-4501-87F9-75BE4B8ECF5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4358898" y="4486216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20" name="Picture 219">
            <a:extLst>
              <a:ext uri="{FF2B5EF4-FFF2-40B4-BE49-F238E27FC236}">
                <a16:creationId xmlns:a16="http://schemas.microsoft.com/office/drawing/2014/main" id="{427F22BE-3096-44F8-9A2E-91EC708CDCD4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3913587" y="4680717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21" name="Picture 220">
            <a:extLst>
              <a:ext uri="{FF2B5EF4-FFF2-40B4-BE49-F238E27FC236}">
                <a16:creationId xmlns:a16="http://schemas.microsoft.com/office/drawing/2014/main" id="{A08B0049-3440-4072-A766-0FF7F3894683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753412" y="4463535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22" name="Picture 221">
            <a:extLst>
              <a:ext uri="{FF2B5EF4-FFF2-40B4-BE49-F238E27FC236}">
                <a16:creationId xmlns:a16="http://schemas.microsoft.com/office/drawing/2014/main" id="{D13BAC62-BC1C-42ED-B1F0-BDFC3342D73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650914" y="4673741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9" name="Picture 248">
            <a:extLst>
              <a:ext uri="{FF2B5EF4-FFF2-40B4-BE49-F238E27FC236}">
                <a16:creationId xmlns:a16="http://schemas.microsoft.com/office/drawing/2014/main" id="{8F5BF47F-8506-49EC-8697-390B94D300B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796140" y="4480612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0" name="Picture 249">
            <a:extLst>
              <a:ext uri="{FF2B5EF4-FFF2-40B4-BE49-F238E27FC236}">
                <a16:creationId xmlns:a16="http://schemas.microsoft.com/office/drawing/2014/main" id="{91FDED1D-F0B5-4D52-833E-201FA1DACAFF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085151" y="4504809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1" name="Picture 250">
            <a:extLst>
              <a:ext uri="{FF2B5EF4-FFF2-40B4-BE49-F238E27FC236}">
                <a16:creationId xmlns:a16="http://schemas.microsoft.com/office/drawing/2014/main" id="{1566D8C7-8FD3-4502-8194-34EB802633E7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872875" y="4684178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2" name="Picture 251">
            <a:extLst>
              <a:ext uri="{FF2B5EF4-FFF2-40B4-BE49-F238E27FC236}">
                <a16:creationId xmlns:a16="http://schemas.microsoft.com/office/drawing/2014/main" id="{F5D654FD-8F8F-4D5E-9964-AB86EDCA320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027999" y="4469533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53" name="Picture 252">
            <a:extLst>
              <a:ext uri="{FF2B5EF4-FFF2-40B4-BE49-F238E27FC236}">
                <a16:creationId xmlns:a16="http://schemas.microsoft.com/office/drawing/2014/main" id="{A7896C49-763B-4941-9F04-18A32820189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312681" y="4513040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4" name="Picture 253">
            <a:extLst>
              <a:ext uri="{FF2B5EF4-FFF2-40B4-BE49-F238E27FC236}">
                <a16:creationId xmlns:a16="http://schemas.microsoft.com/office/drawing/2014/main" id="{BFBDF4FC-A2CF-4F4C-9C30-F705825C0FAB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099284" y="4749580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5" name="Picture 254">
            <a:extLst>
              <a:ext uri="{FF2B5EF4-FFF2-40B4-BE49-F238E27FC236}">
                <a16:creationId xmlns:a16="http://schemas.microsoft.com/office/drawing/2014/main" id="{048E923F-F7DD-4EBB-80EA-3D2B1427646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1412" y="4714033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57" name="Picture 256">
            <a:extLst>
              <a:ext uri="{FF2B5EF4-FFF2-40B4-BE49-F238E27FC236}">
                <a16:creationId xmlns:a16="http://schemas.microsoft.com/office/drawing/2014/main" id="{01FF16BF-5B2B-4D37-9938-55710D3EEE7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1325465" y="4487085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58" name="Picture 257">
            <a:extLst>
              <a:ext uri="{FF2B5EF4-FFF2-40B4-BE49-F238E27FC236}">
                <a16:creationId xmlns:a16="http://schemas.microsoft.com/office/drawing/2014/main" id="{F79D4072-F26D-4CF7-91F0-A4D40563F2D9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540214" y="4746279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259" name="Picture 258">
            <a:extLst>
              <a:ext uri="{FF2B5EF4-FFF2-40B4-BE49-F238E27FC236}">
                <a16:creationId xmlns:a16="http://schemas.microsoft.com/office/drawing/2014/main" id="{27577164-8AA0-4CE6-804D-770A5D0EC36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872" y="4434982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0" name="Picture 259">
            <a:extLst>
              <a:ext uri="{FF2B5EF4-FFF2-40B4-BE49-F238E27FC236}">
                <a16:creationId xmlns:a16="http://schemas.microsoft.com/office/drawing/2014/main" id="{77F9074F-B4AD-43F9-A092-0335C4536F89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236633" y="4721104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61" name="Picture 260">
            <a:extLst>
              <a:ext uri="{FF2B5EF4-FFF2-40B4-BE49-F238E27FC236}">
                <a16:creationId xmlns:a16="http://schemas.microsoft.com/office/drawing/2014/main" id="{CEBA8EC5-83A9-4D0E-A2AE-F599FCFC9FD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2862766" y="3646667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62" name="Picture 261">
            <a:extLst>
              <a:ext uri="{FF2B5EF4-FFF2-40B4-BE49-F238E27FC236}">
                <a16:creationId xmlns:a16="http://schemas.microsoft.com/office/drawing/2014/main" id="{AA8A11E2-1DFF-4B51-86B2-26FDBF4CA53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378" y="3381880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263" name="Picture 262">
            <a:extLst>
              <a:ext uri="{FF2B5EF4-FFF2-40B4-BE49-F238E27FC236}">
                <a16:creationId xmlns:a16="http://schemas.microsoft.com/office/drawing/2014/main" id="{F51B73EF-021C-41BD-AA0E-2DE490A161F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5219372" y="3634173"/>
            <a:ext cx="306103" cy="272733"/>
          </a:xfrm>
          <a:prstGeom prst="rect">
            <a:avLst/>
          </a:prstGeom>
          <a:noFill/>
          <a:ln>
            <a:noFill/>
          </a:ln>
        </p:spPr>
      </p:pic>
      <p:sp>
        <p:nvSpPr>
          <p:cNvPr id="265" name="TextBox 264">
            <a:extLst>
              <a:ext uri="{FF2B5EF4-FFF2-40B4-BE49-F238E27FC236}">
                <a16:creationId xmlns:a16="http://schemas.microsoft.com/office/drawing/2014/main" id="{ED745233-9CEF-4987-994D-34F57E079E76}"/>
              </a:ext>
            </a:extLst>
          </p:cNvPr>
          <p:cNvSpPr txBox="1"/>
          <p:nvPr/>
        </p:nvSpPr>
        <p:spPr>
          <a:xfrm>
            <a:off x="4300633" y="2210810"/>
            <a:ext cx="4216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Computational </a:t>
            </a:r>
          </a:p>
          <a:p>
            <a:r>
              <a:rPr lang="en-GB" sz="800" dirty="0"/>
              <a:t>Thinkers</a:t>
            </a: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D017FE6B-3FE9-465F-ABAF-CA0B48482233}"/>
              </a:ext>
            </a:extLst>
          </p:cNvPr>
          <p:cNvSpPr txBox="1"/>
          <p:nvPr/>
        </p:nvSpPr>
        <p:spPr>
          <a:xfrm>
            <a:off x="3603038" y="2221670"/>
            <a:ext cx="4216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Advertisers</a:t>
            </a:r>
          </a:p>
        </p:txBody>
      </p:sp>
      <p:sp>
        <p:nvSpPr>
          <p:cNvPr id="273" name="TextBox 272">
            <a:extLst>
              <a:ext uri="{FF2B5EF4-FFF2-40B4-BE49-F238E27FC236}">
                <a16:creationId xmlns:a16="http://schemas.microsoft.com/office/drawing/2014/main" id="{C155CFEA-1A6A-4CA4-A312-B43619E250BC}"/>
              </a:ext>
            </a:extLst>
          </p:cNvPr>
          <p:cNvSpPr txBox="1"/>
          <p:nvPr/>
        </p:nvSpPr>
        <p:spPr>
          <a:xfrm>
            <a:off x="2664343" y="2192809"/>
            <a:ext cx="4216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Network Technicians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0E55DB13-8A87-43C8-AB58-130FEB44D1E5}"/>
              </a:ext>
            </a:extLst>
          </p:cNvPr>
          <p:cNvSpPr txBox="1"/>
          <p:nvPr/>
        </p:nvSpPr>
        <p:spPr>
          <a:xfrm>
            <a:off x="1968708" y="2211299"/>
            <a:ext cx="4216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Travel Writers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4C73B947-48CE-4BEE-838A-9F0DF7E116FC}"/>
              </a:ext>
            </a:extLst>
          </p:cNvPr>
          <p:cNvSpPr txBox="1"/>
          <p:nvPr/>
        </p:nvSpPr>
        <p:spPr>
          <a:xfrm>
            <a:off x="1263704" y="2227516"/>
            <a:ext cx="42164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Publishers</a:t>
            </a:r>
          </a:p>
        </p:txBody>
      </p:sp>
      <p:grpSp>
        <p:nvGrpSpPr>
          <p:cNvPr id="276" name="Group 275">
            <a:extLst>
              <a:ext uri="{FF2B5EF4-FFF2-40B4-BE49-F238E27FC236}">
                <a16:creationId xmlns:a16="http://schemas.microsoft.com/office/drawing/2014/main" id="{3346043A-6CD5-4593-9E1A-C34EE45E89C8}"/>
              </a:ext>
            </a:extLst>
          </p:cNvPr>
          <p:cNvGrpSpPr/>
          <p:nvPr/>
        </p:nvGrpSpPr>
        <p:grpSpPr>
          <a:xfrm>
            <a:off x="1561882" y="2125966"/>
            <a:ext cx="3849638" cy="181577"/>
            <a:chOff x="1584361" y="7404139"/>
            <a:chExt cx="3849638" cy="181577"/>
          </a:xfrm>
        </p:grpSpPr>
        <p:cxnSp>
          <p:nvCxnSpPr>
            <p:cNvPr id="277" name="Straight Connector 276">
              <a:extLst>
                <a:ext uri="{FF2B5EF4-FFF2-40B4-BE49-F238E27FC236}">
                  <a16:creationId xmlns:a16="http://schemas.microsoft.com/office/drawing/2014/main" id="{D8EBD8FA-DA40-4C3A-B4DB-C037C8877B4A}"/>
                </a:ext>
              </a:extLst>
            </p:cNvPr>
            <p:cNvCxnSpPr/>
            <p:nvPr/>
          </p:nvCxnSpPr>
          <p:spPr>
            <a:xfrm>
              <a:off x="3901031" y="7416292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8" name="Straight Connector 277">
              <a:extLst>
                <a:ext uri="{FF2B5EF4-FFF2-40B4-BE49-F238E27FC236}">
                  <a16:creationId xmlns:a16="http://schemas.microsoft.com/office/drawing/2014/main" id="{1D0562CE-4DE8-465F-9DE6-09710D9CC8C1}"/>
                </a:ext>
              </a:extLst>
            </p:cNvPr>
            <p:cNvCxnSpPr/>
            <p:nvPr/>
          </p:nvCxnSpPr>
          <p:spPr>
            <a:xfrm>
              <a:off x="5433999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9" name="Straight Connector 278">
              <a:extLst>
                <a:ext uri="{FF2B5EF4-FFF2-40B4-BE49-F238E27FC236}">
                  <a16:creationId xmlns:a16="http://schemas.microsoft.com/office/drawing/2014/main" id="{DC2FE511-6C36-4FC9-9D1A-BAF2F8BC0E35}"/>
                </a:ext>
              </a:extLst>
            </p:cNvPr>
            <p:cNvCxnSpPr/>
            <p:nvPr/>
          </p:nvCxnSpPr>
          <p:spPr>
            <a:xfrm>
              <a:off x="2346357" y="7416293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0" name="Straight Connector 279">
              <a:extLst>
                <a:ext uri="{FF2B5EF4-FFF2-40B4-BE49-F238E27FC236}">
                  <a16:creationId xmlns:a16="http://schemas.microsoft.com/office/drawing/2014/main" id="{40EB6533-EBCE-4EAA-9236-B897EC95880B}"/>
                </a:ext>
              </a:extLst>
            </p:cNvPr>
            <p:cNvCxnSpPr/>
            <p:nvPr/>
          </p:nvCxnSpPr>
          <p:spPr>
            <a:xfrm>
              <a:off x="1584361" y="7412908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1" name="Straight Connector 280">
              <a:extLst>
                <a:ext uri="{FF2B5EF4-FFF2-40B4-BE49-F238E27FC236}">
                  <a16:creationId xmlns:a16="http://schemas.microsoft.com/office/drawing/2014/main" id="{BE211F83-23A5-4447-ADAA-EBAC066FAC54}"/>
                </a:ext>
              </a:extLst>
            </p:cNvPr>
            <p:cNvCxnSpPr/>
            <p:nvPr/>
          </p:nvCxnSpPr>
          <p:spPr>
            <a:xfrm>
              <a:off x="3138057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2" name="Straight Connector 281">
              <a:extLst>
                <a:ext uri="{FF2B5EF4-FFF2-40B4-BE49-F238E27FC236}">
                  <a16:creationId xmlns:a16="http://schemas.microsoft.com/office/drawing/2014/main" id="{188CA920-8708-462A-BD6F-629B8BE148B0}"/>
                </a:ext>
              </a:extLst>
            </p:cNvPr>
            <p:cNvCxnSpPr/>
            <p:nvPr/>
          </p:nvCxnSpPr>
          <p:spPr>
            <a:xfrm>
              <a:off x="4693555" y="7404139"/>
              <a:ext cx="0" cy="169423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283" name="Picture 282">
            <a:extLst>
              <a:ext uri="{FF2B5EF4-FFF2-40B4-BE49-F238E27FC236}">
                <a16:creationId xmlns:a16="http://schemas.microsoft.com/office/drawing/2014/main" id="{ED32D04F-B263-4330-8109-CA282A822771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5149161" y="2497616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4" name="Picture 283">
            <a:extLst>
              <a:ext uri="{FF2B5EF4-FFF2-40B4-BE49-F238E27FC236}">
                <a16:creationId xmlns:a16="http://schemas.microsoft.com/office/drawing/2014/main" id="{4D6948A7-7932-419E-96F4-1768FD00A7C6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631688" y="3413939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5" name="Picture 284">
            <a:extLst>
              <a:ext uri="{FF2B5EF4-FFF2-40B4-BE49-F238E27FC236}">
                <a16:creationId xmlns:a16="http://schemas.microsoft.com/office/drawing/2014/main" id="{58C6F281-6B1D-4F98-B9DF-FB0344FF6D8F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4575664" y="2486374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6" name="Picture 285">
            <a:extLst>
              <a:ext uri="{FF2B5EF4-FFF2-40B4-BE49-F238E27FC236}">
                <a16:creationId xmlns:a16="http://schemas.microsoft.com/office/drawing/2014/main" id="{7560D6EF-78D3-43C7-B7A4-C92EF12FC8A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4366982" y="2519418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7" name="Picture 286">
            <a:extLst>
              <a:ext uri="{FF2B5EF4-FFF2-40B4-BE49-F238E27FC236}">
                <a16:creationId xmlns:a16="http://schemas.microsoft.com/office/drawing/2014/main" id="{5EEBE6D0-539C-4CC9-ADED-043BE18E3EA4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3969395" y="2334017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288" name="Picture 287">
            <a:extLst>
              <a:ext uri="{FF2B5EF4-FFF2-40B4-BE49-F238E27FC236}">
                <a16:creationId xmlns:a16="http://schemas.microsoft.com/office/drawing/2014/main" id="{3C52EC46-47FF-4C38-81EF-46ECA0EAB55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3559481" y="2400403"/>
            <a:ext cx="290805" cy="24184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6" name="Picture 315">
            <a:extLst>
              <a:ext uri="{FF2B5EF4-FFF2-40B4-BE49-F238E27FC236}">
                <a16:creationId xmlns:a16="http://schemas.microsoft.com/office/drawing/2014/main" id="{74DC0064-3376-4BC5-94BE-39A2465D94A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493" y="2475841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3" name="Picture 372">
            <a:extLst>
              <a:ext uri="{FF2B5EF4-FFF2-40B4-BE49-F238E27FC236}">
                <a16:creationId xmlns:a16="http://schemas.microsoft.com/office/drawing/2014/main" id="{758244F4-16E3-49F9-A5C0-6913A9F8215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3544183" y="2641725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4" name="Picture 373">
            <a:extLst>
              <a:ext uri="{FF2B5EF4-FFF2-40B4-BE49-F238E27FC236}">
                <a16:creationId xmlns:a16="http://schemas.microsoft.com/office/drawing/2014/main" id="{03BAC34C-08F2-47F2-9C27-F82437B7055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4016474" y="2651391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76" name="Picture 375">
            <a:extLst>
              <a:ext uri="{FF2B5EF4-FFF2-40B4-BE49-F238E27FC236}">
                <a16:creationId xmlns:a16="http://schemas.microsoft.com/office/drawing/2014/main" id="{614A7BCC-37E9-40DE-A911-5D35957D96CF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845289" y="2423947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77" name="Picture 376">
            <a:extLst>
              <a:ext uri="{FF2B5EF4-FFF2-40B4-BE49-F238E27FC236}">
                <a16:creationId xmlns:a16="http://schemas.microsoft.com/office/drawing/2014/main" id="{1DAB749E-361C-434F-8C0E-DEF8A3FAB3FE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3107105" y="2426117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78" name="Picture 377">
            <a:extLst>
              <a:ext uri="{FF2B5EF4-FFF2-40B4-BE49-F238E27FC236}">
                <a16:creationId xmlns:a16="http://schemas.microsoft.com/office/drawing/2014/main" id="{B0F3DA2A-203D-4AD1-B56A-49D0697D6C7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1478" y="2350749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9" name="Picture 378">
            <a:extLst>
              <a:ext uri="{FF2B5EF4-FFF2-40B4-BE49-F238E27FC236}">
                <a16:creationId xmlns:a16="http://schemas.microsoft.com/office/drawing/2014/main" id="{A3619CA2-1593-4E7A-805C-FAD5097BCF36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946168" y="2516633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0" name="Picture 379">
            <a:extLst>
              <a:ext uri="{FF2B5EF4-FFF2-40B4-BE49-F238E27FC236}">
                <a16:creationId xmlns:a16="http://schemas.microsoft.com/office/drawing/2014/main" id="{D6D339E2-95A2-439E-B37E-6972D0F83D62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418459" y="2526299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81" name="Picture 380">
            <a:extLst>
              <a:ext uri="{FF2B5EF4-FFF2-40B4-BE49-F238E27FC236}">
                <a16:creationId xmlns:a16="http://schemas.microsoft.com/office/drawing/2014/main" id="{9C0B5757-F027-4A18-AF8A-703C641ABA7F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134887" y="2649705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382" name="Picture 381">
            <a:extLst>
              <a:ext uri="{FF2B5EF4-FFF2-40B4-BE49-F238E27FC236}">
                <a16:creationId xmlns:a16="http://schemas.microsoft.com/office/drawing/2014/main" id="{DEFB92CE-420A-42E6-9223-2D4C5737F69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10000" b="90000" l="10000" r="90000">
                        <a14:foregroundMark x1="16045" y1="18613" x2="16045" y2="18613"/>
                        <a14:foregroundMark x1="24254" y1="26277" x2="24254" y2="26277"/>
                        <a14:foregroundMark x1="27985" y1="29562" x2="27985" y2="29562"/>
                        <a14:foregroundMark x1="13806" y1="59124" x2="13806" y2="59124"/>
                        <a14:foregroundMark x1="18657" y1="59124" x2="18657" y2="59124"/>
                        <a14:foregroundMark x1="23881" y1="59124" x2="23881" y2="59124"/>
                        <a14:foregroundMark x1="23507" y1="64234" x2="23507" y2="64234"/>
                        <a14:foregroundMark x1="19030" y1="84672" x2="19030" y2="84672"/>
                        <a14:foregroundMark x1="23134" y1="85766" x2="23134" y2="85766"/>
                        <a14:foregroundMark x1="23507" y1="89416" x2="23507" y2="89416"/>
                        <a14:foregroundMark x1="18657" y1="89781" x2="18657" y2="89781"/>
                        <a14:foregroundMark x1="12687" y1="89781" x2="12687" y2="89781"/>
                        <a14:foregroundMark x1="73134" y1="31752" x2="73134" y2="31752"/>
                        <a14:foregroundMark x1="67164" y1="24453" x2="67164" y2="24453"/>
                        <a14:foregroundMark x1="67537" y1="28102" x2="67537" y2="28102"/>
                        <a14:foregroundMark x1="54478" y1="29562" x2="54478" y2="2956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8616" y="2512672"/>
            <a:ext cx="335652" cy="343166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Picture 382">
            <a:extLst>
              <a:ext uri="{FF2B5EF4-FFF2-40B4-BE49-F238E27FC236}">
                <a16:creationId xmlns:a16="http://schemas.microsoft.com/office/drawing/2014/main" id="{6BD1DDF9-2C03-477F-8078-398DA388625D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206624" y="2374467"/>
            <a:ext cx="306103" cy="272733"/>
          </a:xfrm>
          <a:prstGeom prst="rect">
            <a:avLst/>
          </a:prstGeom>
          <a:noFill/>
          <a:ln>
            <a:noFill/>
          </a:ln>
        </p:spPr>
      </p:pic>
      <p:pic>
        <p:nvPicPr>
          <p:cNvPr id="384" name="Picture 383">
            <a:extLst>
              <a:ext uri="{FF2B5EF4-FFF2-40B4-BE49-F238E27FC236}">
                <a16:creationId xmlns:a16="http://schemas.microsoft.com/office/drawing/2014/main" id="{6FE2E9AD-D2DE-472F-A629-84F4881FEF2C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1611830" y="2394495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389" name="Straight Connector 388">
            <a:extLst>
              <a:ext uri="{FF2B5EF4-FFF2-40B4-BE49-F238E27FC236}">
                <a16:creationId xmlns:a16="http://schemas.microsoft.com/office/drawing/2014/main" id="{B8FCAE76-77A6-4D06-A483-E59AA6E93A2F}"/>
              </a:ext>
            </a:extLst>
          </p:cNvPr>
          <p:cNvCxnSpPr/>
          <p:nvPr/>
        </p:nvCxnSpPr>
        <p:spPr>
          <a:xfrm>
            <a:off x="1576960" y="849746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0" name="Straight Connector 389">
            <a:extLst>
              <a:ext uri="{FF2B5EF4-FFF2-40B4-BE49-F238E27FC236}">
                <a16:creationId xmlns:a16="http://schemas.microsoft.com/office/drawing/2014/main" id="{91451A22-77F1-4428-89A3-51C1075603AF}"/>
              </a:ext>
            </a:extLst>
          </p:cNvPr>
          <p:cNvCxnSpPr/>
          <p:nvPr/>
        </p:nvCxnSpPr>
        <p:spPr>
          <a:xfrm>
            <a:off x="3050754" y="848869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1" name="Straight Connector 390">
            <a:extLst>
              <a:ext uri="{FF2B5EF4-FFF2-40B4-BE49-F238E27FC236}">
                <a16:creationId xmlns:a16="http://schemas.microsoft.com/office/drawing/2014/main" id="{F167FCB9-BA5E-4D8E-B7F2-8042E69C4C54}"/>
              </a:ext>
            </a:extLst>
          </p:cNvPr>
          <p:cNvCxnSpPr/>
          <p:nvPr/>
        </p:nvCxnSpPr>
        <p:spPr>
          <a:xfrm>
            <a:off x="4872262" y="8488693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2" name="TextBox 391">
            <a:extLst>
              <a:ext uri="{FF2B5EF4-FFF2-40B4-BE49-F238E27FC236}">
                <a16:creationId xmlns:a16="http://schemas.microsoft.com/office/drawing/2014/main" id="{29FA8CA3-E62C-400C-9985-7A938241606B}"/>
              </a:ext>
            </a:extLst>
          </p:cNvPr>
          <p:cNvSpPr txBox="1"/>
          <p:nvPr/>
        </p:nvSpPr>
        <p:spPr>
          <a:xfrm>
            <a:off x="3743052" y="8596382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 err="1"/>
              <a:t>Beebots</a:t>
            </a:r>
            <a:r>
              <a:rPr lang="en-GB" sz="800" dirty="0"/>
              <a:t> </a:t>
            </a:r>
          </a:p>
        </p:txBody>
      </p:sp>
      <p:pic>
        <p:nvPicPr>
          <p:cNvPr id="393" name="Picture 392">
            <a:extLst>
              <a:ext uri="{FF2B5EF4-FFF2-40B4-BE49-F238E27FC236}">
                <a16:creationId xmlns:a16="http://schemas.microsoft.com/office/drawing/2014/main" id="{4E521762-AA7D-4BA6-ACD8-17DE6A1E10E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>
                        <a14:foregroundMark x1="20444" y1="13924" x2="78667" y2="1730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21047"/>
          <a:stretch/>
        </p:blipFill>
        <p:spPr bwMode="auto">
          <a:xfrm>
            <a:off x="3844888" y="8829673"/>
            <a:ext cx="290805" cy="24184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36EC125E-12D4-4B61-836D-400A217FFCA9}"/>
              </a:ext>
            </a:extLst>
          </p:cNvPr>
          <p:cNvCxnSpPr/>
          <p:nvPr/>
        </p:nvCxnSpPr>
        <p:spPr>
          <a:xfrm>
            <a:off x="3994850" y="8481292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5" name="TextBox 394">
            <a:extLst>
              <a:ext uri="{FF2B5EF4-FFF2-40B4-BE49-F238E27FC236}">
                <a16:creationId xmlns:a16="http://schemas.microsoft.com/office/drawing/2014/main" id="{8BC4580B-8486-4C11-A092-282BDDC66F33}"/>
              </a:ext>
            </a:extLst>
          </p:cNvPr>
          <p:cNvSpPr txBox="1"/>
          <p:nvPr/>
        </p:nvSpPr>
        <p:spPr>
          <a:xfrm>
            <a:off x="4659535" y="8632279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Typing</a:t>
            </a:r>
          </a:p>
        </p:txBody>
      </p:sp>
      <p:pic>
        <p:nvPicPr>
          <p:cNvPr id="396" name="Picture 395">
            <a:extLst>
              <a:ext uri="{FF2B5EF4-FFF2-40B4-BE49-F238E27FC236}">
                <a16:creationId xmlns:a16="http://schemas.microsoft.com/office/drawing/2014/main" id="{A506567F-1170-4B5D-9117-283653487671}"/>
              </a:ext>
            </a:extLst>
          </p:cNvPr>
          <p:cNvPicPr>
            <a:picLocks noChangeAspect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639" b="89960" l="17647" r="78431">
                        <a14:foregroundMark x1="18039" y1="24498" x2="18039" y2="24498"/>
                        <a14:foregroundMark x1="23137" y1="30120" x2="23137" y2="30120"/>
                        <a14:foregroundMark x1="28627" y1="53414" x2="28627" y2="53414"/>
                        <a14:foregroundMark x1="60784" y1="53414" x2="60784" y2="53414"/>
                        <a14:foregroundMark x1="78431" y1="66667" x2="78431" y2="66667"/>
                        <a14:foregroundMark x1="26667" y1="13253" x2="26667" y2="13253"/>
                        <a14:foregroundMark x1="33333" y1="14458" x2="33333" y2="14458"/>
                        <a14:foregroundMark x1="35294" y1="13655" x2="53725" y2="13655"/>
                        <a14:foregroundMark x1="35686" y1="10843" x2="35686" y2="10843"/>
                        <a14:foregroundMark x1="60392" y1="13253" x2="60392" y2="13253"/>
                        <a14:foregroundMark x1="56471" y1="13655" x2="56471" y2="13655"/>
                        <a14:foregroundMark x1="66667" y1="14458" x2="66667" y2="14458"/>
                        <a14:foregroundMark x1="70588" y1="13253" x2="70588" y2="13253"/>
                        <a14:foregroundMark x1="74118" y1="13253" x2="74118" y2="1325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882" t="20187" r="14129"/>
          <a:stretch/>
        </p:blipFill>
        <p:spPr bwMode="auto">
          <a:xfrm>
            <a:off x="2928941" y="8808805"/>
            <a:ext cx="286753" cy="27261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97" name="TextBox 396">
            <a:extLst>
              <a:ext uri="{FF2B5EF4-FFF2-40B4-BE49-F238E27FC236}">
                <a16:creationId xmlns:a16="http://schemas.microsoft.com/office/drawing/2014/main" id="{10AC35E6-EEBF-4241-9591-5D057E585071}"/>
              </a:ext>
            </a:extLst>
          </p:cNvPr>
          <p:cNvSpPr txBox="1"/>
          <p:nvPr/>
        </p:nvSpPr>
        <p:spPr>
          <a:xfrm>
            <a:off x="2705450" y="858217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Online safety </a:t>
            </a:r>
          </a:p>
        </p:txBody>
      </p:sp>
      <p:pic>
        <p:nvPicPr>
          <p:cNvPr id="398" name="Picture 397">
            <a:extLst>
              <a:ext uri="{FF2B5EF4-FFF2-40B4-BE49-F238E27FC236}">
                <a16:creationId xmlns:a16="http://schemas.microsoft.com/office/drawing/2014/main" id="{C1F7026F-6762-4A83-A232-822984A851F0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4746575" y="8845548"/>
            <a:ext cx="306103" cy="272733"/>
          </a:xfrm>
          <a:prstGeom prst="rect">
            <a:avLst/>
          </a:prstGeom>
          <a:noFill/>
          <a:ln>
            <a:noFill/>
          </a:ln>
        </p:spPr>
      </p:pic>
      <p:sp>
        <p:nvSpPr>
          <p:cNvPr id="399" name="TextBox 398">
            <a:extLst>
              <a:ext uri="{FF2B5EF4-FFF2-40B4-BE49-F238E27FC236}">
                <a16:creationId xmlns:a16="http://schemas.microsoft.com/office/drawing/2014/main" id="{F14B246C-57FA-47F1-A2CE-FECD41D86FB3}"/>
              </a:ext>
            </a:extLst>
          </p:cNvPr>
          <p:cNvSpPr txBox="1"/>
          <p:nvPr/>
        </p:nvSpPr>
        <p:spPr>
          <a:xfrm>
            <a:off x="1224425" y="8566003"/>
            <a:ext cx="90408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Logging on/</a:t>
            </a:r>
          </a:p>
          <a:p>
            <a:r>
              <a:rPr lang="en-GB" sz="800" dirty="0"/>
              <a:t> basic skills</a:t>
            </a:r>
          </a:p>
        </p:txBody>
      </p:sp>
      <p:pic>
        <p:nvPicPr>
          <p:cNvPr id="400" name="Picture 399">
            <a:extLst>
              <a:ext uri="{FF2B5EF4-FFF2-40B4-BE49-F238E27FC236}">
                <a16:creationId xmlns:a16="http://schemas.microsoft.com/office/drawing/2014/main" id="{33A8B011-9C87-4099-8032-072A8A0AC29C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1614126" y="8824877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1" name="Picture 400">
            <a:extLst>
              <a:ext uri="{FF2B5EF4-FFF2-40B4-BE49-F238E27FC236}">
                <a16:creationId xmlns:a16="http://schemas.microsoft.com/office/drawing/2014/main" id="{1226CB7B-5624-4BD0-A3A6-D2549714D5DB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1312057" y="8871267"/>
            <a:ext cx="306103" cy="272733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403" name="Straight Connector 402">
            <a:extLst>
              <a:ext uri="{FF2B5EF4-FFF2-40B4-BE49-F238E27FC236}">
                <a16:creationId xmlns:a16="http://schemas.microsoft.com/office/drawing/2014/main" id="{10B93276-099C-42A7-B0D8-1011E2F771B8}"/>
              </a:ext>
            </a:extLst>
          </p:cNvPr>
          <p:cNvCxnSpPr/>
          <p:nvPr/>
        </p:nvCxnSpPr>
        <p:spPr>
          <a:xfrm>
            <a:off x="2299210" y="8490169"/>
            <a:ext cx="0" cy="16942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4" name="TextBox 403">
            <a:extLst>
              <a:ext uri="{FF2B5EF4-FFF2-40B4-BE49-F238E27FC236}">
                <a16:creationId xmlns:a16="http://schemas.microsoft.com/office/drawing/2014/main" id="{4761525E-83C5-4CC4-BACB-12D56A733D30}"/>
              </a:ext>
            </a:extLst>
          </p:cNvPr>
          <p:cNvSpPr txBox="1"/>
          <p:nvPr/>
        </p:nvSpPr>
        <p:spPr>
          <a:xfrm>
            <a:off x="2157357" y="8582173"/>
            <a:ext cx="904082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800" dirty="0"/>
              <a:t>iPads</a:t>
            </a:r>
          </a:p>
        </p:txBody>
      </p:sp>
      <p:pic>
        <p:nvPicPr>
          <p:cNvPr id="405" name="Picture 404">
            <a:extLst>
              <a:ext uri="{FF2B5EF4-FFF2-40B4-BE49-F238E27FC236}">
                <a16:creationId xmlns:a16="http://schemas.microsoft.com/office/drawing/2014/main" id="{BF3D9ECD-9224-4402-A9D7-B9FF70C426FD}"/>
              </a:ext>
            </a:extLst>
          </p:cNvPr>
          <p:cNvPicPr>
            <a:picLocks noChangeAspect="1"/>
          </p:cNvPicPr>
          <p:nvPr/>
        </p:nvPicPr>
        <p:blipFill rotWithShape="1"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8235" b="89804" l="9699" r="89967">
                        <a14:foregroundMark x1="31438" y1="63529" x2="31438" y2="63529"/>
                        <a14:foregroundMark x1="10368" y1="8235" x2="43813" y2="10588"/>
                        <a14:foregroundMark x1="43813" y1="10588" x2="66890" y2="9804"/>
                        <a14:foregroundMark x1="66890" y1="9804" x2="84615" y2="10196"/>
                        <a14:foregroundMark x1="67224" y1="28235" x2="67224" y2="28235"/>
                        <a14:foregroundMark x1="60535" y1="23922" x2="60535" y2="23922"/>
                        <a14:foregroundMark x1="79933" y1="23529" x2="79933" y2="235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772"/>
          <a:stretch/>
        </p:blipFill>
        <p:spPr bwMode="auto">
          <a:xfrm>
            <a:off x="2299433" y="8800799"/>
            <a:ext cx="335651" cy="241109"/>
          </a:xfrm>
          <a:prstGeom prst="rect">
            <a:avLst/>
          </a:prstGeom>
          <a:noFill/>
          <a:ln>
            <a:noFill/>
          </a:ln>
        </p:spPr>
      </p:pic>
      <p:pic>
        <p:nvPicPr>
          <p:cNvPr id="406" name="Picture 405">
            <a:extLst>
              <a:ext uri="{FF2B5EF4-FFF2-40B4-BE49-F238E27FC236}">
                <a16:creationId xmlns:a16="http://schemas.microsoft.com/office/drawing/2014/main" id="{BD188EDE-D848-43D7-8F63-06F2BC9A6732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9881" b="91304" l="9959" r="89627">
                        <a14:foregroundMark x1="18257" y1="10277" x2="78008" y2="12253"/>
                        <a14:foregroundMark x1="78008" y1="12253" x2="80498" y2="11462"/>
                        <a14:foregroundMark x1="38589" y1="91304" x2="38589" y2="9130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5128"/>
          <a:stretch/>
        </p:blipFill>
        <p:spPr bwMode="auto">
          <a:xfrm>
            <a:off x="2093969" y="8793253"/>
            <a:ext cx="306103" cy="27273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18179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0c1468e-7deb-4d11-ad38-6c583b2a0204" xsi:nil="true"/>
    <lcf76f155ced4ddcb4097134ff3c332f xmlns="591cfa15-4cd3-4a55-b9f7-6f85be7cf63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08E4DD3FB08284B982165C47A3C3115" ma:contentTypeVersion="17" ma:contentTypeDescription="Create a new document." ma:contentTypeScope="" ma:versionID="08af5ecbbfaa6f28aabbf7910110eb87">
  <xsd:schema xmlns:xsd="http://www.w3.org/2001/XMLSchema" xmlns:xs="http://www.w3.org/2001/XMLSchema" xmlns:p="http://schemas.microsoft.com/office/2006/metadata/properties" xmlns:ns2="591cfa15-4cd3-4a55-b9f7-6f85be7cf638" xmlns:ns3="50c1468e-7deb-4d11-ad38-6c583b2a0204" targetNamespace="http://schemas.microsoft.com/office/2006/metadata/properties" ma:root="true" ma:fieldsID="18717b9fd33c8770a9900b63579ac397" ns2:_="" ns3:_="">
    <xsd:import namespace="591cfa15-4cd3-4a55-b9f7-6f85be7cf638"/>
    <xsd:import namespace="50c1468e-7deb-4d11-ad38-6c583b2a02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91cfa15-4cd3-4a55-b9f7-6f85be7cf6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e03970a-e55d-4629-b0e7-91e18418f62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c1468e-7deb-4d11-ad38-6c583b2a020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d677ac1-5098-46b0-9a18-c66528dd80a9}" ma:internalName="TaxCatchAll" ma:showField="CatchAllData" ma:web="50c1468e-7deb-4d11-ad38-6c583b2a02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32120B-2AC6-449F-ABA4-82B99148EFFD}">
  <ds:schemaRefs>
    <ds:schemaRef ds:uri="http://schemas.microsoft.com/office/2006/metadata/properties"/>
    <ds:schemaRef ds:uri="http://schemas.microsoft.com/office/infopath/2007/PartnerControls"/>
    <ds:schemaRef ds:uri="50c1468e-7deb-4d11-ad38-6c583b2a0204"/>
    <ds:schemaRef ds:uri="591cfa15-4cd3-4a55-b9f7-6f85be7cf638"/>
  </ds:schemaRefs>
</ds:datastoreItem>
</file>

<file path=customXml/itemProps2.xml><?xml version="1.0" encoding="utf-8"?>
<ds:datastoreItem xmlns:ds="http://schemas.openxmlformats.org/officeDocument/2006/customXml" ds:itemID="{D41FCE29-C1B6-479E-B308-D1E92C3DDB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91cfa15-4cd3-4a55-b9f7-6f85be7cf638"/>
    <ds:schemaRef ds:uri="50c1468e-7deb-4d11-ad38-6c583b2a020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2E9774C-8CE9-43B0-9E2F-93E6CAEA905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565</TotalTime>
  <Words>121</Words>
  <Application>Microsoft Office PowerPoint</Application>
  <PresentationFormat>On-screen Show (4:3)</PresentationFormat>
  <Paragraphs>72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Robinson</dc:creator>
  <cp:lastModifiedBy>Ashleigh Bebbington</cp:lastModifiedBy>
  <cp:revision>19</cp:revision>
  <cp:lastPrinted>2022-10-13T10:25:21Z</cp:lastPrinted>
  <dcterms:created xsi:type="dcterms:W3CDTF">2022-10-13T09:09:01Z</dcterms:created>
  <dcterms:modified xsi:type="dcterms:W3CDTF">2023-11-21T16:46:25Z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0x010100008E4DD3FB08284B982165C47A3C3115</vt:lpwstr>
  </property>
  <property fmtid="{D5CDD505-2E9C-101B-9397-08002B2CF9AE}" pid="3" name="MediaServiceImageTags">
    <vt:lpwstr/>
  </property>
</Properties>
</file>