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080" autoAdjust="0"/>
  </p:normalViewPr>
  <p:slideViewPr>
    <p:cSldViewPr>
      <p:cViewPr varScale="1">
        <p:scale>
          <a:sx n="78" d="100"/>
          <a:sy n="78" d="100"/>
        </p:scale>
        <p:origin x="162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1   Autumn Art. Andy Goldsworthy – Colour. </a:t>
            </a:r>
            <a:r>
              <a:rPr lang="en-GB" sz="1400" b="1">
                <a:solidFill>
                  <a:srgbClr val="002060"/>
                </a:solidFill>
                <a:latin typeface="Comic Sans MS" panose="030F0702030302020204" pitchFamily="66" charset="0"/>
              </a:rPr>
              <a:t>Exploring Seasonal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C</a:t>
            </a:r>
            <a:r>
              <a:rPr lang="en-GB" sz="1400" b="1">
                <a:solidFill>
                  <a:srgbClr val="002060"/>
                </a:solidFill>
                <a:latin typeface="Comic Sans MS" panose="030F0702030302020204" pitchFamily="66" charset="0"/>
              </a:rPr>
              <a:t>hanges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887601"/>
              </p:ext>
            </p:extLst>
          </p:nvPr>
        </p:nvGraphicFramePr>
        <p:xfrm>
          <a:off x="385798" y="679645"/>
          <a:ext cx="8362665" cy="59259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3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31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758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booklets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86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Comic Sans MS" panose="030F0702030302020204" pitchFamily="66" charset="0"/>
                        </a:rPr>
                        <a:t>Similar</a:t>
                      </a:r>
                    </a:p>
                    <a:p>
                      <a:pPr algn="ctr"/>
                      <a:endParaRPr lang="en-GB" sz="180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Looking almost but not exactly the same.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what we mean by ‘Harvest’.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key facts about the artist Andy Goldsworthy.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the different colours associated with Autumn.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select relevant objects for a piece of artwork.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Research pages – Andy Goldsworthy.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Exploratory drawings of natural objects.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Collages exploring autumn and associated colours.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Photos of temporary sculptures made outside using natural objects.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9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Objects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Things that can be seen or touched.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1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Colour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Objects of light seen with your eyes.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13919"/>
                  </a:ext>
                </a:extLst>
              </a:tr>
              <a:tr h="570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Autumn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season of the year.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5080"/>
                  </a:ext>
                </a:extLst>
              </a:tr>
              <a:tr h="2190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Arrange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Putting things into an order.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GB" sz="1400" b="0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559934"/>
                  </a:ext>
                </a:extLst>
              </a:tr>
              <a:tr h="3661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b="1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564162"/>
                  </a:ext>
                </a:extLst>
              </a:tr>
              <a:tr h="1288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collect natural objects of a similar colour.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arrange objects to create an effective composition.</a:t>
                      </a:r>
                    </a:p>
                    <a:p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explore different colours in an artwork. 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4820"/>
                  </a:ext>
                </a:extLst>
              </a:tr>
              <a:tr h="427886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Comic Sans MS" panose="030F0702030302020204" pitchFamily="66" charset="0"/>
                        </a:rPr>
                        <a:t>Create</a:t>
                      </a:r>
                      <a:endParaRPr lang="en-GB" dirty="0"/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To make or invent something new.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collect natural objects of a similar colour.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arrange objects to create an effective composition.</a:t>
                      </a:r>
                    </a:p>
                    <a:p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explore different colours in an artwork.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339921"/>
                  </a:ext>
                </a:extLst>
              </a:tr>
              <a:tr h="176763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Sculpture</a:t>
                      </a:r>
                    </a:p>
                    <a:p>
                      <a:pPr algn="ctr"/>
                      <a:r>
                        <a:rPr lang="en-GB" sz="18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Forming solid objects out of clay, wood, metal, stone or natural materials.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what we mean by ‘Harvest’.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key facts about the artist Andy Goldsworthy.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the different colours associated with Autumn.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know how to select relevant objects for a piece of artwork.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0" kern="1200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Picture 6" descr="A circular pattern of leaves&#10;&#10;Description automatically generated">
            <a:extLst>
              <a:ext uri="{FF2B5EF4-FFF2-40B4-BE49-F238E27FC236}">
                <a16:creationId xmlns:a16="http://schemas.microsoft.com/office/drawing/2014/main" id="{DB6D0F47-15DA-48BE-9DFA-39AFDA9EEA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3929" y="4715178"/>
            <a:ext cx="2209800" cy="1728192"/>
          </a:xfrm>
          <a:prstGeom prst="rect">
            <a:avLst/>
          </a:prstGeom>
        </p:spPr>
      </p:pic>
      <p:pic>
        <p:nvPicPr>
          <p:cNvPr id="9" name="Picture 8" descr="A circular pattern of leaves&#10;&#10;Description automatically generated">
            <a:extLst>
              <a:ext uri="{FF2B5EF4-FFF2-40B4-BE49-F238E27FC236}">
                <a16:creationId xmlns:a16="http://schemas.microsoft.com/office/drawing/2014/main" id="{187B757A-3C40-4A56-BDA9-DAD9891594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9142" y="2727316"/>
            <a:ext cx="2619375" cy="1743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9506F1-5EE7-4110-91C3-4D60E10046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0156" y="5949280"/>
            <a:ext cx="692258" cy="49409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3B0611E-7B29-46C5-8A19-5AA0607526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9016" y="5949280"/>
            <a:ext cx="692257" cy="606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531104"/>
              </p:ext>
            </p:extLst>
          </p:nvPr>
        </p:nvGraphicFramePr>
        <p:xfrm>
          <a:off x="323528" y="1052736"/>
          <a:ext cx="8424936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9830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146308"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Safely use and explore a variety of materials, tools and techniques, experimenting with colour, design, texture and form </a:t>
                      </a: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English – Harvest</a:t>
                      </a:r>
                    </a:p>
                    <a:p>
                      <a:endParaRPr lang="en-GB" sz="20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20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 – Harvest</a:t>
                      </a: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7042</TotalTime>
  <Words>227</Words>
  <Application>Microsoft Office PowerPoint</Application>
  <PresentationFormat>On-screen Show (4:3)</PresentationFormat>
  <Paragraphs>46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Twinkl Cursive Looped</vt:lpstr>
      <vt:lpstr>Office Theme</vt:lpstr>
      <vt:lpstr>        Year 1   Autumn Art. Andy Goldsworthy – Colour. Exploring Seasonal Changes.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69</cp:revision>
  <cp:lastPrinted>2023-05-16T10:06:10Z</cp:lastPrinted>
  <dcterms:created xsi:type="dcterms:W3CDTF">2019-07-09T19:27:49Z</dcterms:created>
  <dcterms:modified xsi:type="dcterms:W3CDTF">2023-09-15T14:57:45Z</dcterms:modified>
</cp:coreProperties>
</file>