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080" autoAdjust="0"/>
  </p:normalViewPr>
  <p:slideViewPr>
    <p:cSldViewPr>
      <p:cViewPr varScale="1">
        <p:scale>
          <a:sx n="78" d="100"/>
          <a:sy n="78" d="100"/>
        </p:scale>
        <p:origin x="162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1   Spring Art. Daniel Mackie – Drawing. Nocturnal animals.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86275"/>
              </p:ext>
            </p:extLst>
          </p:nvPr>
        </p:nvGraphicFramePr>
        <p:xfrm>
          <a:off x="385798" y="535717"/>
          <a:ext cx="8362665" cy="6131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3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31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7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booklets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8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Looking at light through your eyes.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key facts about the artist Daniel Mackie and his artwork.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select key features for a picture.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about a variety of animals and their habitats.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the visual characteristics of different animals and their habitats.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5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Research pages – Daniel Mackie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Experimental marks made using coloured pencils.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drawing onto different surfaces with different colours.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Observational drawings from photos of different animals and their habitats, picking out key elements.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collage, using photos and cut out images of relevant habitats arranged into animal shapes.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Habitat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place where an animal makes it home.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2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Nature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Where plants and animals grow.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13919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Size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How big or small something is.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5080"/>
                  </a:ext>
                </a:extLst>
              </a:tr>
              <a:tr h="667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Shape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outline of something or someone.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55993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en-GB">
                          <a:latin typeface="Comic Sans MS" panose="030F0702030302020204" pitchFamily="66" charset="0"/>
                        </a:rPr>
                        <a:t>Animal</a:t>
                      </a:r>
                      <a:endParaRPr lang="en-GB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A living creature.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480991"/>
                  </a:ext>
                </a:extLst>
              </a:tr>
              <a:tr h="453113">
                <a:tc rowSpan="3">
                  <a:txBody>
                    <a:bodyPr/>
                    <a:lstStyle/>
                    <a:p>
                      <a:endParaRPr lang="en-GB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964556"/>
                  </a:ext>
                </a:extLst>
              </a:tr>
              <a:tr h="210735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708443"/>
                  </a:ext>
                </a:extLst>
              </a:tr>
              <a:tr h="1845274">
                <a:tc v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Animal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hold a pencil to make different marks.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make a variety of marks with a pencil such as stippling, scribbling, soft and hard. 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effect made by drawing onto different materials.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select key features for a drawing.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incorporate colour into a drawing.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339921"/>
                  </a:ext>
                </a:extLst>
              </a:tr>
            </a:tbl>
          </a:graphicData>
        </a:graphic>
      </p:graphicFrame>
      <p:pic>
        <p:nvPicPr>
          <p:cNvPr id="5" name="Picture 4" descr="A hedgehog with flowers in its hair&#10;&#10;Description automatically generated">
            <a:extLst>
              <a:ext uri="{FF2B5EF4-FFF2-40B4-BE49-F238E27FC236}">
                <a16:creationId xmlns:a16="http://schemas.microsoft.com/office/drawing/2014/main" id="{827C93BA-E48C-4B78-B330-C4D000D3D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4077072"/>
            <a:ext cx="2088232" cy="2020069"/>
          </a:xfrm>
          <a:prstGeom prst="rect">
            <a:avLst/>
          </a:prstGeom>
        </p:spPr>
      </p:pic>
      <p:pic>
        <p:nvPicPr>
          <p:cNvPr id="10" name="Picture 9" descr="A fox with a colorful design&#10;&#10;Description automatically generated">
            <a:extLst>
              <a:ext uri="{FF2B5EF4-FFF2-40B4-BE49-F238E27FC236}">
                <a16:creationId xmlns:a16="http://schemas.microsoft.com/office/drawing/2014/main" id="{69F8CAEA-6F6B-4E15-94EA-1EEE1A026F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624" y="4365104"/>
            <a:ext cx="1934716" cy="21640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85E3DB4-87D8-4FAD-89CA-0B4BD88D7E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8386" y="6004559"/>
            <a:ext cx="648072" cy="5282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9A0C7A-AAAB-44E9-800D-BBC450B8A2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6216" y="6004559"/>
            <a:ext cx="534194" cy="51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867105"/>
              </p:ext>
            </p:extLst>
          </p:nvPr>
        </p:nvGraphicFramePr>
        <p:xfrm>
          <a:off x="323528" y="1052736"/>
          <a:ext cx="8424936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9830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146308"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Safely use and explore a variety of materials, tools and techniques, experimenting with colour, design, texture and form.</a:t>
                      </a: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English- Nocturnal animals.</a:t>
                      </a:r>
                    </a:p>
                    <a:p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PE- Animal shapes.</a:t>
                      </a:r>
                    </a:p>
                    <a:p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Science- Night and day- winter animals/Animals and living things.</a:t>
                      </a: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7065</TotalTime>
  <Words>280</Words>
  <Application>Microsoft Office PowerPoint</Application>
  <PresentationFormat>On-screen Show (4:3)</PresentationFormat>
  <Paragraphs>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Twinkl Cursive Looped</vt:lpstr>
      <vt:lpstr>Office Theme</vt:lpstr>
      <vt:lpstr>        Year 1   Spring Art. Daniel Mackie – Drawing. Nocturnal animals.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69</cp:revision>
  <cp:lastPrinted>2023-05-16T10:06:10Z</cp:lastPrinted>
  <dcterms:created xsi:type="dcterms:W3CDTF">2019-07-09T19:27:49Z</dcterms:created>
  <dcterms:modified xsi:type="dcterms:W3CDTF">2023-09-15T14:53:24Z</dcterms:modified>
</cp:coreProperties>
</file>