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080" autoAdjust="0"/>
  </p:normalViewPr>
  <p:slideViewPr>
    <p:cSldViewPr>
      <p:cViewPr varScale="1">
        <p:scale>
          <a:sx n="78" d="100"/>
          <a:sy n="78" d="100"/>
        </p:scale>
        <p:origin x="162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1   Summer Art. </a:t>
            </a:r>
            <a:r>
              <a:rPr lang="en-GB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Hapa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GB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Zome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.  </a:t>
            </a:r>
            <a:r>
              <a:rPr lang="en-GB" sz="1400" b="1">
                <a:solidFill>
                  <a:srgbClr val="002060"/>
                </a:solidFill>
                <a:latin typeface="Comic Sans MS" panose="030F0702030302020204" pitchFamily="66" charset="0"/>
              </a:rPr>
              <a:t>Printing Natural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O</a:t>
            </a:r>
            <a:r>
              <a:rPr lang="en-GB" sz="1400" b="1">
                <a:solidFill>
                  <a:srgbClr val="002060"/>
                </a:solidFill>
                <a:latin typeface="Comic Sans MS" panose="030F0702030302020204" pitchFamily="66" charset="0"/>
              </a:rPr>
              <a:t>bjects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472243"/>
              </p:ext>
            </p:extLst>
          </p:nvPr>
        </p:nvGraphicFramePr>
        <p:xfrm>
          <a:off x="385798" y="535717"/>
          <a:ext cx="8362665" cy="5988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3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31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7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booklets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8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Comic Sans MS" panose="030F0702030302020204" pitchFamily="66" charset="0"/>
                        </a:rPr>
                        <a:t>Printing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make more than one copy of something.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about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Hapa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Zome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printing.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make prints of objects.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recognise texture.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arrange objects in an effective way.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5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lvl="0"/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Hapa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Zome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research pages.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prints of natural objects using paint.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printing onto different surfaces with different colours.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Hapa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Zome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technique.</a:t>
                      </a:r>
                    </a:p>
                    <a:p>
                      <a:pPr lvl="0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7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Texture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feel of something.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2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Relief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Adding onto a surface.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13919"/>
                  </a:ext>
                </a:extLst>
              </a:tr>
              <a:tr h="303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Multiple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More than one.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5080"/>
                  </a:ext>
                </a:extLst>
              </a:tr>
              <a:tr h="667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Natural ink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The liquid or colour from natural things.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559934"/>
                  </a:ext>
                </a:extLst>
              </a:tr>
              <a:tr h="31409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Print</a:t>
                      </a:r>
                    </a:p>
                    <a:p>
                      <a:endParaRPr lang="en-GB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A copy from one thing to another.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480991"/>
                  </a:ext>
                </a:extLst>
              </a:tr>
              <a:tr h="1899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b="1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944886"/>
                  </a:ext>
                </a:extLst>
              </a:tr>
              <a:tr h="258982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create prints of natural objects using paint.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create prints of plants and flowers using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Hapa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Zome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technique.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create a relief print block using found natural objects.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think of the way to make a relief print.</a:t>
                      </a:r>
                    </a:p>
                    <a:p>
                      <a:pPr lvl="0"/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964556"/>
                  </a:ext>
                </a:extLst>
              </a:tr>
            </a:tbl>
          </a:graphicData>
        </a:graphic>
      </p:graphicFrame>
      <p:pic>
        <p:nvPicPr>
          <p:cNvPr id="7" name="Picture 6" descr="A pair of napkins with leaves on them&#10;&#10;Description automatically generated">
            <a:extLst>
              <a:ext uri="{FF2B5EF4-FFF2-40B4-BE49-F238E27FC236}">
                <a16:creationId xmlns:a16="http://schemas.microsoft.com/office/drawing/2014/main" id="{2BC760DD-61BF-4456-8D83-52CF81882A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960" y="3501008"/>
            <a:ext cx="2743200" cy="2016224"/>
          </a:xfrm>
          <a:prstGeom prst="rect">
            <a:avLst/>
          </a:prstGeom>
        </p:spPr>
      </p:pic>
      <p:pic>
        <p:nvPicPr>
          <p:cNvPr id="9" name="Picture 8" descr="A person painting flowers on paper&#10;&#10;Description automatically generated">
            <a:extLst>
              <a:ext uri="{FF2B5EF4-FFF2-40B4-BE49-F238E27FC236}">
                <a16:creationId xmlns:a16="http://schemas.microsoft.com/office/drawing/2014/main" id="{8B6019C4-0A2E-490D-A88C-61C7541AF1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4" y="4077072"/>
            <a:ext cx="3015952" cy="224521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0B2B9B8-442D-44BE-BA9B-BB6E4DB696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1960" y="5661248"/>
            <a:ext cx="720080" cy="5180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1B8BB6-9B8A-47E2-92EB-CA7B50A487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171" y="5652823"/>
            <a:ext cx="720080" cy="51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056134"/>
              </p:ext>
            </p:extLst>
          </p:nvPr>
        </p:nvGraphicFramePr>
        <p:xfrm>
          <a:off x="323528" y="1052736"/>
          <a:ext cx="8424936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9830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146308"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Safely use and explore a variety of materials, tools and techniques, experimenting with colour, design, texture and form.</a:t>
                      </a: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Science- seasonal changes and plants.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7100</TotalTime>
  <Words>211</Words>
  <Application>Microsoft Office PowerPoint</Application>
  <PresentationFormat>On-screen Show (4:3)</PresentationFormat>
  <Paragraphs>41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Twinkl Cursive Looped</vt:lpstr>
      <vt:lpstr>Office Theme</vt:lpstr>
      <vt:lpstr>        Year 1   Summer Art. Hapa Zome.  Printing Natural Objects.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71</cp:revision>
  <cp:lastPrinted>2023-05-16T10:06:10Z</cp:lastPrinted>
  <dcterms:created xsi:type="dcterms:W3CDTF">2019-07-09T19:27:49Z</dcterms:created>
  <dcterms:modified xsi:type="dcterms:W3CDTF">2023-09-15T14:54:26Z</dcterms:modified>
</cp:coreProperties>
</file>