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2  Autumn  Art Knowledge Mat Drawing Natural Objects – Henri Matisse.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328427"/>
              </p:ext>
            </p:extLst>
          </p:nvPr>
        </p:nvGraphicFramePr>
        <p:xfrm>
          <a:off x="251521" y="535715"/>
          <a:ext cx="8640960" cy="6230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6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2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58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60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436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9779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Comic Sans MS" panose="030F0702030302020204" pitchFamily="66" charset="0"/>
                        </a:rPr>
                        <a:t>Objects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Something created in art.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lang="en-GB" sz="14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Henri Matisse.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a variety of marks that can be made with a pencil.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a variety of marks that can be made with charcoal and chalk.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the name of the artist Henri Matisse.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that Matisse was a French artist born in 1869.</a:t>
                      </a:r>
                    </a:p>
                    <a:p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that Matisse was known for both his use of colour and his fluid and original drawings.</a:t>
                      </a:r>
                      <a:endParaRPr lang="en-GB" sz="14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Artist research pages.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mark-making with pencils.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mark-making with charcoal and chalk.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drawing on different surfaces.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Drawings of different still life groups of natural objects.</a:t>
                      </a:r>
                    </a:p>
                    <a:p>
                      <a:pPr lvl="0"/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5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Curved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When a line becomes bent.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85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Size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How big or small something is to compare to.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613919"/>
                  </a:ext>
                </a:extLst>
              </a:tr>
              <a:tr h="5885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Round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type of artwork to be on its own.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65080"/>
                  </a:ext>
                </a:extLst>
              </a:tr>
              <a:tr h="29530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Fluid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flow of pencils or paint on artwork.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  <a:endParaRPr lang="en-GB" b="1" dirty="0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559934"/>
                  </a:ext>
                </a:extLst>
              </a:tr>
              <a:tr h="399039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make different marks with a pencil, charcoal and chalk.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identify different shapes.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draw a group of objects.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consider shape and scale in a drawing.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create a fluid drawing with one line.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consider characteristics/ features carefully to create an accurate representation.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use observational skills to create an accurate drawing.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429502"/>
                  </a:ext>
                </a:extLst>
              </a:tr>
              <a:tr h="41756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Comic Sans MS" panose="030F0702030302020204" pitchFamily="66" charset="0"/>
                        </a:rPr>
                        <a:t>Group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collection of something</a:t>
                      </a: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make different marks with a pencil, charcoal and chalk.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identify different shapes.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draw a group of objects.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consider shape and scale in a drawing.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create a fluid drawing with one line.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consider characteristics/ features carefully to create an accurate representation.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use observational skills to create an accurate drawing.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l"/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44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Continuous line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single and unbroken line used in drawing.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                         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Picture 6" descr="drawing Icon 156235">
            <a:extLst>
              <a:ext uri="{FF2B5EF4-FFF2-40B4-BE49-F238E27FC236}">
                <a16:creationId xmlns:a16="http://schemas.microsoft.com/office/drawing/2014/main" id="{14E2CF92-7E53-4340-9C7A-0C5181E3C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654202"/>
            <a:ext cx="668083" cy="668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FE8089B-8AF1-4177-A2E6-BDE11DB56E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874" y="4286773"/>
            <a:ext cx="2810500" cy="199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825934"/>
              </p:ext>
            </p:extLst>
          </p:nvPr>
        </p:nvGraphicFramePr>
        <p:xfrm>
          <a:off x="323528" y="1052736"/>
          <a:ext cx="8424936" cy="554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98308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146308">
                <a:tc>
                  <a:txBody>
                    <a:bodyPr/>
                    <a:lstStyle/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make different marks with fingers.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hold a pencil.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draw an enclosed shape with a pencil.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make a representation of a subject using a pencil.</a:t>
                      </a: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Draw, line, shape, mark, pencil, hold, 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English – Harvest</a:t>
                      </a:r>
                    </a:p>
                    <a:p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RE – Harvest</a:t>
                      </a:r>
                    </a:p>
                    <a:p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Maths – key vocab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3405</TotalTime>
  <Words>339</Words>
  <Application>Microsoft Office PowerPoint</Application>
  <PresentationFormat>On-screen Show (4:3)</PresentationFormat>
  <Paragraphs>64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Symbol</vt:lpstr>
      <vt:lpstr>Twinkl Cursive Looped</vt:lpstr>
      <vt:lpstr>Office Theme</vt:lpstr>
      <vt:lpstr>        Year 2  Autumn  Art Knowledge Mat Drawing Natural Objects – Henri Matisse.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60</cp:revision>
  <cp:lastPrinted>2023-03-21T12:16:48Z</cp:lastPrinted>
  <dcterms:created xsi:type="dcterms:W3CDTF">2019-07-09T19:27:49Z</dcterms:created>
  <dcterms:modified xsi:type="dcterms:W3CDTF">2023-09-15T14:56:07Z</dcterms:modified>
</cp:coreProperties>
</file>