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B95E1-6D74-476A-B4D2-7C9ABB5721A6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C987-86FE-43F2-BF87-0E73B6B36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656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67C987-86FE-43F2-BF87-0E73B6B36C1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8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2   Spring      Art Knowledge Mat Printing and Collage – Henri Matisse.  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31033"/>
              </p:ext>
            </p:extLst>
          </p:nvPr>
        </p:nvGraphicFramePr>
        <p:xfrm>
          <a:off x="251521" y="535715"/>
          <a:ext cx="8640960" cy="5978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6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58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60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85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692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 panose="030F0702030302020204" pitchFamily="66" charset="0"/>
                        </a:rPr>
                        <a:t>Primary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Colours that can not be created.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r>
                        <a:rPr lang="en-GB" sz="12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Henri Matisse.</a:t>
                      </a:r>
                    </a:p>
                    <a:p>
                      <a:pPr algn="ctr"/>
                      <a:endParaRPr lang="en-GB" sz="1200" b="1" u="sng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the difference between primary and secondary colours.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mix secondary colours.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which colours complement each other.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recognise the painting ‘Basket with Oranges’ by Matisse.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create a relief print by drawing in foam.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understand that the print will be a mirror image of the design.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understand that printing is a great way to create multiples of the same image.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research page.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mark-making and printing.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colour theory and mixing.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printing on different surfaces.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Prints combining 2 colours (background and foreground).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4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Secondary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Colours that can be made by mixing two primary colours together.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Printing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add paint to an object and use in a picture.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13919"/>
                  </a:ext>
                </a:extLst>
              </a:tr>
              <a:tr h="5830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Print making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Adding lots of the same image on to surfaces.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65080"/>
                  </a:ext>
                </a:extLst>
              </a:tr>
              <a:tr h="23648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Complimentary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Pairs of colours that blend or match other pairs of colours.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baseline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  <a:endParaRPr lang="en-GB" dirty="0"/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559934"/>
                  </a:ext>
                </a:extLst>
              </a:tr>
              <a:tr h="185295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relief drawing on foam. 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print an image from a drawn design.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print using two different colours (background and foreground).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select colours that complement each other.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identify and mix primary and secondary colours.</a:t>
                      </a:r>
                      <a:r>
                        <a:rPr lang="en-GB" sz="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print with control in order to create a clear image. How to reflect on your own and others artwork.</a:t>
                      </a:r>
                      <a:endParaRPr lang="en-GB" sz="1400" b="1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054596"/>
                  </a:ext>
                </a:extLst>
              </a:tr>
              <a:tr h="39478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 panose="030F0702030302020204" pitchFamily="66" charset="0"/>
                        </a:rPr>
                        <a:t>Design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An outline, plan or sketch.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relief drawing on foam. 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print an image from a drawn design.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print using two different colours (background and foreground).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select colours that complement each other.</a:t>
                      </a:r>
                      <a:endParaRPr lang="en-GB" sz="8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identify and mix primary and secondary colours.</a:t>
                      </a:r>
                      <a:r>
                        <a:rPr lang="en-GB" sz="800" b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9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print with control in order to create a clear image. How to reflect on your own and others artwork.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1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Experiment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When you try a different way to produce artwork.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                         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6E3AA06-5277-4168-BCC7-9395CB0F5C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5468891"/>
            <a:ext cx="835901" cy="6198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8009CB8-7B73-4AC0-A36F-2E04009425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3565" y="5525762"/>
            <a:ext cx="576064" cy="5630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36A656E-27FB-451B-AEA4-9661D93980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6998" y="5560347"/>
            <a:ext cx="541441" cy="4369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C536C72-9941-4D66-8BE7-5F21587C6F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2148" y="4149080"/>
            <a:ext cx="2446829" cy="233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74620"/>
              </p:ext>
            </p:extLst>
          </p:nvPr>
        </p:nvGraphicFramePr>
        <p:xfrm>
          <a:off x="323528" y="1052736"/>
          <a:ext cx="8424936" cy="554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98308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146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make different marks with fingers.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hold a pencil.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draw an enclosed shape with a pencil.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how to make a representation of a subject using a pencil.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a variety of marks that can be made with a pencil.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a variety of marks that can be made with charcoal and chalk.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the name of the artist Henri Matisse.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that Matisse was a French  artist born in 1869.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Font typeface="Symbol" panose="05050102010706020507" pitchFamily="18" charset="2"/>
                        <a:buNone/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know that Matisse was known for both his use of colour and his fluid and original drawings.</a:t>
                      </a:r>
                    </a:p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2000" dirty="0">
                          <a:latin typeface="Comic Sans MS" panose="030F0702030302020204" pitchFamily="66" charset="0"/>
                        </a:rPr>
                        <a:t>Draw, line, shape, mark, pencil, hold, objects, size, round, straight, curved, soft, hard, light, dark, group, fluid, continuous line.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Maths – shape</a:t>
                      </a: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  <a:p>
                      <a:endParaRPr lang="en-GB" sz="1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356A53-56D5-4217-A428-4EEF172737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492896"/>
            <a:ext cx="2520280" cy="234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3409</TotalTime>
  <Words>455</Words>
  <Application>Microsoft Office PowerPoint</Application>
  <PresentationFormat>On-screen Show (4:3)</PresentationFormat>
  <Paragraphs>65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Twinkl Cursive Looped</vt:lpstr>
      <vt:lpstr>Office Theme</vt:lpstr>
      <vt:lpstr>        Year 2   Spring      Art Knowledge Mat Printing and Collage – Henri Matisse.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60</cp:revision>
  <cp:lastPrinted>2023-03-21T12:16:48Z</cp:lastPrinted>
  <dcterms:created xsi:type="dcterms:W3CDTF">2019-07-09T19:27:49Z</dcterms:created>
  <dcterms:modified xsi:type="dcterms:W3CDTF">2023-09-15T14:52:09Z</dcterms:modified>
</cp:coreProperties>
</file>