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3   Autumn     Art Knowledge Mat    Expressive drawing to music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926795"/>
              </p:ext>
            </p:extLst>
          </p:nvPr>
        </p:nvGraphicFramePr>
        <p:xfrm>
          <a:off x="187898" y="535716"/>
          <a:ext cx="8776590" cy="6152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8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8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0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tempo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speed of a musical piece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Wassily Kandinsky</a:t>
                      </a:r>
                    </a:p>
                    <a:p>
                      <a:pPr algn="ctr"/>
                      <a:endParaRPr lang="en-GB" sz="1800" b="1" u="sng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Aparajita" panose="020B0502040204020203" pitchFamily="18" charset="0"/>
                        </a:rPr>
                        <a:t>To know how to interpret music into visual imagery.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Aparajita" panose="020B0502040204020203" pitchFamily="18" charset="0"/>
                        </a:rPr>
                        <a:t>To know the name of the artist Wassily Kandinsky.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Aparajita" panose="020B0502040204020203" pitchFamily="18" charset="0"/>
                        </a:rPr>
                        <a:t>To know that Kandinsky was a Russian painter born in 1866 and died in 1944.</a:t>
                      </a:r>
                    </a:p>
                    <a:p>
                      <a:pPr lvl="0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Aparajita" panose="020B0502040204020203" pitchFamily="18" charset="0"/>
                        </a:rPr>
                        <a:t>To know that Kandinsky was an abstract artist.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Aparajita" panose="020B0502040204020203" pitchFamily="18" charset="0"/>
                        </a:rPr>
                        <a:t>To know how to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combine materials effectively in one drawing.</a:t>
                      </a: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Twinkl" pitchFamily="2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kern="1200" baseline="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baseline="0" dirty="0">
                        <a:effectLst/>
                        <a:latin typeface="Arial Narrow" panose="020B0606020202030204" pitchFamily="34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endParaRPr lang="en-GB" sz="7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Artist research pages.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mark-making with pencils, coloured pencils and fine liners.</a:t>
                      </a:r>
                    </a:p>
                    <a:p>
                      <a:pPr lvl="0"/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Drawings to different types of music.</a:t>
                      </a:r>
                    </a:p>
                    <a:p>
                      <a:pPr lvl="0"/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expressive mark-making.</a:t>
                      </a:r>
                    </a:p>
                    <a:p>
                      <a:pPr lvl="0"/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Photos of collaborative drawings with objects on the floor in response to music.</a:t>
                      </a:r>
                    </a:p>
                    <a:p>
                      <a:pPr lvl="0"/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different combinations of materials in one artwork.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5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4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pace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rhythm or speed of a musical piece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1493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rhythm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regular repeated pattern of sound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2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emotion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strong feeling deriving from your mood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5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30263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make marks on paper in response to music.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use the whole of the paper to create an expressive drawing.</a:t>
                      </a:r>
                    </a:p>
                    <a:p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combine pencil, coloured pencil and ink in a drawing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.</a:t>
                      </a:r>
                      <a:endParaRPr lang="en-GB" sz="800" b="0" baseline="0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7DF41E09-8E46-4CEF-A9D9-EDFA971E41E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437112"/>
            <a:ext cx="2922905" cy="202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230403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hold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draw an enclosed shape with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make a representation of a subject using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a variety of marks that can be made with a pencil.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 be able to select appropriate techniques for different parts of a drawing. </a:t>
                      </a: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Draw, line, shape, mark, pencil, hold, size, round, straight, curved, soft, hard, light, dark, group, fluid, continuous line, angle, drawn, accurate, combine, inspire, research, abstract, features, characteristics.</a:t>
                      </a:r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Music – key words</a:t>
                      </a:r>
                      <a:endParaRPr lang="en-GB" sz="1400" dirty="0">
                        <a:latin typeface="Twinkl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064E84FA-1C87-4251-8021-169396112F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192" y="3568828"/>
            <a:ext cx="2143125" cy="2143125"/>
          </a:xfrm>
          <a:prstGeom prst="rect">
            <a:avLst/>
          </a:prstGeom>
        </p:spPr>
      </p:pic>
      <p:pic>
        <p:nvPicPr>
          <p:cNvPr id="8" name="Picture 7" descr="A picture containing text, colorful, orange&#10;&#10;Description automatically generated">
            <a:extLst>
              <a:ext uri="{FF2B5EF4-FFF2-40B4-BE49-F238E27FC236}">
                <a16:creationId xmlns:a16="http://schemas.microsoft.com/office/drawing/2014/main" id="{26F82F37-0DF0-499D-AFFA-FE143353B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7746" y="3864103"/>
            <a:ext cx="2476500" cy="1847850"/>
          </a:xfrm>
          <a:prstGeom prst="rect">
            <a:avLst/>
          </a:prstGeom>
        </p:spPr>
      </p:pic>
      <p:pic>
        <p:nvPicPr>
          <p:cNvPr id="11" name="Picture 10" descr="A picture containing shape&#10;&#10;Description automatically generated">
            <a:extLst>
              <a:ext uri="{FF2B5EF4-FFF2-40B4-BE49-F238E27FC236}">
                <a16:creationId xmlns:a16="http://schemas.microsoft.com/office/drawing/2014/main" id="{ADF6C87B-9D74-45A1-9CD4-AFAE1E6AD6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459" y="3987928"/>
            <a:ext cx="2602314" cy="145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3273</TotalTime>
  <Words>348</Words>
  <Application>Microsoft Office PowerPoint</Application>
  <PresentationFormat>On-screen Show (4:3)</PresentationFormat>
  <Paragraphs>81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Comic Sans MS</vt:lpstr>
      <vt:lpstr>Twinkl</vt:lpstr>
      <vt:lpstr>Twinkl Cursive Looped</vt:lpstr>
      <vt:lpstr>Office Theme</vt:lpstr>
      <vt:lpstr>        Year 3   Autumn     Art Knowledge Mat    Expressive drawing to music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54</cp:revision>
  <cp:lastPrinted>2022-05-27T13:31:14Z</cp:lastPrinted>
  <dcterms:created xsi:type="dcterms:W3CDTF">2019-07-09T19:27:49Z</dcterms:created>
  <dcterms:modified xsi:type="dcterms:W3CDTF">2022-09-16T17:09:34Z</dcterms:modified>
</cp:coreProperties>
</file>