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43" autoAdjust="0"/>
  </p:normalViewPr>
  <p:slideViewPr>
    <p:cSldViewPr>
      <p:cViewPr varScale="1">
        <p:scale>
          <a:sx n="81" d="100"/>
          <a:sy n="81" d="100"/>
        </p:scale>
        <p:origin x="1526" y="1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B95E1-6D74-476A-B4D2-7C9ABB5721A6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7C987-86FE-43F2-BF87-0E73B6B3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656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67C987-86FE-43F2-BF87-0E73B6B36C1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839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85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66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6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0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453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35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97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43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47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65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608BB-23BE-42EE-A856-8AC46B7D7FE9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5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944" y="-117893"/>
            <a:ext cx="7920880" cy="797538"/>
          </a:xfrm>
        </p:spPr>
        <p:txBody>
          <a:bodyPr>
            <a:noAutofit/>
          </a:bodyPr>
          <a:lstStyle/>
          <a:p>
            <a:r>
              <a:rPr lang="en-GB" sz="2400" dirty="0">
                <a:latin typeface="Twinkl Cursive Looped" panose="02000000000000000000" pitchFamily="2" charset="0"/>
              </a:rPr>
              <a:t>        </a:t>
            </a:r>
            <a:r>
              <a:rPr lang="en-GB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Year 3   Summer      Art Knowledge Mat    Printing – Roman pattern &amp; design</a:t>
            </a:r>
            <a:endParaRPr lang="en-GB" sz="1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 descr="C:\Users\barbara.flitcroft\AppData\Local\Microsoft\Windows\Temporary Internet Files\Content.IE5\8QXROI2M\cres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99" y="51593"/>
            <a:ext cx="432048" cy="48412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959960"/>
              </p:ext>
            </p:extLst>
          </p:nvPr>
        </p:nvGraphicFramePr>
        <p:xfrm>
          <a:off x="187898" y="535716"/>
          <a:ext cx="8776590" cy="66846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8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84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12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702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</a:rPr>
                        <a:t>Subject Specific Vocabulary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effectLst/>
                          <a:latin typeface="Comic Sans MS" panose="030F0702030302020204" pitchFamily="66" charset="0"/>
                        </a:rPr>
                        <a:t>Sticky Knowledge</a:t>
                      </a:r>
                      <a:endParaRPr lang="en-GB" sz="1400" b="1" dirty="0">
                        <a:solidFill>
                          <a:srgbClr val="00206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Key</a:t>
                      </a:r>
                      <a:r>
                        <a:rPr lang="en-GB" sz="1400" baseline="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Moments in Sketchbooks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3946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Comic Sans MS" panose="030F0702030302020204" pitchFamily="66" charset="0"/>
                        </a:rPr>
                        <a:t>Roman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Relating to ancient Rome, its empire or its people.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GB" sz="16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ROMAN PATTERN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a variety of patterns used in Roman artwork and architecture.</a:t>
                      </a:r>
                    </a:p>
                    <a:p>
                      <a:pPr algn="ctr"/>
                      <a:endParaRPr lang="en-GB" sz="1800" b="1" u="sng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create a relief block using a variety of materials.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Comic Sans MS" panose="030F0702030302020204" pitchFamily="66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create a pattern by printing a design multiple times.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baseline="0" dirty="0">
                        <a:effectLst/>
                        <a:latin typeface="Comic Sans MS" panose="030F0702030302020204" pitchFamily="66" charset="0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Research pages exploring Roman patterns.</a:t>
                      </a:r>
                    </a:p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Exploring different materials to create a relief printing block.</a:t>
                      </a:r>
                    </a:p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Drawings of different designs.</a:t>
                      </a:r>
                    </a:p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Exploring different compositions and combinations.</a:t>
                      </a:r>
                    </a:p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Experimenting with printing.</a:t>
                      </a:r>
                    </a:p>
                    <a:p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NB – Annotation should feature throughout the sketchbooks to show the pupils’ reflections on their work and that of others.</a:t>
                      </a:r>
                      <a:endParaRPr lang="en-GB" sz="105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48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border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 physical boundary designed to stop flow across it.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Elizabeth Catlett was an American and Mexican graphic artist and sculptor born in 1915 and died in 2012.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1856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Comic Sans MS" panose="030F0702030302020204" pitchFamily="66" charset="0"/>
                        </a:rPr>
                        <a:t>decorative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To make something look more attractive.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72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pattern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 design in which shapes, lines, forms, or colours are repeated.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recognise the artwork ‘The Sharecropper’.</a:t>
                      </a:r>
                      <a:endParaRPr lang="en-GB" sz="1050" b="0" baseline="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59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baseline="0" dirty="0">
                          <a:solidFill>
                            <a:schemeClr val="bg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Skills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30263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050" b="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-</a:t>
                      </a: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How to recreate a        Roman pattern in a piece of artwork.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How to create a relief printing block by sticking objects and materials to a board.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How to print a relief block multiple times to create a pattern.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50" b="0" baseline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477210A-510C-4513-AC5C-8A5A499B80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3645024"/>
            <a:ext cx="2447290" cy="2496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096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4C121DE-1535-4765-BCC1-E69890C13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876088"/>
              </p:ext>
            </p:extLst>
          </p:nvPr>
        </p:nvGraphicFramePr>
        <p:xfrm>
          <a:off x="323528" y="476672"/>
          <a:ext cx="8424936" cy="61843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41396724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355315434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989950975"/>
                    </a:ext>
                  </a:extLst>
                </a:gridCol>
              </a:tblGrid>
              <a:tr h="36366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Knowledge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Vocabulary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Curriculum Links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627115"/>
                  </a:ext>
                </a:extLst>
              </a:tr>
              <a:tr h="5818552">
                <a:tc>
                  <a:txBody>
                    <a:bodyPr/>
                    <a:lstStyle/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create a relief print by drawing in foam.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understand that the print will be a mirror image of the design.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understand that printing is a great way to create multiples of the same image.</a:t>
                      </a: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Print, printing, mirror-image, colour, primary, secondary, paint, mix, complementary, design, multiple, relief print, mark-making, mixing, experiment.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History - Romans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4846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AA95856-42C0-4B9F-9261-ADE04E060852}"/>
              </a:ext>
            </a:extLst>
          </p:cNvPr>
          <p:cNvSpPr txBox="1"/>
          <p:nvPr/>
        </p:nvSpPr>
        <p:spPr>
          <a:xfrm>
            <a:off x="3514936" y="2270886"/>
            <a:ext cx="559853" cy="366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7" name="Picture 6" descr="A picture containing text, electronics, fabric&#10;&#10;Description automatically generated">
            <a:extLst>
              <a:ext uri="{FF2B5EF4-FFF2-40B4-BE49-F238E27FC236}">
                <a16:creationId xmlns:a16="http://schemas.microsoft.com/office/drawing/2014/main" id="{2F950409-B0AD-47CB-8C3C-126DF0F8B7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8721" y="4200557"/>
            <a:ext cx="2114550" cy="2162175"/>
          </a:xfrm>
          <a:prstGeom prst="rect">
            <a:avLst/>
          </a:prstGeom>
        </p:spPr>
      </p:pic>
      <p:pic>
        <p:nvPicPr>
          <p:cNvPr id="9" name="Picture 8" descr="A picture containing text, furniture&#10;&#10;Description automatically generated">
            <a:extLst>
              <a:ext uri="{FF2B5EF4-FFF2-40B4-BE49-F238E27FC236}">
                <a16:creationId xmlns:a16="http://schemas.microsoft.com/office/drawing/2014/main" id="{02BAA442-3C66-4141-813F-F375D8EB57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4509120"/>
            <a:ext cx="2705100" cy="1685925"/>
          </a:xfrm>
          <a:prstGeom prst="rect">
            <a:avLst/>
          </a:prstGeom>
        </p:spPr>
      </p:pic>
      <p:pic>
        <p:nvPicPr>
          <p:cNvPr id="12" name="Picture 11" descr="A picture containing fabric&#10;&#10;Description automatically generated">
            <a:extLst>
              <a:ext uri="{FF2B5EF4-FFF2-40B4-BE49-F238E27FC236}">
                <a16:creationId xmlns:a16="http://schemas.microsoft.com/office/drawing/2014/main" id="{87C94B15-4D82-433B-B600-D1547FF772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6176" y="4305015"/>
            <a:ext cx="2438400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289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3248</TotalTime>
  <Words>295</Words>
  <Application>Microsoft Office PowerPoint</Application>
  <PresentationFormat>On-screen Show (4:3)</PresentationFormat>
  <Paragraphs>58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Comic Sans MS</vt:lpstr>
      <vt:lpstr>Twinkl Cursive Looped</vt:lpstr>
      <vt:lpstr>Office Theme</vt:lpstr>
      <vt:lpstr>        Year 3   Summer      Art Knowledge Mat    Printing – Roman pattern &amp;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Vinyard</dc:creator>
  <cp:lastModifiedBy>Tracy Littlewood</cp:lastModifiedBy>
  <cp:revision>52</cp:revision>
  <cp:lastPrinted>2022-05-27T13:31:14Z</cp:lastPrinted>
  <dcterms:created xsi:type="dcterms:W3CDTF">2019-07-09T19:27:49Z</dcterms:created>
  <dcterms:modified xsi:type="dcterms:W3CDTF">2022-05-27T13:33:52Z</dcterms:modified>
</cp:coreProperties>
</file>