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4  Summer      Art Knowledge Mat          Printing – colour &amp; collage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77121"/>
              </p:ext>
            </p:extLst>
          </p:nvPr>
        </p:nvGraphicFramePr>
        <p:xfrm>
          <a:off x="187898" y="535716"/>
          <a:ext cx="8393034" cy="6193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45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3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0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394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collage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piece of art made by sticking various different materials such as photographs and pieces of paper or fabric on to a backing.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ARTIST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Beatriz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Milhazes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is a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Brazillian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artist born in 1960.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Milhazes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uses collage and colour in her work.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combine collage and print in an artwork.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use pattern and colour effectively in an abstract composition.</a:t>
                      </a:r>
                      <a:endParaRPr lang="en-GB" sz="14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171450" marR="0" indent="-17145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5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Artist pages exploring Beatriz </a:t>
                      </a:r>
                      <a:r>
                        <a:rPr lang="en-GB" sz="1050" kern="1200" dirty="0" err="1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Milhazes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print designs using drawings on foam.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Drawings of different designs.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compositions and combinations of pattern and colour.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printing onto collage.</a:t>
                      </a:r>
                    </a:p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4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vibrant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Bright, exciting, full of life and colour and energy.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85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collaborative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Two or more parties working together.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2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detailed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Work produced with many patterns and intricacies.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3026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Ho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 to create a 2-colour print.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combine print and collage effectively in one artwork.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explore and experiment with pattern, shape and texture in an artwork.</a:t>
                      </a:r>
                      <a:endParaRPr lang="en-GB" sz="600" b="0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5" name="Picture 4" descr="A person in front of a flag&#10;&#10;Description automatically generated with low confidence">
            <a:extLst>
              <a:ext uri="{FF2B5EF4-FFF2-40B4-BE49-F238E27FC236}">
                <a16:creationId xmlns:a16="http://schemas.microsoft.com/office/drawing/2014/main" id="{02959B03-6FB9-494A-B14F-10CA4869B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3585980"/>
            <a:ext cx="2736304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62014"/>
              </p:ext>
            </p:extLst>
          </p:nvPr>
        </p:nvGraphicFramePr>
        <p:xfrm>
          <a:off x="323528" y="476672"/>
          <a:ext cx="8424936" cy="618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the difference between primary and secondary colours.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mix secondary colours.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which colours complement each other.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different tones of a colour, from the darkest to the lightest.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relief print by drawing in foam.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the print will be a mirror image of the design.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printing is a great way to create multiples of the same image.</a:t>
                      </a: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  <a:p>
                      <a:endParaRPr lang="en-GB" sz="12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Print, printing, mirror-image, colour, primary, secondary, tertiary, paint, mix, complementary, design, multiple, relief print, mark-making, mixing, experiment, decorative, pattern.</a:t>
                      </a:r>
                      <a:endParaRPr lang="en-GB" sz="12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Calibri" panose="020F0502020204030204" pitchFamily="34" charset="0"/>
                        </a:rPr>
                        <a:t>Jigsaw – team work</a:t>
                      </a:r>
                      <a:endParaRPr lang="en-GB" sz="1600" dirty="0">
                        <a:latin typeface="Comic Sans MS" panose="030F0702030302020204" pitchFamily="66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6" name="Picture 2" descr="An interview with Beatriz Milhazes | Apollo Magazine">
            <a:extLst>
              <a:ext uri="{FF2B5EF4-FFF2-40B4-BE49-F238E27FC236}">
                <a16:creationId xmlns:a16="http://schemas.microsoft.com/office/drawing/2014/main" id="{D2E0279D-9BEE-45FF-94B1-89943EBC8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819972"/>
            <a:ext cx="2342034" cy="156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eatriz Milhazes: Jardim Botânico">
            <a:extLst>
              <a:ext uri="{FF2B5EF4-FFF2-40B4-BE49-F238E27FC236}">
                <a16:creationId xmlns:a16="http://schemas.microsoft.com/office/drawing/2014/main" id="{05BBF907-D9A1-478F-96D8-0983C1CEE4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128" y="2893505"/>
            <a:ext cx="2505744" cy="2655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FF3D20A-3524-45FE-A2E9-5D31FFE094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054" y="4971456"/>
            <a:ext cx="2301609" cy="115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355</Words>
  <Application>Microsoft Office PowerPoint</Application>
  <PresentationFormat>On-screen Show (4:3)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Twinkl Cursive Looped</vt:lpstr>
      <vt:lpstr>Office Theme</vt:lpstr>
      <vt:lpstr>        Year 4  Summer      Art Knowledge Mat          Printing – colour &amp; collage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53</cp:revision>
  <cp:lastPrinted>2022-05-20T08:05:29Z</cp:lastPrinted>
  <dcterms:created xsi:type="dcterms:W3CDTF">2019-07-09T19:27:49Z</dcterms:created>
  <dcterms:modified xsi:type="dcterms:W3CDTF">2022-05-20T08:05:34Z</dcterms:modified>
</cp:coreProperties>
</file>