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5  Autumn     Art Knowledge Mat    Mood – vibrancy, light and tone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572155"/>
              </p:ext>
            </p:extLst>
          </p:nvPr>
        </p:nvGraphicFramePr>
        <p:xfrm>
          <a:off x="179512" y="535717"/>
          <a:ext cx="8712968" cy="6046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1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37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08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205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hue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colour or shade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400" b="1" u="sng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Wassily </a:t>
                      </a:r>
                      <a:r>
                        <a:rPr lang="en-GB" sz="1400" b="1" u="sng" dirty="0" err="1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Kandinski</a:t>
                      </a:r>
                      <a:endParaRPr lang="en-GB" sz="1400" b="1" u="sng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lighten the tone of a colour using white.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darken the tone of a colour without using black.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select appropriate colours with reference to mood.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select appropriate tools for making different marks and effects with paint.</a:t>
                      </a:r>
                      <a:endParaRPr lang="en-GB" sz="300" b="0" baseline="0" dirty="0">
                        <a:effectLst/>
                        <a:latin typeface="Twinkl" pitchFamily="2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endParaRPr lang="en-GB" sz="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Artist research pages.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mark-making with pencils and paint.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Drawings and paintings to different types of music.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expressive mark-making.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colour in relation to mood.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NB – Annotation should feature throughout the sketchbooks to show the pupils’ reflections on their work and that of others.</a:t>
                      </a:r>
                      <a:endParaRPr lang="en-GB" sz="1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0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vibrancy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striking brightness of colour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6701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staccato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series of sounds that are each sharply separated from the others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85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crescendo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gradually increasing sound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1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4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interpret music and sound into visual imagery, considering colour in relation to mood.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explain colour choices in artwork.</a:t>
                      </a:r>
                      <a:endParaRPr lang="en-GB" sz="100" b="0" baseline="0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39C4ADE8-6432-4977-8DAA-4FECF37B4D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17032"/>
            <a:ext cx="1683066" cy="241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287985"/>
              </p:ext>
            </p:extLst>
          </p:nvPr>
        </p:nvGraphicFramePr>
        <p:xfrm>
          <a:off x="323528" y="476672"/>
          <a:ext cx="8424936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hold a pencil.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draw an enclosed shape with a pencil.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a variety of marks that can be made with a pencil.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select appropriate techniques for different parts of a drawing. 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interpret music into visual imagery.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the name of the artist Wassily Kandinsky.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that Kandinsky was a Russian painter born in 1866 and died in 1944.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that Kandinsky was an abstract artist.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GB" sz="8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Draw, line, shape, mark, pencil, hold, size, round, straight, curved, soft, hard, light, dark, group, fluid, continuous line, angle, drawn, accurate, combine, inspire, research, abstract, features, characteristics, response, interpret, tempo, pace, rhythm, quick, feelings, emotion.</a:t>
                      </a:r>
                      <a:endParaRPr lang="en-GB" sz="10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Music – key words</a:t>
                      </a:r>
                      <a:endParaRPr lang="en-GB" sz="1400" dirty="0">
                        <a:latin typeface="Twinkl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7D82D12F-18A0-4118-8317-0F470AA40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4221090"/>
            <a:ext cx="2114550" cy="2162175"/>
          </a:xfrm>
          <a:prstGeom prst="rect">
            <a:avLst/>
          </a:prstGeo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A9EC18D0-1205-48D8-B1C4-BE09784BCB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168" y="2708920"/>
            <a:ext cx="25527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3308</TotalTime>
  <Words>363</Words>
  <Application>Microsoft Office PowerPoint</Application>
  <PresentationFormat>On-screen Show (4:3)</PresentationFormat>
  <Paragraphs>76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Twinkl</vt:lpstr>
      <vt:lpstr>Twinkl Cursive Looped</vt:lpstr>
      <vt:lpstr>Office Theme</vt:lpstr>
      <vt:lpstr>        Year 5  Autumn     Art Knowledge Mat    Mood – vibrancy, light and tone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56</cp:revision>
  <cp:lastPrinted>2022-05-27T13:31:14Z</cp:lastPrinted>
  <dcterms:created xsi:type="dcterms:W3CDTF">2019-07-09T19:27:49Z</dcterms:created>
  <dcterms:modified xsi:type="dcterms:W3CDTF">2022-09-16T17:53:26Z</dcterms:modified>
</cp:coreProperties>
</file>