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 varScale="1">
        <p:scale>
          <a:sx n="81" d="100"/>
          <a:sy n="81" d="100"/>
        </p:scale>
        <p:origin x="15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13/05/2022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5   Summer      Art Knowledge Mat          Sculpture – Coil pots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587886"/>
              </p:ext>
            </p:extLst>
          </p:nvPr>
        </p:nvGraphicFramePr>
        <p:xfrm>
          <a:off x="187898" y="535716"/>
          <a:ext cx="8187788" cy="6033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0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9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5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78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307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9345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ceramics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i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Decorative objects made out of clay or similar natural materials.</a:t>
                      </a:r>
                      <a:endParaRPr lang="en-GB" sz="6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</a:pPr>
                      <a:r>
                        <a:rPr lang="en-GB" sz="12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AFRICAN CERAMIC DESIGN</a:t>
                      </a:r>
                    </a:p>
                    <a:p>
                      <a:pPr lvl="0" algn="ctr">
                        <a:lnSpc>
                          <a:spcPct val="2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exploring African patterns.</a:t>
                      </a:r>
                    </a:p>
                    <a:p>
                      <a:pPr lvl="0" algn="ctr">
                        <a:lnSpc>
                          <a:spcPct val="2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about clay as a material.</a:t>
                      </a:r>
                    </a:p>
                    <a:p>
                      <a:pPr lvl="0" algn="ctr">
                        <a:lnSpc>
                          <a:spcPct val="2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clay and the different ways of moulding and shaping it (photos).</a:t>
                      </a:r>
                    </a:p>
                    <a:p>
                      <a:pPr lvl="0" algn="ctr">
                        <a:lnSpc>
                          <a:spcPct val="2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Drawings of different designs for a coil pot.</a:t>
                      </a:r>
                    </a:p>
                    <a:p>
                      <a:pPr lvl="0" algn="ctr">
                        <a:lnSpc>
                          <a:spcPct val="250000"/>
                        </a:lnSpc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pattern and decoration.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2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exploring African patterns.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about clay as a material.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clay and the different ways of moulding and shaping it (photos).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Drawings of different designs for a coil pot.</a:t>
                      </a:r>
                    </a:p>
                    <a:p>
                      <a:pPr lvl="0"/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pattern and decoration.</a:t>
                      </a:r>
                    </a:p>
                    <a:p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90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1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border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physical boundary designed to stop flow across it.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700">
                <a:tc rowSpan="2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coil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 shape made with the clay from rolling.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203"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668828"/>
                  </a:ext>
                </a:extLst>
              </a:tr>
              <a:tr h="28661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decorative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To make something look more attractive.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Skills: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create a basic coil pot out of clay.</a:t>
                      </a:r>
                      <a:endParaRPr lang="en-GB" sz="105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decorate a coil pot using patterns and designs inspired by African ceramics.</a:t>
                      </a:r>
                      <a:endParaRPr lang="en-GB" sz="105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100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to select appropriate tools to create a pattern in clay.</a:t>
                      </a:r>
                      <a:endParaRPr lang="en-GB" dirty="0"/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D6294DD-AF20-4EDB-88CB-669B668808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056" y="4360129"/>
            <a:ext cx="2057534" cy="196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669877"/>
              </p:ext>
            </p:extLst>
          </p:nvPr>
        </p:nvGraphicFramePr>
        <p:xfrm>
          <a:off x="395536" y="836712"/>
          <a:ext cx="8352928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33855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3338552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use your hands to mould a material into different simple shapes.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representation of a subject using a mouldable material.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Mould, shape, mark, line, press, roll, squeeze, experiment, inspired.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Geography - Africa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pic>
        <p:nvPicPr>
          <p:cNvPr id="4" name="Picture 3" descr="A blue and yellow logo&#10;&#10;Description automatically generated with low confidence">
            <a:extLst>
              <a:ext uri="{FF2B5EF4-FFF2-40B4-BE49-F238E27FC236}">
                <a16:creationId xmlns:a16="http://schemas.microsoft.com/office/drawing/2014/main" id="{0B1B333A-AFEE-4A42-8AF9-239B68CAF3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559" y="55419"/>
            <a:ext cx="590873" cy="70253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6" name="Picture 2" descr="Snapshot in clay: The Harmsen Collection of African village pottery arrives  at the Gardiner - Gardiner Museum">
            <a:extLst>
              <a:ext uri="{FF2B5EF4-FFF2-40B4-BE49-F238E27FC236}">
                <a16:creationId xmlns:a16="http://schemas.microsoft.com/office/drawing/2014/main" id="{5F7F4090-216F-49E8-99DA-0FFC523A98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50" y="4653136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frican Pottery">
            <a:extLst>
              <a:ext uri="{FF2B5EF4-FFF2-40B4-BE49-F238E27FC236}">
                <a16:creationId xmlns:a16="http://schemas.microsoft.com/office/drawing/2014/main" id="{A48F038A-B1BC-47C2-A53D-9E4BB23384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4164513"/>
            <a:ext cx="2000250" cy="227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indoor, shelf, different, displayed&#10;&#10;Description automatically generated">
            <a:extLst>
              <a:ext uri="{FF2B5EF4-FFF2-40B4-BE49-F238E27FC236}">
                <a16:creationId xmlns:a16="http://schemas.microsoft.com/office/drawing/2014/main" id="{998626FD-4979-48AF-8D09-45A64F7ABB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5175" y="4545506"/>
            <a:ext cx="251460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271</Words>
  <Application>Microsoft Office PowerPoint</Application>
  <PresentationFormat>On-screen Show (4:3)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Twinkl Cursive Looped</vt:lpstr>
      <vt:lpstr>Office Theme</vt:lpstr>
      <vt:lpstr>        Year 5   Summer      Art Knowledge Mat          Sculpture – Coil pots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52</cp:revision>
  <cp:lastPrinted>2022-02-08T08:14:32Z</cp:lastPrinted>
  <dcterms:created xsi:type="dcterms:W3CDTF">2019-07-09T19:27:49Z</dcterms:created>
  <dcterms:modified xsi:type="dcterms:W3CDTF">2022-05-13T08:55:21Z</dcterms:modified>
</cp:coreProperties>
</file>