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6  Autumn     Art Knowledge Mat    Colour –Self portraits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028349"/>
              </p:ext>
            </p:extLst>
          </p:nvPr>
        </p:nvGraphicFramePr>
        <p:xfrm>
          <a:off x="179512" y="535717"/>
          <a:ext cx="8712968" cy="6040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1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37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08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205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combined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to join or merge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lvl="0" algn="ctr"/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Calibri"/>
                          <a:cs typeface="Times New Roman"/>
                        </a:rPr>
                        <a:t>David Hockney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that David Hockney is an influential British artist born in Bradford in 1937.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recognise the painting ‘Mother’ and to know that this technique was created through experimentation with materials and processes.</a:t>
                      </a:r>
                    </a:p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match colours by mixing paint.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combine photographs and paint in one piece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artwork.</a:t>
                      </a:r>
                    </a:p>
                    <a:p>
                      <a:endParaRPr lang="en-GB" sz="1400" b="1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1" u="sng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Artist research pages.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Colour mixing.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Exploring combining collage and paint in an artwork.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Experimenting with composition.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NB – Annotation should feature throughout the sketchbooks to show the pupils’ reflections on their work and that of others.</a:t>
                      </a:r>
                      <a:endParaRPr lang="en-GB" sz="100" dirty="0"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0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match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to resemble or correspond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6701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photography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practice of taking photographs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85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1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450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match colours by mixing paint.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paint with control and accuracy.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How to combine photographs with paint in a final artwork.</a:t>
                      </a:r>
                    </a:p>
                    <a:p>
                      <a:pPr lvl="0"/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.</a:t>
                      </a:r>
                      <a:endParaRPr lang="en-GB" sz="100" b="0" baseline="0" dirty="0">
                        <a:solidFill>
                          <a:schemeClr val="tx1"/>
                        </a:solidFill>
                        <a:effectLst/>
                        <a:latin typeface="Twinkl" pitchFamily="2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22ACCFF-260C-454B-89A7-5CF64A2509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797" y="3789040"/>
            <a:ext cx="2115820" cy="26333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393157"/>
              </p:ext>
            </p:extLst>
          </p:nvPr>
        </p:nvGraphicFramePr>
        <p:xfrm>
          <a:off x="323528" y="476672"/>
          <a:ext cx="8424936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the difference between primary and secondary colours.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mix secondary colours.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which colours complement each other.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know how to create different tones of a colour, from the darkest to the lightest.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lighten the tone of a colour using white.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darken the tone of a colour without using black.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select appropriate colours with reference to mood.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To be able to select appropriate tools for making different marks and effects with paint.</a:t>
                      </a:r>
                    </a:p>
                    <a:p>
                      <a:endParaRPr lang="en-GB" sz="8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Colour, primary, secondary, tertiary, paint, mix, complementary, hue, vibrancy.</a:t>
                      </a:r>
                      <a:endParaRPr lang="en-GB" sz="105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  <a:p>
                      <a:endParaRPr lang="en-GB" sz="1100" dirty="0">
                        <a:latin typeface="Twinkl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Twinkl" pitchFamily="2" charset="0"/>
                          <a:ea typeface="+mn-ea"/>
                          <a:cs typeface="+mn-cs"/>
                        </a:rPr>
                        <a:t>Music – key words</a:t>
                      </a:r>
                      <a:endParaRPr lang="en-GB" sz="1400" dirty="0">
                        <a:latin typeface="Twinkl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6" name="Picture 5" descr="A person wearing a hat&#10;&#10;Description automatically generated with medium confidence">
            <a:extLst>
              <a:ext uri="{FF2B5EF4-FFF2-40B4-BE49-F238E27FC236}">
                <a16:creationId xmlns:a16="http://schemas.microsoft.com/office/drawing/2014/main" id="{BA535894-2F92-4707-A881-4C6113C1F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4789" y="3167190"/>
            <a:ext cx="3860068" cy="210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3319</TotalTime>
  <Words>304</Words>
  <Application>Microsoft Office PowerPoint</Application>
  <PresentationFormat>On-screen Show (4:3)</PresentationFormat>
  <Paragraphs>64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Twinkl</vt:lpstr>
      <vt:lpstr>Twinkl Cursive Looped</vt:lpstr>
      <vt:lpstr>Office Theme</vt:lpstr>
      <vt:lpstr>        Year 6  Autumn     Art Knowledge Mat    Colour –Self portraits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57</cp:revision>
  <cp:lastPrinted>2022-05-27T13:31:14Z</cp:lastPrinted>
  <dcterms:created xsi:type="dcterms:W3CDTF">2019-07-09T19:27:49Z</dcterms:created>
  <dcterms:modified xsi:type="dcterms:W3CDTF">2022-09-16T18:06:49Z</dcterms:modified>
</cp:coreProperties>
</file>