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6  Spring  Art Knowledge Mat    Drawing: Narrative and Illustration WW2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582015"/>
              </p:ext>
            </p:extLst>
          </p:nvPr>
        </p:nvGraphicFramePr>
        <p:xfrm>
          <a:off x="179511" y="705202"/>
          <a:ext cx="8578689" cy="5820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6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4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7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90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0"/>
                        </a:rPr>
                        <a:t>Subject Specific Vocabulary</a:t>
                      </a:r>
                      <a:endParaRPr lang="en-GB" sz="12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2060"/>
                          </a:solidFill>
                          <a:effectLst/>
                          <a:latin typeface="Twinkl" pitchFamily="2" charset="0"/>
                        </a:rPr>
                        <a:t>Sticky Knowledge</a:t>
                      </a:r>
                      <a:endParaRPr lang="en-GB" sz="1200" b="1" dirty="0">
                        <a:solidFill>
                          <a:srgbClr val="002060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200" baseline="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2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21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Twinkl" pitchFamily="2" charset="0"/>
                        </a:rPr>
                        <a:t>interpretation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The action of explaining the meaning of something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 algn="ctr"/>
                      <a:r>
                        <a:rPr lang="en-GB" sz="1600" b="1" u="sng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Paul Nash</a:t>
                      </a:r>
                    </a:p>
                    <a:p>
                      <a:endParaRPr lang="en-GB" sz="1200" b="1" u="sng" kern="1200" dirty="0">
                        <a:solidFill>
                          <a:schemeClr val="dk1"/>
                        </a:solidFill>
                        <a:effectLst/>
                        <a:latin typeface="Twinkl" pitchFamily="2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the name of the war artist Paul Nash.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that Paul Nash was a British artist born in 1889 and died in 1946.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recognise the Paul Nash painting ‘Ashen faced medics stretcher a wounded colleague, framed by a bright sky’.</a:t>
                      </a:r>
                    </a:p>
                    <a:p>
                      <a:endParaRPr lang="en-GB" sz="105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Artist pages – exploring the work of Paul Nash.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drawing techniques and combinations of materials.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key themes in Wilfred Owen Poetry through visual imagery.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narrative in artwork.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Experimenting with composition.</a:t>
                      </a:r>
                      <a:endParaRPr lang="en-GB" sz="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9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Visual imagery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The sense of having pictures in our mind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5941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Twinkl" pitchFamily="2" charset="0"/>
                        </a:rPr>
                        <a:t>narrative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The story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121629"/>
                  </a:ext>
                </a:extLst>
              </a:tr>
              <a:tr h="152591">
                <a:tc v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winkl" pitchFamily="2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>
                          <a:solidFill>
                            <a:schemeClr val="bg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Skills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225491"/>
                  </a:ext>
                </a:extLst>
              </a:tr>
              <a:tr h="247346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Twinkl" pitchFamily="2" charset="0"/>
                        </a:rPr>
                        <a:t>Story telling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The sharing of stories through art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532">
                <a:tc v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winkl" pitchFamily="2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express a narrative in a piece of artwork.</a:t>
                      </a: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consider narrative in relation to composition.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interpret written stimulus into visual imagery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5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.</a:t>
                      </a:r>
                      <a:endParaRPr lang="en-GB" sz="1600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574496"/>
                  </a:ext>
                </a:extLst>
              </a:tr>
              <a:tr h="1727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8B8A0F4-10F1-48E7-8F1B-3556639A0B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916623"/>
            <a:ext cx="2715260" cy="2396490"/>
          </a:xfrm>
          <a:prstGeom prst="rect">
            <a:avLst/>
          </a:prstGeom>
        </p:spPr>
      </p:pic>
      <p:pic>
        <p:nvPicPr>
          <p:cNvPr id="1026" name="Picture 2" descr="Totes Meer (Dead Sea)', Paul Nash, 1940–1 | Tate">
            <a:extLst>
              <a:ext uri="{FF2B5EF4-FFF2-40B4-BE49-F238E27FC236}">
                <a16:creationId xmlns:a16="http://schemas.microsoft.com/office/drawing/2014/main" id="{DECEAEB6-D8C6-4406-807A-601D86560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889350"/>
            <a:ext cx="2120169" cy="142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drawing Icon 156235">
            <a:extLst>
              <a:ext uri="{FF2B5EF4-FFF2-40B4-BE49-F238E27FC236}">
                <a16:creationId xmlns:a16="http://schemas.microsoft.com/office/drawing/2014/main" id="{BA4CE36A-C733-4060-89E4-D51C6F347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556" y="705202"/>
            <a:ext cx="446808" cy="44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275640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make a representation of a subject using a pencil.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a variety of marks that can be made with a pencil.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techniques for different parts of a drawing. 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combine pencil, coloured pencil and ink in a drawing.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select key features for a picture.</a:t>
                      </a: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Draw, line, shape, mark, pencil, hold, size, round, straight, curved, soft, hard, light, dark, group, fluid, continuous line, angle, drawn, accurate, combine, inspire, research, abstract, features, characteristics.</a:t>
                      </a:r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05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History – World War 1 and 2</a:t>
                      </a:r>
                      <a:endParaRPr lang="en-GB" sz="1200" dirty="0">
                        <a:latin typeface="Twinkl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A person holding a piece of paper&#10;&#10;Description automatically generated with medium confidence">
            <a:extLst>
              <a:ext uri="{FF2B5EF4-FFF2-40B4-BE49-F238E27FC236}">
                <a16:creationId xmlns:a16="http://schemas.microsoft.com/office/drawing/2014/main" id="{9D9135AD-BE25-4435-8A13-2A0F52793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3717032"/>
            <a:ext cx="2287689" cy="254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3338</TotalTime>
  <Words>327</Words>
  <Application>Microsoft Office PowerPoint</Application>
  <PresentationFormat>On-screen Show (4:3)</PresentationFormat>
  <Paragraphs>45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Twinkl</vt:lpstr>
      <vt:lpstr>Twinkl Cursive Looped</vt:lpstr>
      <vt:lpstr>Office Theme</vt:lpstr>
      <vt:lpstr>        Year 6  Spring  Art Knowledge Mat    Drawing: Narrative and Illustration WW2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59</cp:revision>
  <cp:lastPrinted>2023-01-04T12:52:00Z</cp:lastPrinted>
  <dcterms:created xsi:type="dcterms:W3CDTF">2019-07-09T19:27:49Z</dcterms:created>
  <dcterms:modified xsi:type="dcterms:W3CDTF">2023-01-04T12:52:04Z</dcterms:modified>
</cp:coreProperties>
</file>