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43" autoAdjust="0"/>
  </p:normalViewPr>
  <p:slideViewPr>
    <p:cSldViewPr>
      <p:cViewPr>
        <p:scale>
          <a:sx n="50" d="100"/>
          <a:sy n="50" d="100"/>
        </p:scale>
        <p:origin x="2414" y="72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856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66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65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0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60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453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354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97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543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47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608BB-23BE-42EE-A856-8AC46B7D7FE9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65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608BB-23BE-42EE-A856-8AC46B7D7FE9}" type="datetimeFigureOut">
              <a:rPr lang="en-GB" smtClean="0"/>
              <a:t>22/04/2022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96369-798F-4BFA-AB45-B18308BBE5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5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944" y="-117893"/>
            <a:ext cx="7920880" cy="797538"/>
          </a:xfrm>
        </p:spPr>
        <p:txBody>
          <a:bodyPr>
            <a:noAutofit/>
          </a:bodyPr>
          <a:lstStyle/>
          <a:p>
            <a:r>
              <a:rPr lang="en-GB" sz="2400" dirty="0">
                <a:latin typeface="Twinkl Cursive Looped" panose="02000000000000000000" pitchFamily="2" charset="0"/>
              </a:rPr>
              <a:t>        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Year </a:t>
            </a:r>
            <a:r>
              <a:rPr lang="en-GB" sz="1400" b="1">
                <a:solidFill>
                  <a:srgbClr val="002060"/>
                </a:solidFill>
                <a:latin typeface="Comic Sans MS" panose="030F0702030302020204" pitchFamily="66" charset="0"/>
              </a:rPr>
              <a:t>6   Summer      </a:t>
            </a:r>
            <a:r>
              <a:rPr lang="en-GB" sz="1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Art Knowledge Mat          Printing – Mono-print</a:t>
            </a:r>
            <a:endParaRPr lang="en-GB" sz="14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3" descr="C:\Users\barbara.flitcroft\AppData\Local\Microsoft\Windows\Temporary Internet Files\Content.IE5\8QXROI2M\crest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99" y="51593"/>
            <a:ext cx="432048" cy="48412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965170"/>
              </p:ext>
            </p:extLst>
          </p:nvPr>
        </p:nvGraphicFramePr>
        <p:xfrm>
          <a:off x="187898" y="535716"/>
          <a:ext cx="8776590" cy="58832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8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98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12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702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</a:rPr>
                        <a:t>Subject Specific Vocabulary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rgbClr val="002060"/>
                          </a:solidFill>
                          <a:effectLst/>
                          <a:latin typeface="Comic Sans MS" panose="030F0702030302020204" pitchFamily="66" charset="0"/>
                        </a:rPr>
                        <a:t>Sticky Knowledge</a:t>
                      </a:r>
                      <a:endParaRPr lang="en-GB" sz="1400" b="1" dirty="0">
                        <a:solidFill>
                          <a:srgbClr val="002060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4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Key</a:t>
                      </a:r>
                      <a:r>
                        <a:rPr lang="en-GB" sz="1400" baseline="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Moments in Sketchbooks</a:t>
                      </a:r>
                      <a:endParaRPr lang="en-GB" sz="140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3946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Comic Sans MS" panose="030F0702030302020204" pitchFamily="66" charset="0"/>
                        </a:rPr>
                        <a:t>mono -print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Mono-printing is a form of printmaking that has lines or images that can only be made once, unlike most printmaking, which allows for multiple originals. There are many techniques of mono-printing.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n-GB" sz="1400" b="1" u="sng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ARTIST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the name of the artist Elizabeth Catlett.</a:t>
                      </a:r>
                    </a:p>
                    <a:p>
                      <a:pPr algn="ctr"/>
                      <a:endParaRPr lang="en-GB" sz="1400" b="1" u="sng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Elizabeth Catlett was an American and Mexican graphic artist and sculptor born in 1915 and died in 2012.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dirty="0">
                        <a:latin typeface="Comic Sans MS" panose="030F0702030302020204" pitchFamily="66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Catlett was famous for political art, depicting race, feminism and injustice.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baseline="0" dirty="0">
                        <a:effectLst/>
                        <a:latin typeface="Comic Sans MS" panose="030F0702030302020204" pitchFamily="66" charset="0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recognise the artwork ‘The Sharecropper’.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kern="1200" baseline="0" dirty="0">
                        <a:solidFill>
                          <a:schemeClr val="dk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baseline="0" dirty="0">
                        <a:effectLst/>
                        <a:latin typeface="Comic Sans MS" panose="030F0702030302020204" pitchFamily="66" charset="0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Research pages exploring Elizabeth Catlett’s artwork.</a:t>
                      </a: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Experiments with mono-printing.</a:t>
                      </a: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Drawings of different designs.</a:t>
                      </a: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Exploring different compositions and combinations.</a:t>
                      </a: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Experimenting with printing, drawing and painting in the same artwork.</a:t>
                      </a:r>
                    </a:p>
                    <a:p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NB – Annotation should feature throughout the sketchbooks to show the pupils’ reflections on their work and that of others.</a:t>
                      </a:r>
                      <a:endParaRPr lang="en-GB" sz="105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48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sculptor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An artist who makes sculptures – an artistic form in which materials are worked into 3D objects.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that Elizabeth Catlett was an American and Mexican graphic artist and sculptor born in 1915 and died in 2012.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1856">
                <a:tc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latin typeface="Comic Sans MS" panose="030F0702030302020204" pitchFamily="66" charset="0"/>
                        </a:rPr>
                        <a:t>composition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Organising or putting together different elements of art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1723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graphic artist</a:t>
                      </a: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Someone who uses visual art to create images (painting, drawing, printing)</a:t>
                      </a: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recognise the artwork ‘The Sharecropper’.</a:t>
                      </a:r>
                      <a:endParaRPr lang="en-GB" sz="1050" b="0" baseline="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59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baseline="0" dirty="0">
                          <a:solidFill>
                            <a:schemeClr val="bg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Skills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50" dirty="0"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30263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50" dirty="0">
                        <a:latin typeface="Comic Sans MS" panose="030F0702030302020204" pitchFamily="66" charset="0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050" b="0" baseline="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/>
                          <a:cs typeface="Times New Roman"/>
                        </a:rPr>
                        <a:t> -</a:t>
                      </a: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How to mono-print</a:t>
                      </a:r>
                    </a:p>
                    <a:p>
                      <a:pPr lvl="0"/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- How to combine mono-printing and drawing or painting in order to introduce colour.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50" b="0" baseline="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Calibri"/>
                        <a:cs typeface="Times New Roman"/>
                      </a:endParaRPr>
                    </a:p>
                  </a:txBody>
                  <a:tcPr marL="56485" marR="5648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CE959B2F-DE16-46F1-BF46-723F357ECA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3458803"/>
            <a:ext cx="2540635" cy="2706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096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4C121DE-1535-4765-BCC1-E69890C13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04949"/>
              </p:ext>
            </p:extLst>
          </p:nvPr>
        </p:nvGraphicFramePr>
        <p:xfrm>
          <a:off x="323528" y="476672"/>
          <a:ext cx="8424936" cy="6217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413967249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355315434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989950975"/>
                    </a:ext>
                  </a:extLst>
                </a:gridCol>
              </a:tblGrid>
              <a:tr h="36366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Knowledge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Prior Vocabulary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Curriculum Links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627115"/>
                  </a:ext>
                </a:extLst>
              </a:tr>
              <a:tr h="5818552"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know how to create a relief print by drawing in foam.</a:t>
                      </a: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understand that the print will be a mirror image of the design.</a:t>
                      </a:r>
                    </a:p>
                    <a:p>
                      <a:pPr lvl="0"/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understand that printing is a great way to create multiples of the same image.</a:t>
                      </a: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Print, printing, mirror-image, colour, primary, secondary, paint, mix, complementary, design, multiple, relief print, mark-making, mixing, experiment.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latin typeface="Comic Sans MS" panose="030F0702030302020204" pitchFamily="66" charset="0"/>
                      </a:endParaRPr>
                    </a:p>
                    <a:p>
                      <a:r>
                        <a:rPr lang="en-GB" sz="180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Social History.</a:t>
                      </a:r>
                      <a:endParaRPr lang="en-GB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4846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AA95856-42C0-4B9F-9261-ADE04E060852}"/>
              </a:ext>
            </a:extLst>
          </p:cNvPr>
          <p:cNvSpPr txBox="1"/>
          <p:nvPr/>
        </p:nvSpPr>
        <p:spPr>
          <a:xfrm>
            <a:off x="3514936" y="2270886"/>
            <a:ext cx="559853" cy="366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3" name="Picture 2" descr="Elizabeth Catlett | Biography, Art, Artwork, Sharecropper, &amp; Facts |  Britannica">
            <a:extLst>
              <a:ext uri="{FF2B5EF4-FFF2-40B4-BE49-F238E27FC236}">
                <a16:creationId xmlns:a16="http://schemas.microsoft.com/office/drawing/2014/main" id="{E7820D24-8051-45CA-89BD-C047AD4F9C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7824" y="4184839"/>
            <a:ext cx="1857375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Triumph Against All Odds: Black Artist Elizabeth Catlett - WednesdaysWomen">
            <a:extLst>
              <a:ext uri="{FF2B5EF4-FFF2-40B4-BE49-F238E27FC236}">
                <a16:creationId xmlns:a16="http://schemas.microsoft.com/office/drawing/2014/main" id="{98D7A3C2-1600-4266-9679-39D0B9FE11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739" y="5157192"/>
            <a:ext cx="2626512" cy="136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A picture containing text, book&#10;&#10;Description automatically generated">
            <a:extLst>
              <a:ext uri="{FF2B5EF4-FFF2-40B4-BE49-F238E27FC236}">
                <a16:creationId xmlns:a16="http://schemas.microsoft.com/office/drawing/2014/main" id="{6785BF6B-042D-47ED-AF50-A4A2BB8A33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153" y="4753884"/>
            <a:ext cx="24003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289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3223</TotalTime>
  <Words>321</Words>
  <Application>Microsoft Office PowerPoint</Application>
  <PresentationFormat>On-screen Show (4:3)</PresentationFormat>
  <Paragraphs>58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Comic Sans MS</vt:lpstr>
      <vt:lpstr>Twinkl Cursive Looped</vt:lpstr>
      <vt:lpstr>Office Theme</vt:lpstr>
      <vt:lpstr>        Year 6   Summer      Art Knowledge Mat          Printing – Mono-print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Vinyard</dc:creator>
  <cp:lastModifiedBy>Tracy Littlewood</cp:lastModifiedBy>
  <cp:revision>51</cp:revision>
  <cp:lastPrinted>2022-04-22T07:38:26Z</cp:lastPrinted>
  <dcterms:created xsi:type="dcterms:W3CDTF">2019-07-09T19:27:49Z</dcterms:created>
  <dcterms:modified xsi:type="dcterms:W3CDTF">2022-04-22T07:38:56Z</dcterms:modified>
</cp:coreProperties>
</file>