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F8A8F0-05CC-4CCC-8A17-C328FF12A3E2}" v="16" dt="2022-10-16T18:33:33.9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50" d="100"/>
          <a:sy n="150" d="100"/>
        </p:scale>
        <p:origin x="451" y="-49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226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8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510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571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12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77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582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50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84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024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854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05B5F-2107-4929-9D9D-0F3757C5D21D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172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7D19DA4-4EA1-46F9-B87E-74A28889395A}"/>
              </a:ext>
            </a:extLst>
          </p:cNvPr>
          <p:cNvSpPr/>
          <p:nvPr/>
        </p:nvSpPr>
        <p:spPr>
          <a:xfrm>
            <a:off x="1457953" y="8123512"/>
            <a:ext cx="4253285" cy="3580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60718C8-E21A-4350-B967-A575B7A6B19C}"/>
              </a:ext>
            </a:extLst>
          </p:cNvPr>
          <p:cNvGrpSpPr/>
          <p:nvPr/>
        </p:nvGrpSpPr>
        <p:grpSpPr>
          <a:xfrm>
            <a:off x="403092" y="1616975"/>
            <a:ext cx="6088631" cy="6864239"/>
            <a:chOff x="550723" y="1761893"/>
            <a:chExt cx="5978165" cy="6761078"/>
          </a:xfrm>
        </p:grpSpPr>
        <p:sp>
          <p:nvSpPr>
            <p:cNvPr id="6" name="Block Arc 5">
              <a:extLst>
                <a:ext uri="{FF2B5EF4-FFF2-40B4-BE49-F238E27FC236}">
                  <a16:creationId xmlns:a16="http://schemas.microsoft.com/office/drawing/2014/main" id="{8B762402-2D90-44BA-AF2C-577D8382CB30}"/>
                </a:ext>
              </a:extLst>
            </p:cNvPr>
            <p:cNvSpPr/>
            <p:nvPr/>
          </p:nvSpPr>
          <p:spPr>
            <a:xfrm rot="16200000">
              <a:off x="786760" y="6880694"/>
              <a:ext cx="1406240" cy="1878314"/>
            </a:xfrm>
            <a:prstGeom prst="blockArc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7" name="Block Arc 6">
              <a:extLst>
                <a:ext uri="{FF2B5EF4-FFF2-40B4-BE49-F238E27FC236}">
                  <a16:creationId xmlns:a16="http://schemas.microsoft.com/office/drawing/2014/main" id="{923C015C-B05E-4478-B7B9-10DF2F493E3E}"/>
                </a:ext>
              </a:extLst>
            </p:cNvPr>
            <p:cNvSpPr/>
            <p:nvPr/>
          </p:nvSpPr>
          <p:spPr>
            <a:xfrm rot="5400000">
              <a:off x="4819776" y="5746026"/>
              <a:ext cx="1378825" cy="2039398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" name="Block Arc 7">
              <a:extLst>
                <a:ext uri="{FF2B5EF4-FFF2-40B4-BE49-F238E27FC236}">
                  <a16:creationId xmlns:a16="http://schemas.microsoft.com/office/drawing/2014/main" id="{91408F0D-3442-42B2-BEE1-884C1489279E}"/>
                </a:ext>
              </a:extLst>
            </p:cNvPr>
            <p:cNvSpPr/>
            <p:nvPr/>
          </p:nvSpPr>
          <p:spPr>
            <a:xfrm rot="16200000">
              <a:off x="915247" y="4696244"/>
              <a:ext cx="1373827" cy="2044593"/>
            </a:xfrm>
            <a:prstGeom prst="blockArc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9DBB2DB-EFBC-45B5-A9FF-7F8FEDF6EBEF}"/>
                </a:ext>
              </a:extLst>
            </p:cNvPr>
            <p:cNvSpPr/>
            <p:nvPr/>
          </p:nvSpPr>
          <p:spPr>
            <a:xfrm>
              <a:off x="1435262" y="7114016"/>
              <a:ext cx="4117057" cy="34806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065F39B-551F-4E56-88A0-58623374B208}"/>
                </a:ext>
              </a:extLst>
            </p:cNvPr>
            <p:cNvSpPr/>
            <p:nvPr/>
          </p:nvSpPr>
          <p:spPr>
            <a:xfrm>
              <a:off x="1582887" y="6068051"/>
              <a:ext cx="3937584" cy="34576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9820E7E-0649-4771-80CA-8B5F162BBA26}"/>
                </a:ext>
              </a:extLst>
            </p:cNvPr>
            <p:cNvSpPr/>
            <p:nvPr/>
          </p:nvSpPr>
          <p:spPr>
            <a:xfrm>
              <a:off x="1592044" y="5030765"/>
              <a:ext cx="3937584" cy="34576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618FC1D-39E6-4222-9A4A-0C0A33D8236B}"/>
                </a:ext>
              </a:extLst>
            </p:cNvPr>
            <p:cNvSpPr/>
            <p:nvPr/>
          </p:nvSpPr>
          <p:spPr>
            <a:xfrm>
              <a:off x="1558995" y="3998082"/>
              <a:ext cx="3937584" cy="34576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Block Arc 12">
              <a:extLst>
                <a:ext uri="{FF2B5EF4-FFF2-40B4-BE49-F238E27FC236}">
                  <a16:creationId xmlns:a16="http://schemas.microsoft.com/office/drawing/2014/main" id="{6D166D3D-22CC-4413-83FD-EED69501C0B6}"/>
                </a:ext>
              </a:extLst>
            </p:cNvPr>
            <p:cNvSpPr/>
            <p:nvPr/>
          </p:nvSpPr>
          <p:spPr>
            <a:xfrm rot="16200000">
              <a:off x="890974" y="2727684"/>
              <a:ext cx="1388252" cy="1844301"/>
            </a:xfrm>
            <a:prstGeom prst="blockArc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4" name="Block Arc 13">
              <a:extLst>
                <a:ext uri="{FF2B5EF4-FFF2-40B4-BE49-F238E27FC236}">
                  <a16:creationId xmlns:a16="http://schemas.microsoft.com/office/drawing/2014/main" id="{64F4B26A-2B3F-44E6-8277-1BB71A72F2F1}"/>
                </a:ext>
              </a:extLst>
            </p:cNvPr>
            <p:cNvSpPr/>
            <p:nvPr/>
          </p:nvSpPr>
          <p:spPr>
            <a:xfrm rot="5400000">
              <a:off x="4785083" y="3738358"/>
              <a:ext cx="1373827" cy="1893546"/>
            </a:xfrm>
            <a:prstGeom prst="blockArc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" name="Block Arc 14">
              <a:extLst>
                <a:ext uri="{FF2B5EF4-FFF2-40B4-BE49-F238E27FC236}">
                  <a16:creationId xmlns:a16="http://schemas.microsoft.com/office/drawing/2014/main" id="{F9B178FC-87C8-42D8-96E4-458D5760A406}"/>
                </a:ext>
              </a:extLst>
            </p:cNvPr>
            <p:cNvSpPr/>
            <p:nvPr/>
          </p:nvSpPr>
          <p:spPr>
            <a:xfrm rot="5400000">
              <a:off x="4793499" y="1666931"/>
              <a:ext cx="1373827" cy="1893546"/>
            </a:xfrm>
            <a:prstGeom prst="blockArc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CC7EE6C-5DCE-4505-93EE-D910594B4E73}"/>
                </a:ext>
              </a:extLst>
            </p:cNvPr>
            <p:cNvSpPr/>
            <p:nvPr/>
          </p:nvSpPr>
          <p:spPr>
            <a:xfrm>
              <a:off x="1558995" y="2955399"/>
              <a:ext cx="3937584" cy="34576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Arrow: Left 16">
              <a:extLst>
                <a:ext uri="{FF2B5EF4-FFF2-40B4-BE49-F238E27FC236}">
                  <a16:creationId xmlns:a16="http://schemas.microsoft.com/office/drawing/2014/main" id="{73ADB80D-E154-46D0-96EC-43CD3583E4E7}"/>
                </a:ext>
              </a:extLst>
            </p:cNvPr>
            <p:cNvSpPr/>
            <p:nvPr/>
          </p:nvSpPr>
          <p:spPr>
            <a:xfrm>
              <a:off x="910614" y="1761893"/>
              <a:ext cx="4593689" cy="678716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Oval 18">
            <a:extLst>
              <a:ext uri="{FF2B5EF4-FFF2-40B4-BE49-F238E27FC236}">
                <a16:creationId xmlns:a16="http://schemas.microsoft.com/office/drawing/2014/main" id="{F6C387CA-0915-4D6C-9EF4-6A6504B7EA1B}"/>
              </a:ext>
            </a:extLst>
          </p:cNvPr>
          <p:cNvSpPr/>
          <p:nvPr/>
        </p:nvSpPr>
        <p:spPr>
          <a:xfrm>
            <a:off x="5703518" y="1911297"/>
            <a:ext cx="856043" cy="104450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BF95EF6-426E-4B25-AD00-A66C810CD081}"/>
              </a:ext>
            </a:extLst>
          </p:cNvPr>
          <p:cNvSpPr/>
          <p:nvPr/>
        </p:nvSpPr>
        <p:spPr>
          <a:xfrm>
            <a:off x="432957" y="3072839"/>
            <a:ext cx="856043" cy="104450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6E7D5F6-AA54-4F3B-BD65-A516935FA322}"/>
              </a:ext>
            </a:extLst>
          </p:cNvPr>
          <p:cNvSpPr/>
          <p:nvPr/>
        </p:nvSpPr>
        <p:spPr>
          <a:xfrm>
            <a:off x="5717305" y="4187182"/>
            <a:ext cx="856043" cy="104450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C56978F-FF06-4284-AC00-AAF9469D825A}"/>
              </a:ext>
            </a:extLst>
          </p:cNvPr>
          <p:cNvSpPr/>
          <p:nvPr/>
        </p:nvSpPr>
        <p:spPr>
          <a:xfrm>
            <a:off x="415501" y="5203649"/>
            <a:ext cx="856043" cy="104450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B6F7F29-4DAF-4718-9CAB-C0632BA1E3BB}"/>
              </a:ext>
            </a:extLst>
          </p:cNvPr>
          <p:cNvSpPr/>
          <p:nvPr/>
        </p:nvSpPr>
        <p:spPr>
          <a:xfrm>
            <a:off x="5711239" y="6118246"/>
            <a:ext cx="856043" cy="104450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ABA9870-5EF8-45F8-9DD5-85E4D28E8C22}"/>
              </a:ext>
            </a:extLst>
          </p:cNvPr>
          <p:cNvSpPr/>
          <p:nvPr/>
        </p:nvSpPr>
        <p:spPr>
          <a:xfrm>
            <a:off x="427991" y="7217209"/>
            <a:ext cx="856043" cy="104450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0542B57E-047C-496E-9132-5F94D2E2D3D4}"/>
              </a:ext>
            </a:extLst>
          </p:cNvPr>
          <p:cNvSpPr/>
          <p:nvPr/>
        </p:nvSpPr>
        <p:spPr>
          <a:xfrm>
            <a:off x="5657999" y="7789793"/>
            <a:ext cx="856043" cy="104450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3F4AFA0-7365-4C79-AB75-ADB084CF27BA}"/>
              </a:ext>
            </a:extLst>
          </p:cNvPr>
          <p:cNvSpPr txBox="1"/>
          <p:nvPr/>
        </p:nvSpPr>
        <p:spPr>
          <a:xfrm>
            <a:off x="5829794" y="2110381"/>
            <a:ext cx="605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Year</a:t>
            </a:r>
          </a:p>
          <a:p>
            <a:pPr algn="ctr"/>
            <a:r>
              <a:rPr lang="en-GB" dirty="0"/>
              <a:t>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CCE3D18-41D3-4C29-BAD9-7C9E8F18E1E2}"/>
              </a:ext>
            </a:extLst>
          </p:cNvPr>
          <p:cNvSpPr txBox="1"/>
          <p:nvPr/>
        </p:nvSpPr>
        <p:spPr>
          <a:xfrm>
            <a:off x="551497" y="3271985"/>
            <a:ext cx="605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Year</a:t>
            </a:r>
          </a:p>
          <a:p>
            <a:pPr algn="ctr"/>
            <a:r>
              <a:rPr lang="en-GB" dirty="0"/>
              <a:t>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0FBDA73-5E17-4006-9311-A44BFA1D0681}"/>
              </a:ext>
            </a:extLst>
          </p:cNvPr>
          <p:cNvSpPr txBox="1"/>
          <p:nvPr/>
        </p:nvSpPr>
        <p:spPr>
          <a:xfrm>
            <a:off x="5849532" y="4365635"/>
            <a:ext cx="605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Year</a:t>
            </a:r>
          </a:p>
          <a:p>
            <a:pPr algn="ctr"/>
            <a:r>
              <a:rPr lang="en-GB" dirty="0"/>
              <a:t>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E8096EF-72D9-4539-89A0-A180EDC84E80}"/>
              </a:ext>
            </a:extLst>
          </p:cNvPr>
          <p:cNvSpPr txBox="1"/>
          <p:nvPr/>
        </p:nvSpPr>
        <p:spPr>
          <a:xfrm>
            <a:off x="531592" y="5412496"/>
            <a:ext cx="605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Year</a:t>
            </a:r>
          </a:p>
          <a:p>
            <a:pPr algn="ctr"/>
            <a:r>
              <a:rPr lang="en-GB" dirty="0"/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4BA4286-DF12-42DF-8893-16296043B7BB}"/>
              </a:ext>
            </a:extLst>
          </p:cNvPr>
          <p:cNvSpPr txBox="1"/>
          <p:nvPr/>
        </p:nvSpPr>
        <p:spPr>
          <a:xfrm>
            <a:off x="5836572" y="6317330"/>
            <a:ext cx="605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Year</a:t>
            </a:r>
          </a:p>
          <a:p>
            <a:pPr algn="ctr"/>
            <a:r>
              <a:rPr lang="en-GB" dirty="0"/>
              <a:t>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135898D-9AAF-45BF-94F0-A8E6EA2D0547}"/>
              </a:ext>
            </a:extLst>
          </p:cNvPr>
          <p:cNvSpPr txBox="1"/>
          <p:nvPr/>
        </p:nvSpPr>
        <p:spPr>
          <a:xfrm>
            <a:off x="531592" y="7416293"/>
            <a:ext cx="60537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Year</a:t>
            </a:r>
          </a:p>
          <a:p>
            <a:pPr algn="ctr"/>
            <a:r>
              <a:rPr lang="en-GB" sz="1600" dirty="0"/>
              <a:t>1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5190A74-0E3E-49F1-9687-5F5779E77B06}"/>
              </a:ext>
            </a:extLst>
          </p:cNvPr>
          <p:cNvSpPr txBox="1"/>
          <p:nvPr/>
        </p:nvSpPr>
        <p:spPr>
          <a:xfrm>
            <a:off x="5829794" y="8024116"/>
            <a:ext cx="684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EYFS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8896F68-C35E-46AA-9F24-6BCC2CDDC09A}"/>
              </a:ext>
            </a:extLst>
          </p:cNvPr>
          <p:cNvSpPr/>
          <p:nvPr/>
        </p:nvSpPr>
        <p:spPr>
          <a:xfrm>
            <a:off x="909750" y="42954"/>
            <a:ext cx="4830564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PSHE Concept Journey</a:t>
            </a:r>
          </a:p>
        </p:txBody>
      </p:sp>
      <p:pic>
        <p:nvPicPr>
          <p:cNvPr id="35" name="Picture 3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B8E6E954-DFDA-46B0-93D5-8A7BEF89BE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289" y="190448"/>
            <a:ext cx="444650" cy="554410"/>
          </a:xfrm>
          <a:prstGeom prst="rect">
            <a:avLst/>
          </a:prstGeom>
        </p:spPr>
      </p:pic>
      <p:pic>
        <p:nvPicPr>
          <p:cNvPr id="37" name="Picture 36" descr="Text, logo&#10;&#10;Description automatically generated">
            <a:extLst>
              <a:ext uri="{FF2B5EF4-FFF2-40B4-BE49-F238E27FC236}">
                <a16:creationId xmlns:a16="http://schemas.microsoft.com/office/drawing/2014/main" id="{0D487301-468B-46FC-9905-7FDC172DFF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6300" y="197771"/>
            <a:ext cx="841608" cy="59499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6" name="Rectangle 3">
            <a:extLst>
              <a:ext uri="{FF2B5EF4-FFF2-40B4-BE49-F238E27FC236}">
                <a16:creationId xmlns:a16="http://schemas.microsoft.com/office/drawing/2014/main" id="{8A4474D4-DE81-4B2B-8981-6A1F0F88B4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836" y="358324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" name="Rectangle 4">
            <a:extLst>
              <a:ext uri="{FF2B5EF4-FFF2-40B4-BE49-F238E27FC236}">
                <a16:creationId xmlns:a16="http://schemas.microsoft.com/office/drawing/2014/main" id="{0974A45D-C055-4DA2-845C-7BF948F41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629" y="680535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" name="Rectangle 5">
            <a:extLst>
              <a:ext uri="{FF2B5EF4-FFF2-40B4-BE49-F238E27FC236}">
                <a16:creationId xmlns:a16="http://schemas.microsoft.com/office/drawing/2014/main" id="{D53AC9C2-A61A-49F1-9B03-FA4D1043A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629" y="1137735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Kristen ITC" panose="03050502040202030202" pitchFamily="66" charset="0"/>
                <a:cs typeface="Kristen ITC" panose="03050502040202030202" pitchFamily="66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85A5BAF0-4238-4DAD-AAE4-2CA8605D7620}"/>
              </a:ext>
            </a:extLst>
          </p:cNvPr>
          <p:cNvCxnSpPr/>
          <p:nvPr/>
        </p:nvCxnSpPr>
        <p:spPr>
          <a:xfrm>
            <a:off x="5098987" y="6347263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3CA00DF8-643B-4CC3-AF0E-D1C29C011D96}"/>
              </a:ext>
            </a:extLst>
          </p:cNvPr>
          <p:cNvCxnSpPr/>
          <p:nvPr/>
        </p:nvCxnSpPr>
        <p:spPr>
          <a:xfrm>
            <a:off x="1552357" y="6351223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AD6DC1B4-A093-46B1-8339-AC44B06DFD63}"/>
              </a:ext>
            </a:extLst>
          </p:cNvPr>
          <p:cNvCxnSpPr/>
          <p:nvPr/>
        </p:nvCxnSpPr>
        <p:spPr>
          <a:xfrm>
            <a:off x="3669792" y="6322557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0C95B613-AE4F-4F93-8F9B-CE6FA643FE4F}"/>
              </a:ext>
            </a:extLst>
          </p:cNvPr>
          <p:cNvCxnSpPr/>
          <p:nvPr/>
        </p:nvCxnSpPr>
        <p:spPr>
          <a:xfrm>
            <a:off x="3840074" y="7403975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388E523B-E4EC-4175-8DCF-D27828ECF598}"/>
              </a:ext>
            </a:extLst>
          </p:cNvPr>
          <p:cNvCxnSpPr/>
          <p:nvPr/>
        </p:nvCxnSpPr>
        <p:spPr>
          <a:xfrm>
            <a:off x="4580220" y="7416292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F47C8394-04CF-4B3E-A20C-B4A1C38328B0}"/>
              </a:ext>
            </a:extLst>
          </p:cNvPr>
          <p:cNvCxnSpPr/>
          <p:nvPr/>
        </p:nvCxnSpPr>
        <p:spPr>
          <a:xfrm>
            <a:off x="2192820" y="3188591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3B5F0BB1-800E-4159-8E13-E1F23F466839}"/>
              </a:ext>
            </a:extLst>
          </p:cNvPr>
          <p:cNvCxnSpPr/>
          <p:nvPr/>
        </p:nvCxnSpPr>
        <p:spPr>
          <a:xfrm>
            <a:off x="5209172" y="3187273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A5FD1D7A-F81C-48A4-ABD3-D566F4C2FEC5}"/>
              </a:ext>
            </a:extLst>
          </p:cNvPr>
          <p:cNvCxnSpPr>
            <a:cxnSpLocks/>
          </p:cNvCxnSpPr>
          <p:nvPr/>
        </p:nvCxnSpPr>
        <p:spPr>
          <a:xfrm>
            <a:off x="3781350" y="3195202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73" name="Table 173">
            <a:extLst>
              <a:ext uri="{FF2B5EF4-FFF2-40B4-BE49-F238E27FC236}">
                <a16:creationId xmlns:a16="http://schemas.microsoft.com/office/drawing/2014/main" id="{DAF973AC-56F0-42B4-9203-4A01B2C4A2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749193"/>
              </p:ext>
            </p:extLst>
          </p:nvPr>
        </p:nvGraphicFramePr>
        <p:xfrm>
          <a:off x="834280" y="872020"/>
          <a:ext cx="5324814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87469">
                  <a:extLst>
                    <a:ext uri="{9D8B030D-6E8A-4147-A177-3AD203B41FA5}">
                      <a16:colId xmlns:a16="http://schemas.microsoft.com/office/drawing/2014/main" val="846500350"/>
                    </a:ext>
                  </a:extLst>
                </a:gridCol>
                <a:gridCol w="887469">
                  <a:extLst>
                    <a:ext uri="{9D8B030D-6E8A-4147-A177-3AD203B41FA5}">
                      <a16:colId xmlns:a16="http://schemas.microsoft.com/office/drawing/2014/main" val="2474336765"/>
                    </a:ext>
                  </a:extLst>
                </a:gridCol>
                <a:gridCol w="887469">
                  <a:extLst>
                    <a:ext uri="{9D8B030D-6E8A-4147-A177-3AD203B41FA5}">
                      <a16:colId xmlns:a16="http://schemas.microsoft.com/office/drawing/2014/main" val="1015000562"/>
                    </a:ext>
                  </a:extLst>
                </a:gridCol>
                <a:gridCol w="887469">
                  <a:extLst>
                    <a:ext uri="{9D8B030D-6E8A-4147-A177-3AD203B41FA5}">
                      <a16:colId xmlns:a16="http://schemas.microsoft.com/office/drawing/2014/main" val="4191546809"/>
                    </a:ext>
                  </a:extLst>
                </a:gridCol>
                <a:gridCol w="887469">
                  <a:extLst>
                    <a:ext uri="{9D8B030D-6E8A-4147-A177-3AD203B41FA5}">
                      <a16:colId xmlns:a16="http://schemas.microsoft.com/office/drawing/2014/main" val="1773536222"/>
                    </a:ext>
                  </a:extLst>
                </a:gridCol>
                <a:gridCol w="887469">
                  <a:extLst>
                    <a:ext uri="{9D8B030D-6E8A-4147-A177-3AD203B41FA5}">
                      <a16:colId xmlns:a16="http://schemas.microsoft.com/office/drawing/2014/main" val="2002450644"/>
                    </a:ext>
                  </a:extLst>
                </a:gridCol>
              </a:tblGrid>
              <a:tr h="326279"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Respect in Our World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Difference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Growth Mindset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Health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Relationship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Change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73654094"/>
                  </a:ext>
                </a:extLst>
              </a:tr>
              <a:tr h="360884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8862548"/>
                  </a:ext>
                </a:extLst>
              </a:tr>
            </a:tbl>
          </a:graphicData>
        </a:graphic>
      </p:graphicFrame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109B0EB7-D963-4DDD-93FD-87841A0039D3}"/>
              </a:ext>
            </a:extLst>
          </p:cNvPr>
          <p:cNvCxnSpPr/>
          <p:nvPr/>
        </p:nvCxnSpPr>
        <p:spPr>
          <a:xfrm>
            <a:off x="2273680" y="7403975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C5C4FB32-5EC2-49EF-BFEB-D960A1336DAC}"/>
              </a:ext>
            </a:extLst>
          </p:cNvPr>
          <p:cNvCxnSpPr/>
          <p:nvPr/>
        </p:nvCxnSpPr>
        <p:spPr>
          <a:xfrm>
            <a:off x="3669792" y="5282209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BF45FF07-070D-4944-9AD5-EE6EBBAFD6FF}"/>
              </a:ext>
            </a:extLst>
          </p:cNvPr>
          <p:cNvCxnSpPr/>
          <p:nvPr/>
        </p:nvCxnSpPr>
        <p:spPr>
          <a:xfrm>
            <a:off x="2184566" y="5310664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5" name="Straight Connector 214">
            <a:extLst>
              <a:ext uri="{FF2B5EF4-FFF2-40B4-BE49-F238E27FC236}">
                <a16:creationId xmlns:a16="http://schemas.microsoft.com/office/drawing/2014/main" id="{83EF088E-6D22-45E1-A2F9-F27438E4FE5A}"/>
              </a:ext>
            </a:extLst>
          </p:cNvPr>
          <p:cNvCxnSpPr/>
          <p:nvPr/>
        </p:nvCxnSpPr>
        <p:spPr>
          <a:xfrm>
            <a:off x="5600430" y="5293119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CA92755D-5717-49EF-B3BF-283DB7CB40A3}"/>
              </a:ext>
            </a:extLst>
          </p:cNvPr>
          <p:cNvCxnSpPr/>
          <p:nvPr/>
        </p:nvCxnSpPr>
        <p:spPr>
          <a:xfrm>
            <a:off x="2412376" y="8481213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194AF356-6907-448B-BFFF-119781625C31}"/>
              </a:ext>
            </a:extLst>
          </p:cNvPr>
          <p:cNvCxnSpPr/>
          <p:nvPr/>
        </p:nvCxnSpPr>
        <p:spPr>
          <a:xfrm>
            <a:off x="3167018" y="8481213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E870B884-2A25-4255-B266-9D3C99547EC5}"/>
              </a:ext>
            </a:extLst>
          </p:cNvPr>
          <p:cNvCxnSpPr/>
          <p:nvPr/>
        </p:nvCxnSpPr>
        <p:spPr>
          <a:xfrm>
            <a:off x="4579142" y="8481214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B251FEE0-2F63-4ED2-BD41-E71132C594F3}"/>
              </a:ext>
            </a:extLst>
          </p:cNvPr>
          <p:cNvCxnSpPr/>
          <p:nvPr/>
        </p:nvCxnSpPr>
        <p:spPr>
          <a:xfrm>
            <a:off x="3260091" y="4238325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7BC93983-CAB6-4B32-891D-90925E04C679}"/>
              </a:ext>
            </a:extLst>
          </p:cNvPr>
          <p:cNvCxnSpPr/>
          <p:nvPr/>
        </p:nvCxnSpPr>
        <p:spPr>
          <a:xfrm>
            <a:off x="1674411" y="4238325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AED70F4B-D4F4-415B-865A-DC523039675B}"/>
              </a:ext>
            </a:extLst>
          </p:cNvPr>
          <p:cNvCxnSpPr/>
          <p:nvPr/>
        </p:nvCxnSpPr>
        <p:spPr>
          <a:xfrm>
            <a:off x="4532535" y="4217115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" name="TextBox 142">
            <a:extLst>
              <a:ext uri="{FF2B5EF4-FFF2-40B4-BE49-F238E27FC236}">
                <a16:creationId xmlns:a16="http://schemas.microsoft.com/office/drawing/2014/main" id="{73F3C286-17C0-4407-B756-3106EA602712}"/>
              </a:ext>
            </a:extLst>
          </p:cNvPr>
          <p:cNvSpPr txBox="1"/>
          <p:nvPr/>
        </p:nvSpPr>
        <p:spPr>
          <a:xfrm>
            <a:off x="1827322" y="3334685"/>
            <a:ext cx="87698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. </a:t>
            </a:r>
          </a:p>
        </p:txBody>
      </p: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BF76ED03-693E-49B3-B725-DB60C12D1470}"/>
              </a:ext>
            </a:extLst>
          </p:cNvPr>
          <p:cNvCxnSpPr/>
          <p:nvPr/>
        </p:nvCxnSpPr>
        <p:spPr>
          <a:xfrm>
            <a:off x="4976166" y="2136623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A611FF4E-5695-48C6-9EB3-73D2407382B4}"/>
              </a:ext>
            </a:extLst>
          </p:cNvPr>
          <p:cNvCxnSpPr/>
          <p:nvPr/>
        </p:nvCxnSpPr>
        <p:spPr>
          <a:xfrm>
            <a:off x="3196553" y="2143853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349F7E6D-1DA9-4B13-8427-08072C043056}"/>
              </a:ext>
            </a:extLst>
          </p:cNvPr>
          <p:cNvCxnSpPr/>
          <p:nvPr/>
        </p:nvCxnSpPr>
        <p:spPr>
          <a:xfrm>
            <a:off x="1757554" y="2143853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0" name="TextBox 179">
            <a:extLst>
              <a:ext uri="{FF2B5EF4-FFF2-40B4-BE49-F238E27FC236}">
                <a16:creationId xmlns:a16="http://schemas.microsoft.com/office/drawing/2014/main" id="{253852D1-C551-4F51-A7E2-63E597A59FA1}"/>
              </a:ext>
            </a:extLst>
          </p:cNvPr>
          <p:cNvSpPr txBox="1"/>
          <p:nvPr/>
        </p:nvSpPr>
        <p:spPr>
          <a:xfrm>
            <a:off x="854184" y="2278463"/>
            <a:ext cx="474624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     Being in My World    Celebrating Difference    Dreams + Goals    Healthy Me      Relationships     Changing Me   </a:t>
            </a:r>
          </a:p>
        </p:txBody>
      </p: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ABCAED21-8521-4B30-84CC-3DDA8F783C9B}"/>
              </a:ext>
            </a:extLst>
          </p:cNvPr>
          <p:cNvCxnSpPr/>
          <p:nvPr/>
        </p:nvCxnSpPr>
        <p:spPr>
          <a:xfrm>
            <a:off x="2437384" y="2136622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80E51332-5B44-4441-A2F0-1BCAB3AEDAC8}"/>
              </a:ext>
            </a:extLst>
          </p:cNvPr>
          <p:cNvCxnSpPr/>
          <p:nvPr/>
        </p:nvCxnSpPr>
        <p:spPr>
          <a:xfrm>
            <a:off x="3807976" y="2136622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86CC5A23-404D-4CE3-9470-1F6598AB4B18}"/>
              </a:ext>
            </a:extLst>
          </p:cNvPr>
          <p:cNvCxnSpPr/>
          <p:nvPr/>
        </p:nvCxnSpPr>
        <p:spPr>
          <a:xfrm>
            <a:off x="4366650" y="2136621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8" name="Picture 37">
            <a:extLst>
              <a:ext uri="{FF2B5EF4-FFF2-40B4-BE49-F238E27FC236}">
                <a16:creationId xmlns:a16="http://schemas.microsoft.com/office/drawing/2014/main" id="{B6733192-1831-4393-9387-A09B8EEC49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0940" y="3341564"/>
            <a:ext cx="4633362" cy="213378"/>
          </a:xfrm>
          <a:prstGeom prst="rect">
            <a:avLst/>
          </a:prstGeom>
        </p:spPr>
      </p:pic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0DC737E8-8940-43F1-9A2B-81CD6FFD6671}"/>
              </a:ext>
            </a:extLst>
          </p:cNvPr>
          <p:cNvCxnSpPr/>
          <p:nvPr/>
        </p:nvCxnSpPr>
        <p:spPr>
          <a:xfrm>
            <a:off x="2924340" y="3172141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079CD937-3CC0-4E85-92DE-38EA24D487DF}"/>
              </a:ext>
            </a:extLst>
          </p:cNvPr>
          <p:cNvCxnSpPr/>
          <p:nvPr/>
        </p:nvCxnSpPr>
        <p:spPr>
          <a:xfrm>
            <a:off x="5792733" y="3150305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7" name="Straight Connector 216">
            <a:extLst>
              <a:ext uri="{FF2B5EF4-FFF2-40B4-BE49-F238E27FC236}">
                <a16:creationId xmlns:a16="http://schemas.microsoft.com/office/drawing/2014/main" id="{EC38568A-5EAC-407A-A8BA-39B5318879E3}"/>
              </a:ext>
            </a:extLst>
          </p:cNvPr>
          <p:cNvCxnSpPr/>
          <p:nvPr/>
        </p:nvCxnSpPr>
        <p:spPr>
          <a:xfrm>
            <a:off x="4554356" y="3179003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50615537-A975-4483-9015-D3D8345BCEED}"/>
              </a:ext>
            </a:extLst>
          </p:cNvPr>
          <p:cNvCxnSpPr/>
          <p:nvPr/>
        </p:nvCxnSpPr>
        <p:spPr>
          <a:xfrm>
            <a:off x="5201872" y="4224867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844FC747-A8EF-47E9-9B1C-6ACF4C796E8A}"/>
              </a:ext>
            </a:extLst>
          </p:cNvPr>
          <p:cNvCxnSpPr/>
          <p:nvPr/>
        </p:nvCxnSpPr>
        <p:spPr>
          <a:xfrm>
            <a:off x="3899157" y="4224867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5" name="Straight Connector 224">
            <a:extLst>
              <a:ext uri="{FF2B5EF4-FFF2-40B4-BE49-F238E27FC236}">
                <a16:creationId xmlns:a16="http://schemas.microsoft.com/office/drawing/2014/main" id="{F3DD1ED7-694F-400D-B529-5BDD2B69FA3F}"/>
              </a:ext>
            </a:extLst>
          </p:cNvPr>
          <p:cNvCxnSpPr/>
          <p:nvPr/>
        </p:nvCxnSpPr>
        <p:spPr>
          <a:xfrm>
            <a:off x="2436240" y="4224867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27" name="Picture 226">
            <a:extLst>
              <a:ext uri="{FF2B5EF4-FFF2-40B4-BE49-F238E27FC236}">
                <a16:creationId xmlns:a16="http://schemas.microsoft.com/office/drawing/2014/main" id="{F9E75176-B686-4E24-B461-88DF1B8ABB2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2206" y="5516160"/>
            <a:ext cx="4633362" cy="213378"/>
          </a:xfrm>
          <a:prstGeom prst="rect">
            <a:avLst/>
          </a:prstGeom>
        </p:spPr>
      </p:pic>
      <p:cxnSp>
        <p:nvCxnSpPr>
          <p:cNvPr id="228" name="Straight Connector 227">
            <a:extLst>
              <a:ext uri="{FF2B5EF4-FFF2-40B4-BE49-F238E27FC236}">
                <a16:creationId xmlns:a16="http://schemas.microsoft.com/office/drawing/2014/main" id="{30E3E59E-B076-438E-A420-79E56A415582}"/>
              </a:ext>
            </a:extLst>
          </p:cNvPr>
          <p:cNvCxnSpPr/>
          <p:nvPr/>
        </p:nvCxnSpPr>
        <p:spPr>
          <a:xfrm>
            <a:off x="5024010" y="5293118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0CCA11F3-DCA2-42F3-9243-EBE8E0694325}"/>
              </a:ext>
            </a:extLst>
          </p:cNvPr>
          <p:cNvCxnSpPr/>
          <p:nvPr/>
        </p:nvCxnSpPr>
        <p:spPr>
          <a:xfrm>
            <a:off x="4430624" y="5293118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0" name="Straight Connector 229">
            <a:extLst>
              <a:ext uri="{FF2B5EF4-FFF2-40B4-BE49-F238E27FC236}">
                <a16:creationId xmlns:a16="http://schemas.microsoft.com/office/drawing/2014/main" id="{6AEFF93E-D9AF-4DA6-912D-4B907C97C471}"/>
              </a:ext>
            </a:extLst>
          </p:cNvPr>
          <p:cNvCxnSpPr/>
          <p:nvPr/>
        </p:nvCxnSpPr>
        <p:spPr>
          <a:xfrm>
            <a:off x="2924340" y="5282210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70F4A1D8-6963-4FBF-8B2A-17A68DFAA5AE}"/>
              </a:ext>
            </a:extLst>
          </p:cNvPr>
          <p:cNvCxnSpPr/>
          <p:nvPr/>
        </p:nvCxnSpPr>
        <p:spPr>
          <a:xfrm>
            <a:off x="2974891" y="6339879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2" name="Straight Connector 231">
            <a:extLst>
              <a:ext uri="{FF2B5EF4-FFF2-40B4-BE49-F238E27FC236}">
                <a16:creationId xmlns:a16="http://schemas.microsoft.com/office/drawing/2014/main" id="{C1D78B23-E637-4078-8D23-F7698E41D11B}"/>
              </a:ext>
            </a:extLst>
          </p:cNvPr>
          <p:cNvCxnSpPr/>
          <p:nvPr/>
        </p:nvCxnSpPr>
        <p:spPr>
          <a:xfrm>
            <a:off x="4354076" y="6339879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3" name="Straight Connector 232">
            <a:extLst>
              <a:ext uri="{FF2B5EF4-FFF2-40B4-BE49-F238E27FC236}">
                <a16:creationId xmlns:a16="http://schemas.microsoft.com/office/drawing/2014/main" id="{6D533A4A-0829-45FE-8425-1011D829A73B}"/>
              </a:ext>
            </a:extLst>
          </p:cNvPr>
          <p:cNvCxnSpPr/>
          <p:nvPr/>
        </p:nvCxnSpPr>
        <p:spPr>
          <a:xfrm>
            <a:off x="2395483" y="6331388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255AA1B2-5FF0-4ABD-8CA1-FB66359BC26A}"/>
              </a:ext>
            </a:extLst>
          </p:cNvPr>
          <p:cNvCxnSpPr/>
          <p:nvPr/>
        </p:nvCxnSpPr>
        <p:spPr>
          <a:xfrm>
            <a:off x="3020306" y="7403976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id="{1FBE2C5F-874F-42BB-95AE-8413EACAAB73}"/>
              </a:ext>
            </a:extLst>
          </p:cNvPr>
          <p:cNvCxnSpPr/>
          <p:nvPr/>
        </p:nvCxnSpPr>
        <p:spPr>
          <a:xfrm>
            <a:off x="1539903" y="7403976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0BBA2C2B-F2B9-4B67-BDE1-229F78F2D8C7}"/>
              </a:ext>
            </a:extLst>
          </p:cNvPr>
          <p:cNvCxnSpPr/>
          <p:nvPr/>
        </p:nvCxnSpPr>
        <p:spPr>
          <a:xfrm>
            <a:off x="5397768" y="7403976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2" name="Picture 41">
            <a:extLst>
              <a:ext uri="{FF2B5EF4-FFF2-40B4-BE49-F238E27FC236}">
                <a16:creationId xmlns:a16="http://schemas.microsoft.com/office/drawing/2014/main" id="{AA582B99-1876-4EA8-87CA-A766C2767B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4745" y="7565060"/>
            <a:ext cx="4633362" cy="213378"/>
          </a:xfrm>
          <a:prstGeom prst="rect">
            <a:avLst/>
          </a:prstGeom>
        </p:spPr>
      </p:pic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id="{C300468A-CA1A-4479-A225-D866139CC4D1}"/>
              </a:ext>
            </a:extLst>
          </p:cNvPr>
          <p:cNvCxnSpPr/>
          <p:nvPr/>
        </p:nvCxnSpPr>
        <p:spPr>
          <a:xfrm>
            <a:off x="5217172" y="8481213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42505536-6E3E-4AF3-9BCA-AF71327325CF}"/>
              </a:ext>
            </a:extLst>
          </p:cNvPr>
          <p:cNvCxnSpPr/>
          <p:nvPr/>
        </p:nvCxnSpPr>
        <p:spPr>
          <a:xfrm>
            <a:off x="3912237" y="8474687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9" name="Straight Connector 238">
            <a:extLst>
              <a:ext uri="{FF2B5EF4-FFF2-40B4-BE49-F238E27FC236}">
                <a16:creationId xmlns:a16="http://schemas.microsoft.com/office/drawing/2014/main" id="{39FC9A48-8D9B-4DB5-8F1E-DF760705C934}"/>
              </a:ext>
            </a:extLst>
          </p:cNvPr>
          <p:cNvCxnSpPr/>
          <p:nvPr/>
        </p:nvCxnSpPr>
        <p:spPr>
          <a:xfrm>
            <a:off x="1550197" y="8481213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2408A9AC-AE4C-43B8-AFFC-D1D26769E631}"/>
              </a:ext>
            </a:extLst>
          </p:cNvPr>
          <p:cNvSpPr txBox="1"/>
          <p:nvPr/>
        </p:nvSpPr>
        <p:spPr>
          <a:xfrm>
            <a:off x="1119229" y="6486317"/>
            <a:ext cx="50329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Changing Me   Relationships    Healthy Me   Dreams and Goals   Celebrating       Being in My </a:t>
            </a:r>
          </a:p>
          <a:p>
            <a:r>
              <a:rPr lang="en-GB" sz="900" dirty="0"/>
              <a:t>                                                                                                                     Difference            World</a:t>
            </a: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F390D857-89A7-4B16-B6FD-8BC1FDA24D0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75842" y="1239780"/>
            <a:ext cx="340273" cy="333873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F5C7571D-B1ED-4FD3-B5CA-7490B085A11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36968" y="1295136"/>
            <a:ext cx="293229" cy="239651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AD525E91-9F47-4CA6-98FC-BE2C725735B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07577" y="1249510"/>
            <a:ext cx="391882" cy="276500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3CB9C598-C2EA-4F04-AF7E-4BE99443745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30855" y="1215064"/>
            <a:ext cx="362764" cy="371040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5D9FE5AF-26FC-4CB0-B627-0DEE7C3919A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85793" y="1231486"/>
            <a:ext cx="338217" cy="335456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A9DE166E-8D3D-4B78-B08C-F1EAC03314A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867765" y="1212622"/>
            <a:ext cx="336317" cy="378357"/>
          </a:xfrm>
          <a:prstGeom prst="rect">
            <a:avLst/>
          </a:prstGeom>
        </p:spPr>
      </p:pic>
      <p:pic>
        <p:nvPicPr>
          <p:cNvPr id="240" name="Picture 239">
            <a:extLst>
              <a:ext uri="{FF2B5EF4-FFF2-40B4-BE49-F238E27FC236}">
                <a16:creationId xmlns:a16="http://schemas.microsoft.com/office/drawing/2014/main" id="{CA6C1EDE-63C2-4E40-A2F0-3322B11CFD0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15805" y="7792195"/>
            <a:ext cx="293229" cy="239651"/>
          </a:xfrm>
          <a:prstGeom prst="rect">
            <a:avLst/>
          </a:prstGeom>
        </p:spPr>
      </p:pic>
      <p:pic>
        <p:nvPicPr>
          <p:cNvPr id="243" name="Picture 242">
            <a:extLst>
              <a:ext uri="{FF2B5EF4-FFF2-40B4-BE49-F238E27FC236}">
                <a16:creationId xmlns:a16="http://schemas.microsoft.com/office/drawing/2014/main" id="{1CD3FBDB-FE2E-49EB-B8B6-0ABFA0B26CE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60926" y="3541538"/>
            <a:ext cx="293229" cy="239651"/>
          </a:xfrm>
          <a:prstGeom prst="rect">
            <a:avLst/>
          </a:prstGeom>
        </p:spPr>
      </p:pic>
      <p:pic>
        <p:nvPicPr>
          <p:cNvPr id="244" name="Picture 243">
            <a:extLst>
              <a:ext uri="{FF2B5EF4-FFF2-40B4-BE49-F238E27FC236}">
                <a16:creationId xmlns:a16="http://schemas.microsoft.com/office/drawing/2014/main" id="{11752EAC-56D7-43C8-A16F-A4369E38EAB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75298" y="6806916"/>
            <a:ext cx="293229" cy="239651"/>
          </a:xfrm>
          <a:prstGeom prst="rect">
            <a:avLst/>
          </a:prstGeom>
        </p:spPr>
      </p:pic>
      <p:pic>
        <p:nvPicPr>
          <p:cNvPr id="245" name="Picture 244">
            <a:extLst>
              <a:ext uri="{FF2B5EF4-FFF2-40B4-BE49-F238E27FC236}">
                <a16:creationId xmlns:a16="http://schemas.microsoft.com/office/drawing/2014/main" id="{D055077B-A35C-442C-B9C8-B336D18A212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10939" y="2474534"/>
            <a:ext cx="293229" cy="239651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C5E7131D-FD3B-4FBC-B5D3-8DFB93B9294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981047" y="5675199"/>
            <a:ext cx="292633" cy="243861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5D8B7FC6-BB27-45EA-8FC4-80FB7EAC42F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240346" y="4379959"/>
            <a:ext cx="4377307" cy="384081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57BB87BB-52B7-4DBF-BA69-6D94C697AFA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105135" y="4687669"/>
            <a:ext cx="292633" cy="243861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3FC4409E-00C5-48AE-BB70-4340E965AA1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56873" y="8595430"/>
            <a:ext cx="4377307" cy="358018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AE6C5E11-1EA2-4967-B4FA-44F54794E3D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241547" y="8841898"/>
            <a:ext cx="292633" cy="243861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DFAD0840-8425-4334-B1D0-D4AF924560B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784675" y="3495348"/>
            <a:ext cx="341406" cy="335309"/>
          </a:xfrm>
          <a:prstGeom prst="rect">
            <a:avLst/>
          </a:prstGeom>
        </p:spPr>
      </p:pic>
      <p:pic>
        <p:nvPicPr>
          <p:cNvPr id="247" name="Picture 246">
            <a:extLst>
              <a:ext uri="{FF2B5EF4-FFF2-40B4-BE49-F238E27FC236}">
                <a16:creationId xmlns:a16="http://schemas.microsoft.com/office/drawing/2014/main" id="{7EFB7B01-11A9-4D52-BED8-A7429FDAD6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74346" y="2446903"/>
            <a:ext cx="340273" cy="333873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BFB0CF8C-3949-4451-9AA6-63F9401C3C0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383663" y="4668559"/>
            <a:ext cx="272024" cy="267166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5B8383D9-94A4-4527-8683-74254A0639D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767241" y="5664224"/>
            <a:ext cx="315904" cy="310262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F3D2C3D4-31CF-4331-AEE1-1866590DC15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301124" y="6802491"/>
            <a:ext cx="208614" cy="204888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id="{1B9691D1-17E5-468A-A8F7-C67DEFEFDB7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39470" y="7736921"/>
            <a:ext cx="341406" cy="335309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id="{D221A4EF-C94D-4886-8D80-9426C9F812F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496560" y="8897924"/>
            <a:ext cx="172505" cy="169424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id="{5B2E2A8E-5C39-4565-B1A3-EF888513907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637273" y="3525403"/>
            <a:ext cx="296221" cy="327959"/>
          </a:xfrm>
          <a:prstGeom prst="rect">
            <a:avLst/>
          </a:prstGeom>
        </p:spPr>
      </p:pic>
      <p:pic>
        <p:nvPicPr>
          <p:cNvPr id="248" name="Picture 247">
            <a:extLst>
              <a:ext uri="{FF2B5EF4-FFF2-40B4-BE49-F238E27FC236}">
                <a16:creationId xmlns:a16="http://schemas.microsoft.com/office/drawing/2014/main" id="{79DC0239-51DD-4ADE-A9AC-6B6D282C160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717312" y="4540612"/>
            <a:ext cx="336317" cy="378357"/>
          </a:xfrm>
          <a:prstGeom prst="rect">
            <a:avLst/>
          </a:prstGeom>
        </p:spPr>
      </p:pic>
      <p:pic>
        <p:nvPicPr>
          <p:cNvPr id="249" name="Picture 248">
            <a:extLst>
              <a:ext uri="{FF2B5EF4-FFF2-40B4-BE49-F238E27FC236}">
                <a16:creationId xmlns:a16="http://schemas.microsoft.com/office/drawing/2014/main" id="{D7F5B279-D252-47E5-834D-E926689D87E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036837" y="2438361"/>
            <a:ext cx="336317" cy="378357"/>
          </a:xfrm>
          <a:prstGeom prst="rect">
            <a:avLst/>
          </a:prstGeom>
        </p:spPr>
      </p:pic>
      <p:pic>
        <p:nvPicPr>
          <p:cNvPr id="250" name="Picture 249">
            <a:extLst>
              <a:ext uri="{FF2B5EF4-FFF2-40B4-BE49-F238E27FC236}">
                <a16:creationId xmlns:a16="http://schemas.microsoft.com/office/drawing/2014/main" id="{3698FBDB-B21B-429B-B16D-378D135E5A7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502546" y="6665250"/>
            <a:ext cx="336317" cy="378357"/>
          </a:xfrm>
          <a:prstGeom prst="rect">
            <a:avLst/>
          </a:prstGeom>
        </p:spPr>
      </p:pic>
      <p:pic>
        <p:nvPicPr>
          <p:cNvPr id="251" name="Picture 250">
            <a:extLst>
              <a:ext uri="{FF2B5EF4-FFF2-40B4-BE49-F238E27FC236}">
                <a16:creationId xmlns:a16="http://schemas.microsoft.com/office/drawing/2014/main" id="{FB2B4CFB-B4B0-439E-815E-4180BF846DF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524450" y="5657652"/>
            <a:ext cx="251620" cy="283073"/>
          </a:xfrm>
          <a:prstGeom prst="rect">
            <a:avLst/>
          </a:prstGeom>
        </p:spPr>
      </p:pic>
      <p:pic>
        <p:nvPicPr>
          <p:cNvPr id="252" name="Picture 251">
            <a:extLst>
              <a:ext uri="{FF2B5EF4-FFF2-40B4-BE49-F238E27FC236}">
                <a16:creationId xmlns:a16="http://schemas.microsoft.com/office/drawing/2014/main" id="{E1D63CC5-EAC9-447B-9AA4-C24A9675C99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732455" y="8755943"/>
            <a:ext cx="336317" cy="378357"/>
          </a:xfrm>
          <a:prstGeom prst="rect">
            <a:avLst/>
          </a:prstGeom>
        </p:spPr>
      </p:pic>
      <p:pic>
        <p:nvPicPr>
          <p:cNvPr id="253" name="Picture 252">
            <a:extLst>
              <a:ext uri="{FF2B5EF4-FFF2-40B4-BE49-F238E27FC236}">
                <a16:creationId xmlns:a16="http://schemas.microsoft.com/office/drawing/2014/main" id="{D47BA3D0-AFA3-4785-B159-EE4A8020A86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940760" y="7711668"/>
            <a:ext cx="336317" cy="378357"/>
          </a:xfrm>
          <a:prstGeom prst="rect">
            <a:avLst/>
          </a:prstGeom>
        </p:spPr>
      </p:pic>
      <p:pic>
        <p:nvPicPr>
          <p:cNvPr id="254" name="Picture 253">
            <a:extLst>
              <a:ext uri="{FF2B5EF4-FFF2-40B4-BE49-F238E27FC236}">
                <a16:creationId xmlns:a16="http://schemas.microsoft.com/office/drawing/2014/main" id="{32656B72-C0E4-41B8-9393-0774C96A4EF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881342" y="4557300"/>
            <a:ext cx="362764" cy="371040"/>
          </a:xfrm>
          <a:prstGeom prst="rect">
            <a:avLst/>
          </a:prstGeom>
        </p:spPr>
      </p:pic>
      <p:pic>
        <p:nvPicPr>
          <p:cNvPr id="255" name="Picture 254">
            <a:extLst>
              <a:ext uri="{FF2B5EF4-FFF2-40B4-BE49-F238E27FC236}">
                <a16:creationId xmlns:a16="http://schemas.microsoft.com/office/drawing/2014/main" id="{81FD7303-47F9-4556-A878-CA015AA5B8C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14640" y="3475517"/>
            <a:ext cx="362764" cy="371040"/>
          </a:xfrm>
          <a:prstGeom prst="rect">
            <a:avLst/>
          </a:prstGeom>
        </p:spPr>
      </p:pic>
      <p:pic>
        <p:nvPicPr>
          <p:cNvPr id="256" name="Picture 255">
            <a:extLst>
              <a:ext uri="{FF2B5EF4-FFF2-40B4-BE49-F238E27FC236}">
                <a16:creationId xmlns:a16="http://schemas.microsoft.com/office/drawing/2014/main" id="{95CA1ECF-0D52-4764-A1FE-29D4DFE3876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54632" y="2454032"/>
            <a:ext cx="362764" cy="371040"/>
          </a:xfrm>
          <a:prstGeom prst="rect">
            <a:avLst/>
          </a:prstGeom>
        </p:spPr>
      </p:pic>
      <p:pic>
        <p:nvPicPr>
          <p:cNvPr id="257" name="Picture 256">
            <a:extLst>
              <a:ext uri="{FF2B5EF4-FFF2-40B4-BE49-F238E27FC236}">
                <a16:creationId xmlns:a16="http://schemas.microsoft.com/office/drawing/2014/main" id="{AB645B41-8CDC-4BAA-B450-F06D330A39E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46686" y="7726500"/>
            <a:ext cx="362764" cy="371040"/>
          </a:xfrm>
          <a:prstGeom prst="rect">
            <a:avLst/>
          </a:prstGeom>
        </p:spPr>
      </p:pic>
      <p:pic>
        <p:nvPicPr>
          <p:cNvPr id="258" name="Picture 257">
            <a:extLst>
              <a:ext uri="{FF2B5EF4-FFF2-40B4-BE49-F238E27FC236}">
                <a16:creationId xmlns:a16="http://schemas.microsoft.com/office/drawing/2014/main" id="{224B77D0-B37F-4B7B-9AC2-D0C198F479D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68431" y="6676144"/>
            <a:ext cx="362764" cy="371040"/>
          </a:xfrm>
          <a:prstGeom prst="rect">
            <a:avLst/>
          </a:prstGeom>
        </p:spPr>
      </p:pic>
      <p:pic>
        <p:nvPicPr>
          <p:cNvPr id="259" name="Picture 258">
            <a:extLst>
              <a:ext uri="{FF2B5EF4-FFF2-40B4-BE49-F238E27FC236}">
                <a16:creationId xmlns:a16="http://schemas.microsoft.com/office/drawing/2014/main" id="{F049AE2A-E039-41CE-99E0-BD4EBE5140D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78654" y="5662709"/>
            <a:ext cx="315904" cy="323111"/>
          </a:xfrm>
          <a:prstGeom prst="rect">
            <a:avLst/>
          </a:prstGeom>
        </p:spPr>
      </p:pic>
      <p:pic>
        <p:nvPicPr>
          <p:cNvPr id="260" name="Picture 259">
            <a:extLst>
              <a:ext uri="{FF2B5EF4-FFF2-40B4-BE49-F238E27FC236}">
                <a16:creationId xmlns:a16="http://schemas.microsoft.com/office/drawing/2014/main" id="{1169D9E2-31BB-40B3-B11E-82311ABB42E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01763" y="8755445"/>
            <a:ext cx="362764" cy="371040"/>
          </a:xfrm>
          <a:prstGeom prst="rect">
            <a:avLst/>
          </a:prstGeom>
        </p:spPr>
      </p:pic>
      <p:pic>
        <p:nvPicPr>
          <p:cNvPr id="88" name="Picture 87">
            <a:extLst>
              <a:ext uri="{FF2B5EF4-FFF2-40B4-BE49-F238E27FC236}">
                <a16:creationId xmlns:a16="http://schemas.microsoft.com/office/drawing/2014/main" id="{0047D423-9D2E-4D64-89F5-9EDE940B042C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262756" y="4580908"/>
            <a:ext cx="335309" cy="335309"/>
          </a:xfrm>
          <a:prstGeom prst="rect">
            <a:avLst/>
          </a:prstGeom>
        </p:spPr>
      </p:pic>
      <p:pic>
        <p:nvPicPr>
          <p:cNvPr id="261" name="Picture 260">
            <a:extLst>
              <a:ext uri="{FF2B5EF4-FFF2-40B4-BE49-F238E27FC236}">
                <a16:creationId xmlns:a16="http://schemas.microsoft.com/office/drawing/2014/main" id="{9645A5CA-F239-4E54-B344-987A3C56095A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140198" y="6664170"/>
            <a:ext cx="335309" cy="335309"/>
          </a:xfrm>
          <a:prstGeom prst="rect">
            <a:avLst/>
          </a:prstGeom>
        </p:spPr>
      </p:pic>
      <p:pic>
        <p:nvPicPr>
          <p:cNvPr id="262" name="Picture 261">
            <a:extLst>
              <a:ext uri="{FF2B5EF4-FFF2-40B4-BE49-F238E27FC236}">
                <a16:creationId xmlns:a16="http://schemas.microsoft.com/office/drawing/2014/main" id="{CA0E9E18-CBDB-41B9-93F4-E05EF9A1EE4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910697" y="5646507"/>
            <a:ext cx="335309" cy="335309"/>
          </a:xfrm>
          <a:prstGeom prst="rect">
            <a:avLst/>
          </a:prstGeom>
        </p:spPr>
      </p:pic>
      <p:pic>
        <p:nvPicPr>
          <p:cNvPr id="263" name="Picture 262">
            <a:extLst>
              <a:ext uri="{FF2B5EF4-FFF2-40B4-BE49-F238E27FC236}">
                <a16:creationId xmlns:a16="http://schemas.microsoft.com/office/drawing/2014/main" id="{BC76DA52-2EE6-41A5-A266-71CB2375F67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167006" y="8791176"/>
            <a:ext cx="335309" cy="335309"/>
          </a:xfrm>
          <a:prstGeom prst="rect">
            <a:avLst/>
          </a:prstGeom>
        </p:spPr>
      </p:pic>
      <p:pic>
        <p:nvPicPr>
          <p:cNvPr id="264" name="Picture 263">
            <a:extLst>
              <a:ext uri="{FF2B5EF4-FFF2-40B4-BE49-F238E27FC236}">
                <a16:creationId xmlns:a16="http://schemas.microsoft.com/office/drawing/2014/main" id="{3E504EF1-2D0D-4344-AF5E-7240A7CAB6D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405431" y="7718526"/>
            <a:ext cx="335309" cy="335309"/>
          </a:xfrm>
          <a:prstGeom prst="rect">
            <a:avLst/>
          </a:prstGeom>
        </p:spPr>
      </p:pic>
      <p:pic>
        <p:nvPicPr>
          <p:cNvPr id="265" name="Picture 264">
            <a:extLst>
              <a:ext uri="{FF2B5EF4-FFF2-40B4-BE49-F238E27FC236}">
                <a16:creationId xmlns:a16="http://schemas.microsoft.com/office/drawing/2014/main" id="{28A188BB-06AA-4F50-BB58-FF33BC1FD9DE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062459" y="3518526"/>
            <a:ext cx="335309" cy="335309"/>
          </a:xfrm>
          <a:prstGeom prst="rect">
            <a:avLst/>
          </a:prstGeom>
        </p:spPr>
      </p:pic>
      <p:pic>
        <p:nvPicPr>
          <p:cNvPr id="266" name="Picture 265">
            <a:extLst>
              <a:ext uri="{FF2B5EF4-FFF2-40B4-BE49-F238E27FC236}">
                <a16:creationId xmlns:a16="http://schemas.microsoft.com/office/drawing/2014/main" id="{F8C33DB4-79F8-4FED-B6A4-9A789D3C784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241171" y="2474938"/>
            <a:ext cx="338217" cy="335456"/>
          </a:xfrm>
          <a:prstGeom prst="rect">
            <a:avLst/>
          </a:prstGeom>
        </p:spPr>
      </p:pic>
      <p:pic>
        <p:nvPicPr>
          <p:cNvPr id="267" name="Picture 266">
            <a:extLst>
              <a:ext uri="{FF2B5EF4-FFF2-40B4-BE49-F238E27FC236}">
                <a16:creationId xmlns:a16="http://schemas.microsoft.com/office/drawing/2014/main" id="{49FCF323-226E-4E05-B8D6-467C29FB6E9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71262" y="2529522"/>
            <a:ext cx="391882" cy="276500"/>
          </a:xfrm>
          <a:prstGeom prst="rect">
            <a:avLst/>
          </a:prstGeom>
        </p:spPr>
      </p:pic>
      <p:pic>
        <p:nvPicPr>
          <p:cNvPr id="268" name="Picture 267">
            <a:extLst>
              <a:ext uri="{FF2B5EF4-FFF2-40B4-BE49-F238E27FC236}">
                <a16:creationId xmlns:a16="http://schemas.microsoft.com/office/drawing/2014/main" id="{D54C40D6-A5D7-4631-8BF5-1A4DEB8456F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93767" y="3546128"/>
            <a:ext cx="391882" cy="276500"/>
          </a:xfrm>
          <a:prstGeom prst="rect">
            <a:avLst/>
          </a:prstGeom>
        </p:spPr>
      </p:pic>
      <p:pic>
        <p:nvPicPr>
          <p:cNvPr id="269" name="Picture 268">
            <a:extLst>
              <a:ext uri="{FF2B5EF4-FFF2-40B4-BE49-F238E27FC236}">
                <a16:creationId xmlns:a16="http://schemas.microsoft.com/office/drawing/2014/main" id="{1214D17A-5B6E-466E-A522-549990F8146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37284" y="4591525"/>
            <a:ext cx="391882" cy="276500"/>
          </a:xfrm>
          <a:prstGeom prst="rect">
            <a:avLst/>
          </a:prstGeom>
        </p:spPr>
      </p:pic>
      <p:pic>
        <p:nvPicPr>
          <p:cNvPr id="270" name="Picture 269">
            <a:extLst>
              <a:ext uri="{FF2B5EF4-FFF2-40B4-BE49-F238E27FC236}">
                <a16:creationId xmlns:a16="http://schemas.microsoft.com/office/drawing/2014/main" id="{4E3A7864-E74F-4A38-97A2-E968269568B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44373" y="5698122"/>
            <a:ext cx="391882" cy="276500"/>
          </a:xfrm>
          <a:prstGeom prst="rect">
            <a:avLst/>
          </a:prstGeom>
        </p:spPr>
      </p:pic>
      <p:pic>
        <p:nvPicPr>
          <p:cNvPr id="271" name="Picture 270">
            <a:extLst>
              <a:ext uri="{FF2B5EF4-FFF2-40B4-BE49-F238E27FC236}">
                <a16:creationId xmlns:a16="http://schemas.microsoft.com/office/drawing/2014/main" id="{4C1FED75-0B47-4D7F-B1B9-B2C1FF51505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54256" y="6709212"/>
            <a:ext cx="391882" cy="276500"/>
          </a:xfrm>
          <a:prstGeom prst="rect">
            <a:avLst/>
          </a:prstGeom>
        </p:spPr>
      </p:pic>
      <p:pic>
        <p:nvPicPr>
          <p:cNvPr id="272" name="Picture 271">
            <a:extLst>
              <a:ext uri="{FF2B5EF4-FFF2-40B4-BE49-F238E27FC236}">
                <a16:creationId xmlns:a16="http://schemas.microsoft.com/office/drawing/2014/main" id="{A95989B5-EAC8-4FBA-8F86-CB38E24BB01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98987" y="7788955"/>
            <a:ext cx="391882" cy="276500"/>
          </a:xfrm>
          <a:prstGeom prst="rect">
            <a:avLst/>
          </a:prstGeom>
        </p:spPr>
      </p:pic>
      <p:pic>
        <p:nvPicPr>
          <p:cNvPr id="273" name="Picture 272">
            <a:extLst>
              <a:ext uri="{FF2B5EF4-FFF2-40B4-BE49-F238E27FC236}">
                <a16:creationId xmlns:a16="http://schemas.microsoft.com/office/drawing/2014/main" id="{4494B95A-F05F-47CD-9AF6-F8CEAF205D8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54256" y="8814934"/>
            <a:ext cx="391882" cy="276500"/>
          </a:xfrm>
          <a:prstGeom prst="rect">
            <a:avLst/>
          </a:prstGeom>
        </p:spPr>
      </p:pic>
      <p:sp>
        <p:nvSpPr>
          <p:cNvPr id="89" name="TextBox 88">
            <a:extLst>
              <a:ext uri="{FF2B5EF4-FFF2-40B4-BE49-F238E27FC236}">
                <a16:creationId xmlns:a16="http://schemas.microsoft.com/office/drawing/2014/main" id="{851C32F3-9AC4-4B81-BE0C-013CBE3B650F}"/>
              </a:ext>
            </a:extLst>
          </p:cNvPr>
          <p:cNvSpPr txBox="1"/>
          <p:nvPr/>
        </p:nvSpPr>
        <p:spPr>
          <a:xfrm>
            <a:off x="1415805" y="575129"/>
            <a:ext cx="41183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The final forming of a person’s character, lies in their own hands.’ Anne Frank</a:t>
            </a:r>
          </a:p>
        </p:txBody>
      </p:sp>
    </p:spTree>
    <p:extLst>
      <p:ext uri="{BB962C8B-B14F-4D97-AF65-F5344CB8AC3E}">
        <p14:creationId xmlns:p14="http://schemas.microsoft.com/office/powerpoint/2010/main" val="661817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8E4DD3FB08284B982165C47A3C3115" ma:contentTypeVersion="17" ma:contentTypeDescription="Create a new document." ma:contentTypeScope="" ma:versionID="08af5ecbbfaa6f28aabbf7910110eb87">
  <xsd:schema xmlns:xsd="http://www.w3.org/2001/XMLSchema" xmlns:xs="http://www.w3.org/2001/XMLSchema" xmlns:p="http://schemas.microsoft.com/office/2006/metadata/properties" xmlns:ns2="591cfa15-4cd3-4a55-b9f7-6f85be7cf638" xmlns:ns3="50c1468e-7deb-4d11-ad38-6c583b2a0204" targetNamespace="http://schemas.microsoft.com/office/2006/metadata/properties" ma:root="true" ma:fieldsID="18717b9fd33c8770a9900b63579ac397" ns2:_="" ns3:_="">
    <xsd:import namespace="591cfa15-4cd3-4a55-b9f7-6f85be7cf638"/>
    <xsd:import namespace="50c1468e-7deb-4d11-ad38-6c583b2a02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1cfa15-4cd3-4a55-b9f7-6f85be7cf6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e03970a-e55d-4629-b0e7-91e18418f6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c1468e-7deb-4d11-ad38-6c583b2a020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d677ac1-5098-46b0-9a18-c66528dd80a9}" ma:internalName="TaxCatchAll" ma:showField="CatchAllData" ma:web="50c1468e-7deb-4d11-ad38-6c583b2a02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0c1468e-7deb-4d11-ad38-6c583b2a0204" xsi:nil="true"/>
    <lcf76f155ced4ddcb4097134ff3c332f xmlns="591cfa15-4cd3-4a55-b9f7-6f85be7cf63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A46E04C-A327-4771-9C76-20BB9067D336}"/>
</file>

<file path=customXml/itemProps2.xml><?xml version="1.0" encoding="utf-8"?>
<ds:datastoreItem xmlns:ds="http://schemas.openxmlformats.org/officeDocument/2006/customXml" ds:itemID="{33BFF654-2086-45FE-BDFC-64305ECA011B}"/>
</file>

<file path=customXml/itemProps3.xml><?xml version="1.0" encoding="utf-8"?>
<ds:datastoreItem xmlns:ds="http://schemas.openxmlformats.org/officeDocument/2006/customXml" ds:itemID="{8E542A5B-4B81-43E7-8AE8-810E0691F7D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395</TotalTime>
  <Words>74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Robinson</dc:creator>
  <cp:lastModifiedBy>Donna Harrison</cp:lastModifiedBy>
  <cp:revision>15</cp:revision>
  <cp:lastPrinted>2022-10-13T10:25:21Z</cp:lastPrinted>
  <dcterms:created xsi:type="dcterms:W3CDTF">2022-10-13T09:09:01Z</dcterms:created>
  <dcterms:modified xsi:type="dcterms:W3CDTF">2023-09-12T16:31:50Z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0x010100008E4DD3FB08284B982165C47A3C3115</vt:lpwstr>
  </property>
</Properties>
</file>