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319781-C3E9-4909-AA33-77CE7ED58197}" v="65" dt="2022-10-30T23:11:37.0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975" autoAdjust="0"/>
  </p:normalViewPr>
  <p:slideViewPr>
    <p:cSldViewPr>
      <p:cViewPr varScale="1">
        <p:scale>
          <a:sx n="81" d="100"/>
          <a:sy n="81" d="100"/>
        </p:scale>
        <p:origin x="1526"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957AFA16-5E8B-4F35-9DDF-5DBDDB719576}"/>
    <pc:docChg chg="undo custSel modSld">
      <pc:chgData name="Donna Harrison" userId="6c7c1377-a09a-42d0-bb67-1611e27214ca" providerId="ADAL" clId="{957AFA16-5E8B-4F35-9DDF-5DBDDB719576}" dt="2022-09-21T10:45:39.199" v="3240" actId="20577"/>
      <pc:docMkLst>
        <pc:docMk/>
      </pc:docMkLst>
      <pc:sldChg chg="addSp delSp modSp mod">
        <pc:chgData name="Donna Harrison" userId="6c7c1377-a09a-42d0-bb67-1611e27214ca" providerId="ADAL" clId="{957AFA16-5E8B-4F35-9DDF-5DBDDB719576}" dt="2022-09-21T09:49:07.402" v="1115" actId="20577"/>
        <pc:sldMkLst>
          <pc:docMk/>
          <pc:sldMk cId="1700096379" sldId="257"/>
        </pc:sldMkLst>
        <pc:spChg chg="mod">
          <ac:chgData name="Donna Harrison" userId="6c7c1377-a09a-42d0-bb67-1611e27214ca" providerId="ADAL" clId="{957AFA16-5E8B-4F35-9DDF-5DBDDB719576}" dt="2022-09-21T09:23:30.611" v="27" actId="20577"/>
          <ac:spMkLst>
            <pc:docMk/>
            <pc:sldMk cId="1700096379" sldId="257"/>
            <ac:spMk id="2" creationId="{00000000-0000-0000-0000-000000000000}"/>
          </ac:spMkLst>
        </pc:spChg>
        <pc:graphicFrameChg chg="mod modGraphic">
          <ac:chgData name="Donna Harrison" userId="6c7c1377-a09a-42d0-bb67-1611e27214ca" providerId="ADAL" clId="{957AFA16-5E8B-4F35-9DDF-5DBDDB719576}" dt="2022-09-21T09:49:07.402" v="1115" actId="20577"/>
          <ac:graphicFrameMkLst>
            <pc:docMk/>
            <pc:sldMk cId="1700096379" sldId="257"/>
            <ac:graphicFrameMk id="6" creationId="{00000000-0000-0000-0000-000000000000}"/>
          </ac:graphicFrameMkLst>
        </pc:graphicFrameChg>
        <pc:picChg chg="del">
          <ac:chgData name="Donna Harrison" userId="6c7c1377-a09a-42d0-bb67-1611e27214ca" providerId="ADAL" clId="{957AFA16-5E8B-4F35-9DDF-5DBDDB719576}" dt="2022-09-21T09:25:35.632" v="36" actId="478"/>
          <ac:picMkLst>
            <pc:docMk/>
            <pc:sldMk cId="1700096379" sldId="257"/>
            <ac:picMk id="5" creationId="{74D0CE7F-F144-4965-9CE6-13D5903FD4D8}"/>
          </ac:picMkLst>
        </pc:picChg>
        <pc:picChg chg="add mod">
          <ac:chgData name="Donna Harrison" userId="6c7c1377-a09a-42d0-bb67-1611e27214ca" providerId="ADAL" clId="{957AFA16-5E8B-4F35-9DDF-5DBDDB719576}" dt="2022-09-21T09:28:26.226" v="75" actId="1076"/>
          <ac:picMkLst>
            <pc:docMk/>
            <pc:sldMk cId="1700096379" sldId="257"/>
            <ac:picMk id="7" creationId="{B19F3F62-08AC-49BB-95FD-70FA9596679E}"/>
          </ac:picMkLst>
        </pc:picChg>
        <pc:picChg chg="mod">
          <ac:chgData name="Donna Harrison" userId="6c7c1377-a09a-42d0-bb67-1611e27214ca" providerId="ADAL" clId="{957AFA16-5E8B-4F35-9DDF-5DBDDB719576}" dt="2022-09-21T09:28:32.116" v="77" actId="1076"/>
          <ac:picMkLst>
            <pc:docMk/>
            <pc:sldMk cId="1700096379" sldId="257"/>
            <ac:picMk id="11" creationId="{74E932DE-745A-4A78-A6AD-CD25E5F28566}"/>
          </ac:picMkLst>
        </pc:picChg>
      </pc:sldChg>
      <pc:sldChg chg="modSp mod">
        <pc:chgData name="Donna Harrison" userId="6c7c1377-a09a-42d0-bb67-1611e27214ca" providerId="ADAL" clId="{957AFA16-5E8B-4F35-9DDF-5DBDDB719576}" dt="2022-09-21T10:44:42.918" v="3174" actId="20577"/>
        <pc:sldMkLst>
          <pc:docMk/>
          <pc:sldMk cId="839289921" sldId="258"/>
        </pc:sldMkLst>
        <pc:graphicFrameChg chg="mod modGraphic">
          <ac:chgData name="Donna Harrison" userId="6c7c1377-a09a-42d0-bb67-1611e27214ca" providerId="ADAL" clId="{957AFA16-5E8B-4F35-9DDF-5DBDDB719576}" dt="2022-09-21T10:44:42.918" v="3174" actId="20577"/>
          <ac:graphicFrameMkLst>
            <pc:docMk/>
            <pc:sldMk cId="839289921" sldId="258"/>
            <ac:graphicFrameMk id="2" creationId="{64C121DE-1535-4765-BCC1-E69890C1365F}"/>
          </ac:graphicFrameMkLst>
        </pc:graphicFrameChg>
        <pc:picChg chg="mod">
          <ac:chgData name="Donna Harrison" userId="6c7c1377-a09a-42d0-bb67-1611e27214ca" providerId="ADAL" clId="{957AFA16-5E8B-4F35-9DDF-5DBDDB719576}" dt="2022-09-21T09:58:30.816" v="1505" actId="14100"/>
          <ac:picMkLst>
            <pc:docMk/>
            <pc:sldMk cId="839289921" sldId="258"/>
            <ac:picMk id="3" creationId="{A1718BE0-5223-4710-A028-66E11DAF0816}"/>
          </ac:picMkLst>
        </pc:picChg>
      </pc:sldChg>
      <pc:sldChg chg="addSp delSp modSp mod">
        <pc:chgData name="Donna Harrison" userId="6c7c1377-a09a-42d0-bb67-1611e27214ca" providerId="ADAL" clId="{957AFA16-5E8B-4F35-9DDF-5DBDDB719576}" dt="2022-09-21T09:49:17.067" v="1143" actId="20577"/>
        <pc:sldMkLst>
          <pc:docMk/>
          <pc:sldMk cId="3458303467" sldId="260"/>
        </pc:sldMkLst>
        <pc:spChg chg="mod">
          <ac:chgData name="Donna Harrison" userId="6c7c1377-a09a-42d0-bb67-1611e27214ca" providerId="ADAL" clId="{957AFA16-5E8B-4F35-9DDF-5DBDDB719576}" dt="2022-09-21T09:33:19.823" v="459" actId="20577"/>
          <ac:spMkLst>
            <pc:docMk/>
            <pc:sldMk cId="3458303467" sldId="260"/>
            <ac:spMk id="2" creationId="{00000000-0000-0000-0000-000000000000}"/>
          </ac:spMkLst>
        </pc:spChg>
        <pc:graphicFrameChg chg="mod modGraphic">
          <ac:chgData name="Donna Harrison" userId="6c7c1377-a09a-42d0-bb67-1611e27214ca" providerId="ADAL" clId="{957AFA16-5E8B-4F35-9DDF-5DBDDB719576}" dt="2022-09-21T09:49:17.067" v="1143" actId="20577"/>
          <ac:graphicFrameMkLst>
            <pc:docMk/>
            <pc:sldMk cId="3458303467" sldId="260"/>
            <ac:graphicFrameMk id="6" creationId="{00000000-0000-0000-0000-000000000000}"/>
          </ac:graphicFrameMkLst>
        </pc:graphicFrameChg>
        <pc:picChg chg="del">
          <ac:chgData name="Donna Harrison" userId="6c7c1377-a09a-42d0-bb67-1611e27214ca" providerId="ADAL" clId="{957AFA16-5E8B-4F35-9DDF-5DBDDB719576}" dt="2022-09-21T09:36:33.009" v="635" actId="478"/>
          <ac:picMkLst>
            <pc:docMk/>
            <pc:sldMk cId="3458303467" sldId="260"/>
            <ac:picMk id="3" creationId="{7D39286F-2E45-482B-ABEB-68A4EB49E799}"/>
          </ac:picMkLst>
        </pc:picChg>
        <pc:picChg chg="mod">
          <ac:chgData name="Donna Harrison" userId="6c7c1377-a09a-42d0-bb67-1611e27214ca" providerId="ADAL" clId="{957AFA16-5E8B-4F35-9DDF-5DBDDB719576}" dt="2022-09-21T09:36:32.148" v="634" actId="1076"/>
          <ac:picMkLst>
            <pc:docMk/>
            <pc:sldMk cId="3458303467" sldId="260"/>
            <ac:picMk id="5" creationId="{2A287CCF-3DF9-41B3-A6A3-83E4CF523592}"/>
          </ac:picMkLst>
        </pc:picChg>
        <pc:picChg chg="add mod">
          <ac:chgData name="Donna Harrison" userId="6c7c1377-a09a-42d0-bb67-1611e27214ca" providerId="ADAL" clId="{957AFA16-5E8B-4F35-9DDF-5DBDDB719576}" dt="2022-09-21T09:36:46.524" v="637" actId="1076"/>
          <ac:picMkLst>
            <pc:docMk/>
            <pc:sldMk cId="3458303467" sldId="260"/>
            <ac:picMk id="7" creationId="{FC4A5605-81A4-48A0-8996-DD5055D7E1D6}"/>
          </ac:picMkLst>
        </pc:picChg>
      </pc:sldChg>
      <pc:sldChg chg="addSp delSp modSp mod">
        <pc:chgData name="Donna Harrison" userId="6c7c1377-a09a-42d0-bb67-1611e27214ca" providerId="ADAL" clId="{957AFA16-5E8B-4F35-9DDF-5DBDDB719576}" dt="2022-09-21T10:07:16.393" v="1828" actId="255"/>
        <pc:sldMkLst>
          <pc:docMk/>
          <pc:sldMk cId="4152646609" sldId="262"/>
        </pc:sldMkLst>
        <pc:spChg chg="mod">
          <ac:chgData name="Donna Harrison" userId="6c7c1377-a09a-42d0-bb67-1611e27214ca" providerId="ADAL" clId="{957AFA16-5E8B-4F35-9DDF-5DBDDB719576}" dt="2022-09-21T09:43:50.086" v="985" actId="20577"/>
          <ac:spMkLst>
            <pc:docMk/>
            <pc:sldMk cId="4152646609" sldId="262"/>
            <ac:spMk id="2" creationId="{00000000-0000-0000-0000-000000000000}"/>
          </ac:spMkLst>
        </pc:spChg>
        <pc:graphicFrameChg chg="mod modGraphic">
          <ac:chgData name="Donna Harrison" userId="6c7c1377-a09a-42d0-bb67-1611e27214ca" providerId="ADAL" clId="{957AFA16-5E8B-4F35-9DDF-5DBDDB719576}" dt="2022-09-21T10:07:16.393" v="1828" actId="255"/>
          <ac:graphicFrameMkLst>
            <pc:docMk/>
            <pc:sldMk cId="4152646609" sldId="262"/>
            <ac:graphicFrameMk id="6" creationId="{00000000-0000-0000-0000-000000000000}"/>
          </ac:graphicFrameMkLst>
        </pc:graphicFrameChg>
        <pc:picChg chg="del">
          <ac:chgData name="Donna Harrison" userId="6c7c1377-a09a-42d0-bb67-1611e27214ca" providerId="ADAL" clId="{957AFA16-5E8B-4F35-9DDF-5DBDDB719576}" dt="2022-09-21T09:47:55.298" v="1051" actId="478"/>
          <ac:picMkLst>
            <pc:docMk/>
            <pc:sldMk cId="4152646609" sldId="262"/>
            <ac:picMk id="3" creationId="{08F52997-3C7E-4F33-8D19-CE3A8FBD2E03}"/>
          </ac:picMkLst>
        </pc:picChg>
        <pc:picChg chg="add mod">
          <ac:chgData name="Donna Harrison" userId="6c7c1377-a09a-42d0-bb67-1611e27214ca" providerId="ADAL" clId="{957AFA16-5E8B-4F35-9DDF-5DBDDB719576}" dt="2022-09-21T09:48:08.462" v="1053" actId="1076"/>
          <ac:picMkLst>
            <pc:docMk/>
            <pc:sldMk cId="4152646609" sldId="262"/>
            <ac:picMk id="5" creationId="{569D45B8-51CA-41E7-A535-66BFC2DEDF4E}"/>
          </ac:picMkLst>
        </pc:picChg>
        <pc:cxnChg chg="mod">
          <ac:chgData name="Donna Harrison" userId="6c7c1377-a09a-42d0-bb67-1611e27214ca" providerId="ADAL" clId="{957AFA16-5E8B-4F35-9DDF-5DBDDB719576}" dt="2022-09-21T09:53:04.775" v="1345" actId="1076"/>
          <ac:cxnSpMkLst>
            <pc:docMk/>
            <pc:sldMk cId="4152646609" sldId="262"/>
            <ac:cxnSpMk id="12" creationId="{AE0947A1-C5E7-4685-A36E-A7E953DB96D8}"/>
          </ac:cxnSpMkLst>
        </pc:cxnChg>
      </pc:sldChg>
      <pc:sldChg chg="modSp mod">
        <pc:chgData name="Donna Harrison" userId="6c7c1377-a09a-42d0-bb67-1611e27214ca" providerId="ADAL" clId="{957AFA16-5E8B-4F35-9DDF-5DBDDB719576}" dt="2022-09-21T09:43:36.314" v="957" actId="20577"/>
        <pc:sldMkLst>
          <pc:docMk/>
          <pc:sldMk cId="1012975014" sldId="263"/>
        </pc:sldMkLst>
        <pc:graphicFrameChg chg="mod modGraphic">
          <ac:chgData name="Donna Harrison" userId="6c7c1377-a09a-42d0-bb67-1611e27214ca" providerId="ADAL" clId="{957AFA16-5E8B-4F35-9DDF-5DBDDB719576}" dt="2022-09-21T09:43:36.314" v="957" actId="20577"/>
          <ac:graphicFrameMkLst>
            <pc:docMk/>
            <pc:sldMk cId="1012975014" sldId="263"/>
            <ac:graphicFrameMk id="2" creationId="{64C121DE-1535-4765-BCC1-E69890C1365F}"/>
          </ac:graphicFrameMkLst>
        </pc:graphicFrameChg>
      </pc:sldChg>
      <pc:sldChg chg="addSp delSp modSp mod">
        <pc:chgData name="Donna Harrison" userId="6c7c1377-a09a-42d0-bb67-1611e27214ca" providerId="ADAL" clId="{957AFA16-5E8B-4F35-9DDF-5DBDDB719576}" dt="2022-09-21T10:11:41.975" v="1964" actId="20577"/>
        <pc:sldMkLst>
          <pc:docMk/>
          <pc:sldMk cId="91723127" sldId="264"/>
        </pc:sldMkLst>
        <pc:spChg chg="mod">
          <ac:chgData name="Donna Harrison" userId="6c7c1377-a09a-42d0-bb67-1611e27214ca" providerId="ADAL" clId="{957AFA16-5E8B-4F35-9DDF-5DBDDB719576}" dt="2022-09-21T09:59:18.917" v="1540" actId="20577"/>
          <ac:spMkLst>
            <pc:docMk/>
            <pc:sldMk cId="91723127" sldId="264"/>
            <ac:spMk id="2" creationId="{00000000-0000-0000-0000-000000000000}"/>
          </ac:spMkLst>
        </pc:spChg>
        <pc:graphicFrameChg chg="mod modGraphic">
          <ac:chgData name="Donna Harrison" userId="6c7c1377-a09a-42d0-bb67-1611e27214ca" providerId="ADAL" clId="{957AFA16-5E8B-4F35-9DDF-5DBDDB719576}" dt="2022-09-21T10:11:41.975" v="1964" actId="20577"/>
          <ac:graphicFrameMkLst>
            <pc:docMk/>
            <pc:sldMk cId="91723127" sldId="264"/>
            <ac:graphicFrameMk id="6" creationId="{00000000-0000-0000-0000-000000000000}"/>
          </ac:graphicFrameMkLst>
        </pc:graphicFrameChg>
        <pc:picChg chg="add mod">
          <ac:chgData name="Donna Harrison" userId="6c7c1377-a09a-42d0-bb67-1611e27214ca" providerId="ADAL" clId="{957AFA16-5E8B-4F35-9DDF-5DBDDB719576}" dt="2022-09-21T10:02:45.370" v="1603" actId="1076"/>
          <ac:picMkLst>
            <pc:docMk/>
            <pc:sldMk cId="91723127" sldId="264"/>
            <ac:picMk id="3" creationId="{13F66899-71F4-413A-BFAE-ECFC6D820682}"/>
          </ac:picMkLst>
        </pc:picChg>
        <pc:picChg chg="del">
          <ac:chgData name="Donna Harrison" userId="6c7c1377-a09a-42d0-bb67-1611e27214ca" providerId="ADAL" clId="{957AFA16-5E8B-4F35-9DDF-5DBDDB719576}" dt="2022-09-21T10:02:30.456" v="1601" actId="478"/>
          <ac:picMkLst>
            <pc:docMk/>
            <pc:sldMk cId="91723127" sldId="264"/>
            <ac:picMk id="5" creationId="{FD8B8155-E2DD-46C3-901A-00D586377597}"/>
          </ac:picMkLst>
        </pc:picChg>
        <pc:picChg chg="mod">
          <ac:chgData name="Donna Harrison" userId="6c7c1377-a09a-42d0-bb67-1611e27214ca" providerId="ADAL" clId="{957AFA16-5E8B-4F35-9DDF-5DBDDB719576}" dt="2022-09-21T10:02:58.772" v="1607" actId="1076"/>
          <ac:picMkLst>
            <pc:docMk/>
            <pc:sldMk cId="91723127" sldId="264"/>
            <ac:picMk id="8" creationId="{CF5A0EBF-83C4-4F9A-8CDD-A26AFBEB8E34}"/>
          </ac:picMkLst>
        </pc:picChg>
        <pc:cxnChg chg="mod">
          <ac:chgData name="Donna Harrison" userId="6c7c1377-a09a-42d0-bb67-1611e27214ca" providerId="ADAL" clId="{957AFA16-5E8B-4F35-9DDF-5DBDDB719576}" dt="2022-09-21T10:00:20.504" v="1576" actId="1076"/>
          <ac:cxnSpMkLst>
            <pc:docMk/>
            <pc:sldMk cId="91723127" sldId="264"/>
            <ac:cxnSpMk id="12" creationId="{AE0947A1-C5E7-4685-A36E-A7E953DB96D8}"/>
          </ac:cxnSpMkLst>
        </pc:cxnChg>
      </pc:sldChg>
      <pc:sldChg chg="modSp mod">
        <pc:chgData name="Donna Harrison" userId="6c7c1377-a09a-42d0-bb67-1611e27214ca" providerId="ADAL" clId="{957AFA16-5E8B-4F35-9DDF-5DBDDB719576}" dt="2022-09-21T10:45:15.365" v="3214" actId="313"/>
        <pc:sldMkLst>
          <pc:docMk/>
          <pc:sldMk cId="1404385009" sldId="265"/>
        </pc:sldMkLst>
        <pc:graphicFrameChg chg="mod modGraphic">
          <ac:chgData name="Donna Harrison" userId="6c7c1377-a09a-42d0-bb67-1611e27214ca" providerId="ADAL" clId="{957AFA16-5E8B-4F35-9DDF-5DBDDB719576}" dt="2022-09-21T10:45:15.365" v="3214" actId="313"/>
          <ac:graphicFrameMkLst>
            <pc:docMk/>
            <pc:sldMk cId="1404385009" sldId="265"/>
            <ac:graphicFrameMk id="2" creationId="{64C121DE-1535-4765-BCC1-E69890C1365F}"/>
          </ac:graphicFrameMkLst>
        </pc:graphicFrameChg>
        <pc:picChg chg="mod">
          <ac:chgData name="Donna Harrison" userId="6c7c1377-a09a-42d0-bb67-1611e27214ca" providerId="ADAL" clId="{957AFA16-5E8B-4F35-9DDF-5DBDDB719576}" dt="2022-09-21T10:45:12.261" v="3212" actId="1076"/>
          <ac:picMkLst>
            <pc:docMk/>
            <pc:sldMk cId="1404385009" sldId="265"/>
            <ac:picMk id="7" creationId="{0D9BBDD6-8704-435E-9CD6-784989782D71}"/>
          </ac:picMkLst>
        </pc:picChg>
      </pc:sldChg>
      <pc:sldChg chg="addSp delSp modSp mod">
        <pc:chgData name="Donna Harrison" userId="6c7c1377-a09a-42d0-bb67-1611e27214ca" providerId="ADAL" clId="{957AFA16-5E8B-4F35-9DDF-5DBDDB719576}" dt="2022-09-21T10:25:24.522" v="2484" actId="1076"/>
        <pc:sldMkLst>
          <pc:docMk/>
          <pc:sldMk cId="2050886286" sldId="266"/>
        </pc:sldMkLst>
        <pc:spChg chg="mod">
          <ac:chgData name="Donna Harrison" userId="6c7c1377-a09a-42d0-bb67-1611e27214ca" providerId="ADAL" clId="{957AFA16-5E8B-4F35-9DDF-5DBDDB719576}" dt="2022-09-21T10:13:28.543" v="2072" actId="20577"/>
          <ac:spMkLst>
            <pc:docMk/>
            <pc:sldMk cId="2050886286" sldId="266"/>
            <ac:spMk id="2" creationId="{00000000-0000-0000-0000-000000000000}"/>
          </ac:spMkLst>
        </pc:spChg>
        <pc:graphicFrameChg chg="mod modGraphic">
          <ac:chgData name="Donna Harrison" userId="6c7c1377-a09a-42d0-bb67-1611e27214ca" providerId="ADAL" clId="{957AFA16-5E8B-4F35-9DDF-5DBDDB719576}" dt="2022-09-21T10:23:05.925" v="2399" actId="20577"/>
          <ac:graphicFrameMkLst>
            <pc:docMk/>
            <pc:sldMk cId="2050886286" sldId="266"/>
            <ac:graphicFrameMk id="6" creationId="{00000000-0000-0000-0000-000000000000}"/>
          </ac:graphicFrameMkLst>
        </pc:graphicFrameChg>
        <pc:picChg chg="del">
          <ac:chgData name="Donna Harrison" userId="6c7c1377-a09a-42d0-bb67-1611e27214ca" providerId="ADAL" clId="{957AFA16-5E8B-4F35-9DDF-5DBDDB719576}" dt="2022-09-21T10:14:11.871" v="2112" actId="478"/>
          <ac:picMkLst>
            <pc:docMk/>
            <pc:sldMk cId="2050886286" sldId="266"/>
            <ac:picMk id="3" creationId="{57567A74-586B-43CA-A923-C30CA3415B58}"/>
          </ac:picMkLst>
        </pc:picChg>
        <pc:picChg chg="add mod">
          <ac:chgData name="Donna Harrison" userId="6c7c1377-a09a-42d0-bb67-1611e27214ca" providerId="ADAL" clId="{957AFA16-5E8B-4F35-9DDF-5DBDDB719576}" dt="2022-09-21T10:25:24.522" v="2484" actId="1076"/>
          <ac:picMkLst>
            <pc:docMk/>
            <pc:sldMk cId="2050886286" sldId="266"/>
            <ac:picMk id="5" creationId="{8E8D2C0E-9B61-4DD5-8061-F384585AD109}"/>
          </ac:picMkLst>
        </pc:picChg>
        <pc:picChg chg="mod">
          <ac:chgData name="Donna Harrison" userId="6c7c1377-a09a-42d0-bb67-1611e27214ca" providerId="ADAL" clId="{957AFA16-5E8B-4F35-9DDF-5DBDDB719576}" dt="2022-09-21T10:25:22.262" v="2483" actId="1076"/>
          <ac:picMkLst>
            <pc:docMk/>
            <pc:sldMk cId="2050886286" sldId="266"/>
            <ac:picMk id="7" creationId="{A14AD2BD-E2B3-4015-AB51-BA2F570B792B}"/>
          </ac:picMkLst>
        </pc:picChg>
        <pc:cxnChg chg="mod">
          <ac:chgData name="Donna Harrison" userId="6c7c1377-a09a-42d0-bb67-1611e27214ca" providerId="ADAL" clId="{957AFA16-5E8B-4F35-9DDF-5DBDDB719576}" dt="2022-09-21T10:22:00.155" v="2336" actId="1076"/>
          <ac:cxnSpMkLst>
            <pc:docMk/>
            <pc:sldMk cId="2050886286" sldId="266"/>
            <ac:cxnSpMk id="12" creationId="{AE0947A1-C5E7-4685-A36E-A7E953DB96D8}"/>
          </ac:cxnSpMkLst>
        </pc:cxnChg>
      </pc:sldChg>
      <pc:sldChg chg="modSp mod">
        <pc:chgData name="Donna Harrison" userId="6c7c1377-a09a-42d0-bb67-1611e27214ca" providerId="ADAL" clId="{957AFA16-5E8B-4F35-9DDF-5DBDDB719576}" dt="2022-09-21T10:45:21.146" v="3216" actId="313"/>
        <pc:sldMkLst>
          <pc:docMk/>
          <pc:sldMk cId="157374157" sldId="267"/>
        </pc:sldMkLst>
        <pc:graphicFrameChg chg="mod modGraphic">
          <ac:chgData name="Donna Harrison" userId="6c7c1377-a09a-42d0-bb67-1611e27214ca" providerId="ADAL" clId="{957AFA16-5E8B-4F35-9DDF-5DBDDB719576}" dt="2022-09-21T10:45:21.146" v="3216" actId="313"/>
          <ac:graphicFrameMkLst>
            <pc:docMk/>
            <pc:sldMk cId="157374157" sldId="267"/>
            <ac:graphicFrameMk id="2" creationId="{64C121DE-1535-4765-BCC1-E69890C1365F}"/>
          </ac:graphicFrameMkLst>
        </pc:graphicFrameChg>
        <pc:picChg chg="mod">
          <ac:chgData name="Donna Harrison" userId="6c7c1377-a09a-42d0-bb67-1611e27214ca" providerId="ADAL" clId="{957AFA16-5E8B-4F35-9DDF-5DBDDB719576}" dt="2022-09-21T10:44:58.307" v="3194" actId="1076"/>
          <ac:picMkLst>
            <pc:docMk/>
            <pc:sldMk cId="157374157" sldId="267"/>
            <ac:picMk id="6" creationId="{9F842697-E57F-47A7-9897-7F47A8A0E1AB}"/>
          </ac:picMkLst>
        </pc:picChg>
      </pc:sldChg>
      <pc:sldChg chg="addSp delSp modSp mod">
        <pc:chgData name="Donna Harrison" userId="6c7c1377-a09a-42d0-bb67-1611e27214ca" providerId="ADAL" clId="{957AFA16-5E8B-4F35-9DDF-5DBDDB719576}" dt="2022-09-21T10:33:12.348" v="2701" actId="20577"/>
        <pc:sldMkLst>
          <pc:docMk/>
          <pc:sldMk cId="220426777" sldId="268"/>
        </pc:sldMkLst>
        <pc:spChg chg="mod">
          <ac:chgData name="Donna Harrison" userId="6c7c1377-a09a-42d0-bb67-1611e27214ca" providerId="ADAL" clId="{957AFA16-5E8B-4F35-9DDF-5DBDDB719576}" dt="2022-09-21T10:24:36.892" v="2450" actId="20577"/>
          <ac:spMkLst>
            <pc:docMk/>
            <pc:sldMk cId="220426777" sldId="268"/>
            <ac:spMk id="2" creationId="{00000000-0000-0000-0000-000000000000}"/>
          </ac:spMkLst>
        </pc:spChg>
        <pc:graphicFrameChg chg="mod modGraphic">
          <ac:chgData name="Donna Harrison" userId="6c7c1377-a09a-42d0-bb67-1611e27214ca" providerId="ADAL" clId="{957AFA16-5E8B-4F35-9DDF-5DBDDB719576}" dt="2022-09-21T10:33:12.348" v="2701" actId="20577"/>
          <ac:graphicFrameMkLst>
            <pc:docMk/>
            <pc:sldMk cId="220426777" sldId="268"/>
            <ac:graphicFrameMk id="6" creationId="{00000000-0000-0000-0000-000000000000}"/>
          </ac:graphicFrameMkLst>
        </pc:graphicFrameChg>
        <pc:picChg chg="del">
          <ac:chgData name="Donna Harrison" userId="6c7c1377-a09a-42d0-bb67-1611e27214ca" providerId="ADAL" clId="{957AFA16-5E8B-4F35-9DDF-5DBDDB719576}" dt="2022-09-21T10:25:01.575" v="2480" actId="478"/>
          <ac:picMkLst>
            <pc:docMk/>
            <pc:sldMk cId="220426777" sldId="268"/>
            <ac:picMk id="3" creationId="{66C22700-C2EB-4037-8FDB-82CE4442AC5B}"/>
          </ac:picMkLst>
        </pc:picChg>
        <pc:picChg chg="add mod">
          <ac:chgData name="Donna Harrison" userId="6c7c1377-a09a-42d0-bb67-1611e27214ca" providerId="ADAL" clId="{957AFA16-5E8B-4F35-9DDF-5DBDDB719576}" dt="2022-09-21T10:25:33.912" v="2486" actId="1076"/>
          <ac:picMkLst>
            <pc:docMk/>
            <pc:sldMk cId="220426777" sldId="268"/>
            <ac:picMk id="5" creationId="{6E3C6F17-901A-4ADF-BDBC-941064C0A34A}"/>
          </ac:picMkLst>
        </pc:picChg>
        <pc:picChg chg="mod">
          <ac:chgData name="Donna Harrison" userId="6c7c1377-a09a-42d0-bb67-1611e27214ca" providerId="ADAL" clId="{957AFA16-5E8B-4F35-9DDF-5DBDDB719576}" dt="2022-09-21T10:25:35.533" v="2487" actId="1076"/>
          <ac:picMkLst>
            <pc:docMk/>
            <pc:sldMk cId="220426777" sldId="268"/>
            <ac:picMk id="10" creationId="{C7884658-3100-4971-A505-43B91E290A7D}"/>
          </ac:picMkLst>
        </pc:picChg>
        <pc:cxnChg chg="mod">
          <ac:chgData name="Donna Harrison" userId="6c7c1377-a09a-42d0-bb67-1611e27214ca" providerId="ADAL" clId="{957AFA16-5E8B-4F35-9DDF-5DBDDB719576}" dt="2022-09-21T10:26:45.311" v="2500" actId="1076"/>
          <ac:cxnSpMkLst>
            <pc:docMk/>
            <pc:sldMk cId="220426777" sldId="268"/>
            <ac:cxnSpMk id="12" creationId="{AE0947A1-C5E7-4685-A36E-A7E953DB96D8}"/>
          </ac:cxnSpMkLst>
        </pc:cxnChg>
      </pc:sldChg>
      <pc:sldChg chg="modSp mod">
        <pc:chgData name="Donna Harrison" userId="6c7c1377-a09a-42d0-bb67-1611e27214ca" providerId="ADAL" clId="{957AFA16-5E8B-4F35-9DDF-5DBDDB719576}" dt="2022-09-21T10:45:30.042" v="3218" actId="313"/>
        <pc:sldMkLst>
          <pc:docMk/>
          <pc:sldMk cId="2792443977" sldId="269"/>
        </pc:sldMkLst>
        <pc:graphicFrameChg chg="mod modGraphic">
          <ac:chgData name="Donna Harrison" userId="6c7c1377-a09a-42d0-bb67-1611e27214ca" providerId="ADAL" clId="{957AFA16-5E8B-4F35-9DDF-5DBDDB719576}" dt="2022-09-21T10:45:30.042" v="3218" actId="313"/>
          <ac:graphicFrameMkLst>
            <pc:docMk/>
            <pc:sldMk cId="2792443977" sldId="269"/>
            <ac:graphicFrameMk id="2" creationId="{64C121DE-1535-4765-BCC1-E69890C1365F}"/>
          </ac:graphicFrameMkLst>
        </pc:graphicFrameChg>
        <pc:picChg chg="mod">
          <ac:chgData name="Donna Harrison" userId="6c7c1377-a09a-42d0-bb67-1611e27214ca" providerId="ADAL" clId="{957AFA16-5E8B-4F35-9DDF-5DBDDB719576}" dt="2022-09-21T10:44:22.494" v="3141" actId="1076"/>
          <ac:picMkLst>
            <pc:docMk/>
            <pc:sldMk cId="2792443977" sldId="269"/>
            <ac:picMk id="5" creationId="{0E9EBC3E-FE07-4B75-9AEB-E54667ACA9DD}"/>
          </ac:picMkLst>
        </pc:picChg>
      </pc:sldChg>
      <pc:sldChg chg="addSp delSp modSp mod">
        <pc:chgData name="Donna Harrison" userId="6c7c1377-a09a-42d0-bb67-1611e27214ca" providerId="ADAL" clId="{957AFA16-5E8B-4F35-9DDF-5DBDDB719576}" dt="2022-09-21T10:42:01.957" v="2979" actId="1076"/>
        <pc:sldMkLst>
          <pc:docMk/>
          <pc:sldMk cId="328798506" sldId="270"/>
        </pc:sldMkLst>
        <pc:spChg chg="mod">
          <ac:chgData name="Donna Harrison" userId="6c7c1377-a09a-42d0-bb67-1611e27214ca" providerId="ADAL" clId="{957AFA16-5E8B-4F35-9DDF-5DBDDB719576}" dt="2022-09-21T10:36:18.851" v="2880" actId="20577"/>
          <ac:spMkLst>
            <pc:docMk/>
            <pc:sldMk cId="328798506" sldId="270"/>
            <ac:spMk id="2" creationId="{00000000-0000-0000-0000-000000000000}"/>
          </ac:spMkLst>
        </pc:spChg>
        <pc:graphicFrameChg chg="mod modGraphic">
          <ac:chgData name="Donna Harrison" userId="6c7c1377-a09a-42d0-bb67-1611e27214ca" providerId="ADAL" clId="{957AFA16-5E8B-4F35-9DDF-5DBDDB719576}" dt="2022-09-21T10:41:50.762" v="2976"/>
          <ac:graphicFrameMkLst>
            <pc:docMk/>
            <pc:sldMk cId="328798506" sldId="270"/>
            <ac:graphicFrameMk id="6" creationId="{00000000-0000-0000-0000-000000000000}"/>
          </ac:graphicFrameMkLst>
        </pc:graphicFrameChg>
        <pc:picChg chg="del">
          <ac:chgData name="Donna Harrison" userId="6c7c1377-a09a-42d0-bb67-1611e27214ca" providerId="ADAL" clId="{957AFA16-5E8B-4F35-9DDF-5DBDDB719576}" dt="2022-09-21T10:36:58.777" v="2916" actId="478"/>
          <ac:picMkLst>
            <pc:docMk/>
            <pc:sldMk cId="328798506" sldId="270"/>
            <ac:picMk id="3" creationId="{19494EB3-7702-4D5E-94B5-3AB5D6B528D3}"/>
          </ac:picMkLst>
        </pc:picChg>
        <pc:picChg chg="add mod">
          <ac:chgData name="Donna Harrison" userId="6c7c1377-a09a-42d0-bb67-1611e27214ca" providerId="ADAL" clId="{957AFA16-5E8B-4F35-9DDF-5DBDDB719576}" dt="2022-09-21T10:37:12.184" v="2918" actId="1076"/>
          <ac:picMkLst>
            <pc:docMk/>
            <pc:sldMk cId="328798506" sldId="270"/>
            <ac:picMk id="5" creationId="{28AE8C4F-4AC1-4860-B843-7C12957B35DB}"/>
          </ac:picMkLst>
        </pc:picChg>
        <pc:picChg chg="mod">
          <ac:chgData name="Donna Harrison" userId="6c7c1377-a09a-42d0-bb67-1611e27214ca" providerId="ADAL" clId="{957AFA16-5E8B-4F35-9DDF-5DBDDB719576}" dt="2022-09-21T10:42:01.957" v="2979" actId="1076"/>
          <ac:picMkLst>
            <pc:docMk/>
            <pc:sldMk cId="328798506" sldId="270"/>
            <ac:picMk id="14" creationId="{E27EAEC4-B1A5-4522-A6D8-3C15525065D2}"/>
          </ac:picMkLst>
        </pc:picChg>
      </pc:sldChg>
      <pc:sldChg chg="modSp mod">
        <pc:chgData name="Donna Harrison" userId="6c7c1377-a09a-42d0-bb67-1611e27214ca" providerId="ADAL" clId="{957AFA16-5E8B-4F35-9DDF-5DBDDB719576}" dt="2022-09-21T10:45:39.199" v="3240" actId="20577"/>
        <pc:sldMkLst>
          <pc:docMk/>
          <pc:sldMk cId="1483165932" sldId="271"/>
        </pc:sldMkLst>
        <pc:graphicFrameChg chg="mod modGraphic">
          <ac:chgData name="Donna Harrison" userId="6c7c1377-a09a-42d0-bb67-1611e27214ca" providerId="ADAL" clId="{957AFA16-5E8B-4F35-9DDF-5DBDDB719576}" dt="2022-09-21T10:45:39.199" v="3240" actId="20577"/>
          <ac:graphicFrameMkLst>
            <pc:docMk/>
            <pc:sldMk cId="1483165932" sldId="271"/>
            <ac:graphicFrameMk id="2" creationId="{64C121DE-1535-4765-BCC1-E69890C1365F}"/>
          </ac:graphicFrameMkLst>
        </pc:graphicFrameChg>
        <pc:picChg chg="mod">
          <ac:chgData name="Donna Harrison" userId="6c7c1377-a09a-42d0-bb67-1611e27214ca" providerId="ADAL" clId="{957AFA16-5E8B-4F35-9DDF-5DBDDB719576}" dt="2022-09-21T10:34:41.343" v="2842" actId="1076"/>
          <ac:picMkLst>
            <pc:docMk/>
            <pc:sldMk cId="1483165932" sldId="271"/>
            <ac:picMk id="3" creationId="{DB93168E-B9B9-4D69-B706-833CACD96AA7}"/>
          </ac:picMkLst>
        </pc:picChg>
      </pc:sldChg>
    </pc:docChg>
  </pc:docChgLst>
  <pc:docChgLst>
    <pc:chgData name="Donna Harrison" userId="6c7c1377-a09a-42d0-bb67-1611e27214ca" providerId="ADAL" clId="{F9319781-C3E9-4909-AA33-77CE7ED58197}"/>
    <pc:docChg chg="undo custSel modSld">
      <pc:chgData name="Donna Harrison" userId="6c7c1377-a09a-42d0-bb67-1611e27214ca" providerId="ADAL" clId="{F9319781-C3E9-4909-AA33-77CE7ED58197}" dt="2022-10-30T23:13:26.729" v="3515" actId="20577"/>
      <pc:docMkLst>
        <pc:docMk/>
      </pc:docMkLst>
      <pc:sldChg chg="addSp delSp modSp mod">
        <pc:chgData name="Donna Harrison" userId="6c7c1377-a09a-42d0-bb67-1611e27214ca" providerId="ADAL" clId="{F9319781-C3E9-4909-AA33-77CE7ED58197}" dt="2022-10-30T21:18:34.275" v="734" actId="20577"/>
        <pc:sldMkLst>
          <pc:docMk/>
          <pc:sldMk cId="1700096379" sldId="257"/>
        </pc:sldMkLst>
        <pc:spChg chg="mod">
          <ac:chgData name="Donna Harrison" userId="6c7c1377-a09a-42d0-bb67-1611e27214ca" providerId="ADAL" clId="{F9319781-C3E9-4909-AA33-77CE7ED58197}" dt="2022-10-30T20:45:33.636" v="38" actId="20577"/>
          <ac:spMkLst>
            <pc:docMk/>
            <pc:sldMk cId="1700096379" sldId="257"/>
            <ac:spMk id="2" creationId="{00000000-0000-0000-0000-000000000000}"/>
          </ac:spMkLst>
        </pc:spChg>
        <pc:graphicFrameChg chg="add del mod modGraphic">
          <ac:chgData name="Donna Harrison" userId="6c7c1377-a09a-42d0-bb67-1611e27214ca" providerId="ADAL" clId="{F9319781-C3E9-4909-AA33-77CE7ED58197}" dt="2022-10-30T21:18:34.275" v="734" actId="20577"/>
          <ac:graphicFrameMkLst>
            <pc:docMk/>
            <pc:sldMk cId="1700096379" sldId="257"/>
            <ac:graphicFrameMk id="6" creationId="{00000000-0000-0000-0000-000000000000}"/>
          </ac:graphicFrameMkLst>
        </pc:graphicFrameChg>
        <pc:picChg chg="mod">
          <ac:chgData name="Donna Harrison" userId="6c7c1377-a09a-42d0-bb67-1611e27214ca" providerId="ADAL" clId="{F9319781-C3E9-4909-AA33-77CE7ED58197}" dt="2022-10-30T21:01:29.896" v="282" actId="1076"/>
          <ac:picMkLst>
            <pc:docMk/>
            <pc:sldMk cId="1700096379" sldId="257"/>
            <ac:picMk id="4" creationId="{00000000-0000-0000-0000-000000000000}"/>
          </ac:picMkLst>
        </pc:picChg>
        <pc:picChg chg="add mod">
          <ac:chgData name="Donna Harrison" userId="6c7c1377-a09a-42d0-bb67-1611e27214ca" providerId="ADAL" clId="{F9319781-C3E9-4909-AA33-77CE7ED58197}" dt="2022-10-30T21:04:03.720" v="299" actId="1076"/>
          <ac:picMkLst>
            <pc:docMk/>
            <pc:sldMk cId="1700096379" sldId="257"/>
            <ac:picMk id="5" creationId="{5C3021DD-FBCA-472D-A753-9E38758653E0}"/>
          </ac:picMkLst>
        </pc:picChg>
        <pc:picChg chg="del">
          <ac:chgData name="Donna Harrison" userId="6c7c1377-a09a-42d0-bb67-1611e27214ca" providerId="ADAL" clId="{F9319781-C3E9-4909-AA33-77CE7ED58197}" dt="2022-10-30T20:46:03.113" v="67" actId="478"/>
          <ac:picMkLst>
            <pc:docMk/>
            <pc:sldMk cId="1700096379" sldId="257"/>
            <ac:picMk id="7" creationId="{B19F3F62-08AC-49BB-95FD-70FA9596679E}"/>
          </ac:picMkLst>
        </pc:picChg>
        <pc:picChg chg="mod">
          <ac:chgData name="Donna Harrison" userId="6c7c1377-a09a-42d0-bb67-1611e27214ca" providerId="ADAL" clId="{F9319781-C3E9-4909-AA33-77CE7ED58197}" dt="2022-10-30T21:04:06.302" v="300" actId="1076"/>
          <ac:picMkLst>
            <pc:docMk/>
            <pc:sldMk cId="1700096379" sldId="257"/>
            <ac:picMk id="11" creationId="{74E932DE-745A-4A78-A6AD-CD25E5F28566}"/>
          </ac:picMkLst>
        </pc:picChg>
      </pc:sldChg>
      <pc:sldChg chg="modSp mod">
        <pc:chgData name="Donna Harrison" userId="6c7c1377-a09a-42d0-bb67-1611e27214ca" providerId="ADAL" clId="{F9319781-C3E9-4909-AA33-77CE7ED58197}" dt="2022-10-30T21:53:38.940" v="1491"/>
        <pc:sldMkLst>
          <pc:docMk/>
          <pc:sldMk cId="839289921" sldId="258"/>
        </pc:sldMkLst>
        <pc:graphicFrameChg chg="mod modGraphic">
          <ac:chgData name="Donna Harrison" userId="6c7c1377-a09a-42d0-bb67-1611e27214ca" providerId="ADAL" clId="{F9319781-C3E9-4909-AA33-77CE7ED58197}" dt="2022-10-30T21:53:38.940" v="1491"/>
          <ac:graphicFrameMkLst>
            <pc:docMk/>
            <pc:sldMk cId="839289921" sldId="258"/>
            <ac:graphicFrameMk id="2" creationId="{64C121DE-1535-4765-BCC1-E69890C1365F}"/>
          </ac:graphicFrameMkLst>
        </pc:graphicFrameChg>
      </pc:sldChg>
      <pc:sldChg chg="addSp delSp modSp mod">
        <pc:chgData name="Donna Harrison" userId="6c7c1377-a09a-42d0-bb67-1611e27214ca" providerId="ADAL" clId="{F9319781-C3E9-4909-AA33-77CE7ED58197}" dt="2022-10-30T21:34:49.826" v="965" actId="1076"/>
        <pc:sldMkLst>
          <pc:docMk/>
          <pc:sldMk cId="3458303467" sldId="260"/>
        </pc:sldMkLst>
        <pc:spChg chg="mod">
          <ac:chgData name="Donna Harrison" userId="6c7c1377-a09a-42d0-bb67-1611e27214ca" providerId="ADAL" clId="{F9319781-C3E9-4909-AA33-77CE7ED58197}" dt="2022-10-30T21:15:16.334" v="676" actId="20577"/>
          <ac:spMkLst>
            <pc:docMk/>
            <pc:sldMk cId="3458303467" sldId="260"/>
            <ac:spMk id="2" creationId="{00000000-0000-0000-0000-000000000000}"/>
          </ac:spMkLst>
        </pc:spChg>
        <pc:graphicFrameChg chg="mod modGraphic">
          <ac:chgData name="Donna Harrison" userId="6c7c1377-a09a-42d0-bb67-1611e27214ca" providerId="ADAL" clId="{F9319781-C3E9-4909-AA33-77CE7ED58197}" dt="2022-10-30T21:34:27.010" v="962" actId="20577"/>
          <ac:graphicFrameMkLst>
            <pc:docMk/>
            <pc:sldMk cId="3458303467" sldId="260"/>
            <ac:graphicFrameMk id="6" creationId="{00000000-0000-0000-0000-000000000000}"/>
          </ac:graphicFrameMkLst>
        </pc:graphicFrameChg>
        <pc:picChg chg="mod">
          <ac:chgData name="Donna Harrison" userId="6c7c1377-a09a-42d0-bb67-1611e27214ca" providerId="ADAL" clId="{F9319781-C3E9-4909-AA33-77CE7ED58197}" dt="2022-10-30T21:34:49.826" v="965" actId="1076"/>
          <ac:picMkLst>
            <pc:docMk/>
            <pc:sldMk cId="3458303467" sldId="260"/>
            <ac:picMk id="5" creationId="{2A287CCF-3DF9-41B3-A6A3-83E4CF523592}"/>
          </ac:picMkLst>
        </pc:picChg>
        <pc:picChg chg="del">
          <ac:chgData name="Donna Harrison" userId="6c7c1377-a09a-42d0-bb67-1611e27214ca" providerId="ADAL" clId="{F9319781-C3E9-4909-AA33-77CE7ED58197}" dt="2022-10-30T21:18:47.769" v="735" actId="478"/>
          <ac:picMkLst>
            <pc:docMk/>
            <pc:sldMk cId="3458303467" sldId="260"/>
            <ac:picMk id="7" creationId="{FC4A5605-81A4-48A0-8996-DD5055D7E1D6}"/>
          </ac:picMkLst>
        </pc:picChg>
        <pc:picChg chg="add mod">
          <ac:chgData name="Donna Harrison" userId="6c7c1377-a09a-42d0-bb67-1611e27214ca" providerId="ADAL" clId="{F9319781-C3E9-4909-AA33-77CE7ED58197}" dt="2022-10-30T21:34:44.604" v="964" actId="1076"/>
          <ac:picMkLst>
            <pc:docMk/>
            <pc:sldMk cId="3458303467" sldId="260"/>
            <ac:picMk id="8" creationId="{6DD842B6-B74F-45B3-B129-ED0B8934AFC3}"/>
          </ac:picMkLst>
        </pc:picChg>
      </pc:sldChg>
      <pc:sldChg chg="addSp delSp modSp mod">
        <pc:chgData name="Donna Harrison" userId="6c7c1377-a09a-42d0-bb67-1611e27214ca" providerId="ADAL" clId="{F9319781-C3E9-4909-AA33-77CE7ED58197}" dt="2022-10-30T22:06:18.642" v="1878" actId="1076"/>
        <pc:sldMkLst>
          <pc:docMk/>
          <pc:sldMk cId="4152646609" sldId="262"/>
        </pc:sldMkLst>
        <pc:spChg chg="mod">
          <ac:chgData name="Donna Harrison" userId="6c7c1377-a09a-42d0-bb67-1611e27214ca" providerId="ADAL" clId="{F9319781-C3E9-4909-AA33-77CE7ED58197}" dt="2022-10-30T21:37:16.751" v="1076" actId="20577"/>
          <ac:spMkLst>
            <pc:docMk/>
            <pc:sldMk cId="4152646609" sldId="262"/>
            <ac:spMk id="2" creationId="{00000000-0000-0000-0000-000000000000}"/>
          </ac:spMkLst>
        </pc:spChg>
        <pc:graphicFrameChg chg="mod modGraphic">
          <ac:chgData name="Donna Harrison" userId="6c7c1377-a09a-42d0-bb67-1611e27214ca" providerId="ADAL" clId="{F9319781-C3E9-4909-AA33-77CE7ED58197}" dt="2022-10-30T21:54:14.836" v="1494" actId="255"/>
          <ac:graphicFrameMkLst>
            <pc:docMk/>
            <pc:sldMk cId="4152646609" sldId="262"/>
            <ac:graphicFrameMk id="6" creationId="{00000000-0000-0000-0000-000000000000}"/>
          </ac:graphicFrameMkLst>
        </pc:graphicFrameChg>
        <pc:picChg chg="add mod">
          <ac:chgData name="Donna Harrison" userId="6c7c1377-a09a-42d0-bb67-1611e27214ca" providerId="ADAL" clId="{F9319781-C3E9-4909-AA33-77CE7ED58197}" dt="2022-10-30T21:54:07.348" v="1493" actId="1076"/>
          <ac:picMkLst>
            <pc:docMk/>
            <pc:sldMk cId="4152646609" sldId="262"/>
            <ac:picMk id="3" creationId="{D830C986-84C2-4B40-8EB2-AFF96F117775}"/>
          </ac:picMkLst>
        </pc:picChg>
        <pc:picChg chg="del">
          <ac:chgData name="Donna Harrison" userId="6c7c1377-a09a-42d0-bb67-1611e27214ca" providerId="ADAL" clId="{F9319781-C3E9-4909-AA33-77CE7ED58197}" dt="2022-10-30T21:37:06.779" v="1037" actId="478"/>
          <ac:picMkLst>
            <pc:docMk/>
            <pc:sldMk cId="4152646609" sldId="262"/>
            <ac:picMk id="5" creationId="{569D45B8-51CA-41E7-A535-66BFC2DEDF4E}"/>
          </ac:picMkLst>
        </pc:picChg>
        <pc:cxnChg chg="mod">
          <ac:chgData name="Donna Harrison" userId="6c7c1377-a09a-42d0-bb67-1611e27214ca" providerId="ADAL" clId="{F9319781-C3E9-4909-AA33-77CE7ED58197}" dt="2022-10-30T22:06:18.642" v="1878" actId="1076"/>
          <ac:cxnSpMkLst>
            <pc:docMk/>
            <pc:sldMk cId="4152646609" sldId="262"/>
            <ac:cxnSpMk id="12" creationId="{AE0947A1-C5E7-4685-A36E-A7E953DB96D8}"/>
          </ac:cxnSpMkLst>
        </pc:cxnChg>
      </pc:sldChg>
      <pc:sldChg chg="modSp mod">
        <pc:chgData name="Donna Harrison" userId="6c7c1377-a09a-42d0-bb67-1611e27214ca" providerId="ADAL" clId="{F9319781-C3E9-4909-AA33-77CE7ED58197}" dt="2022-10-30T21:36:58.566" v="1036" actId="255"/>
        <pc:sldMkLst>
          <pc:docMk/>
          <pc:sldMk cId="1012975014" sldId="263"/>
        </pc:sldMkLst>
        <pc:graphicFrameChg chg="mod modGraphic">
          <ac:chgData name="Donna Harrison" userId="6c7c1377-a09a-42d0-bb67-1611e27214ca" providerId="ADAL" clId="{F9319781-C3E9-4909-AA33-77CE7ED58197}" dt="2022-10-30T21:36:58.566" v="1036" actId="255"/>
          <ac:graphicFrameMkLst>
            <pc:docMk/>
            <pc:sldMk cId="1012975014" sldId="263"/>
            <ac:graphicFrameMk id="2" creationId="{64C121DE-1535-4765-BCC1-E69890C1365F}"/>
          </ac:graphicFrameMkLst>
        </pc:graphicFrameChg>
        <pc:picChg chg="mod">
          <ac:chgData name="Donna Harrison" userId="6c7c1377-a09a-42d0-bb67-1611e27214ca" providerId="ADAL" clId="{F9319781-C3E9-4909-AA33-77CE7ED58197}" dt="2022-10-30T21:36:28.106" v="1033" actId="1076"/>
          <ac:picMkLst>
            <pc:docMk/>
            <pc:sldMk cId="1012975014" sldId="263"/>
            <ac:picMk id="9" creationId="{709D09D2-0CC5-4EFA-890F-01BBE732AC76}"/>
          </ac:picMkLst>
        </pc:picChg>
      </pc:sldChg>
      <pc:sldChg chg="addSp delSp modSp mod">
        <pc:chgData name="Donna Harrison" userId="6c7c1377-a09a-42d0-bb67-1611e27214ca" providerId="ADAL" clId="{F9319781-C3E9-4909-AA33-77CE7ED58197}" dt="2022-10-30T22:05:53.211" v="1875" actId="1076"/>
        <pc:sldMkLst>
          <pc:docMk/>
          <pc:sldMk cId="91723127" sldId="264"/>
        </pc:sldMkLst>
        <pc:spChg chg="mod">
          <ac:chgData name="Donna Harrison" userId="6c7c1377-a09a-42d0-bb67-1611e27214ca" providerId="ADAL" clId="{F9319781-C3E9-4909-AA33-77CE7ED58197}" dt="2022-10-30T21:54:39.832" v="1533" actId="20577"/>
          <ac:spMkLst>
            <pc:docMk/>
            <pc:sldMk cId="91723127" sldId="264"/>
            <ac:spMk id="2" creationId="{00000000-0000-0000-0000-000000000000}"/>
          </ac:spMkLst>
        </pc:spChg>
        <pc:graphicFrameChg chg="mod modGraphic">
          <ac:chgData name="Donna Harrison" userId="6c7c1377-a09a-42d0-bb67-1611e27214ca" providerId="ADAL" clId="{F9319781-C3E9-4909-AA33-77CE7ED58197}" dt="2022-10-30T22:05:24.391" v="1871" actId="20577"/>
          <ac:graphicFrameMkLst>
            <pc:docMk/>
            <pc:sldMk cId="91723127" sldId="264"/>
            <ac:graphicFrameMk id="6" creationId="{00000000-0000-0000-0000-000000000000}"/>
          </ac:graphicFrameMkLst>
        </pc:graphicFrameChg>
        <pc:picChg chg="del">
          <ac:chgData name="Donna Harrison" userId="6c7c1377-a09a-42d0-bb67-1611e27214ca" providerId="ADAL" clId="{F9319781-C3E9-4909-AA33-77CE7ED58197}" dt="2022-10-30T21:55:13.353" v="1573" actId="478"/>
          <ac:picMkLst>
            <pc:docMk/>
            <pc:sldMk cId="91723127" sldId="264"/>
            <ac:picMk id="3" creationId="{13F66899-71F4-413A-BFAE-ECFC6D820682}"/>
          </ac:picMkLst>
        </pc:picChg>
        <pc:picChg chg="add mod">
          <ac:chgData name="Donna Harrison" userId="6c7c1377-a09a-42d0-bb67-1611e27214ca" providerId="ADAL" clId="{F9319781-C3E9-4909-AA33-77CE7ED58197}" dt="2022-10-30T22:05:53.211" v="1875" actId="1076"/>
          <ac:picMkLst>
            <pc:docMk/>
            <pc:sldMk cId="91723127" sldId="264"/>
            <ac:picMk id="5" creationId="{F23EF112-2358-4295-9073-DC350BEC1EAD}"/>
          </ac:picMkLst>
        </pc:picChg>
        <pc:picChg chg="mod">
          <ac:chgData name="Donna Harrison" userId="6c7c1377-a09a-42d0-bb67-1611e27214ca" providerId="ADAL" clId="{F9319781-C3E9-4909-AA33-77CE7ED58197}" dt="2022-10-30T22:05:39.307" v="1873" actId="14100"/>
          <ac:picMkLst>
            <pc:docMk/>
            <pc:sldMk cId="91723127" sldId="264"/>
            <ac:picMk id="8" creationId="{CF5A0EBF-83C4-4F9A-8CDD-A26AFBEB8E34}"/>
          </ac:picMkLst>
        </pc:picChg>
      </pc:sldChg>
      <pc:sldChg chg="modSp mod">
        <pc:chgData name="Donna Harrison" userId="6c7c1377-a09a-42d0-bb67-1611e27214ca" providerId="ADAL" clId="{F9319781-C3E9-4909-AA33-77CE7ED58197}" dt="2022-10-30T22:47:44.106" v="2470" actId="20577"/>
        <pc:sldMkLst>
          <pc:docMk/>
          <pc:sldMk cId="1404385009" sldId="265"/>
        </pc:sldMkLst>
        <pc:graphicFrameChg chg="mod modGraphic">
          <ac:chgData name="Donna Harrison" userId="6c7c1377-a09a-42d0-bb67-1611e27214ca" providerId="ADAL" clId="{F9319781-C3E9-4909-AA33-77CE7ED58197}" dt="2022-10-30T22:47:44.106" v="2470" actId="20577"/>
          <ac:graphicFrameMkLst>
            <pc:docMk/>
            <pc:sldMk cId="1404385009" sldId="265"/>
            <ac:graphicFrameMk id="2" creationId="{64C121DE-1535-4765-BCC1-E69890C1365F}"/>
          </ac:graphicFrameMkLst>
        </pc:graphicFrameChg>
      </pc:sldChg>
      <pc:sldChg chg="addSp delSp modSp mod">
        <pc:chgData name="Donna Harrison" userId="6c7c1377-a09a-42d0-bb67-1611e27214ca" providerId="ADAL" clId="{F9319781-C3E9-4909-AA33-77CE7ED58197}" dt="2022-10-30T22:44:50.371" v="2355" actId="1076"/>
        <pc:sldMkLst>
          <pc:docMk/>
          <pc:sldMk cId="2050886286" sldId="266"/>
        </pc:sldMkLst>
        <pc:spChg chg="mod">
          <ac:chgData name="Donna Harrison" userId="6c7c1377-a09a-42d0-bb67-1611e27214ca" providerId="ADAL" clId="{F9319781-C3E9-4909-AA33-77CE7ED58197}" dt="2022-10-30T22:33:59.406" v="2154" actId="20577"/>
          <ac:spMkLst>
            <pc:docMk/>
            <pc:sldMk cId="2050886286" sldId="266"/>
            <ac:spMk id="2" creationId="{00000000-0000-0000-0000-000000000000}"/>
          </ac:spMkLst>
        </pc:spChg>
        <pc:graphicFrameChg chg="mod modGraphic">
          <ac:chgData name="Donna Harrison" userId="6c7c1377-a09a-42d0-bb67-1611e27214ca" providerId="ADAL" clId="{F9319781-C3E9-4909-AA33-77CE7ED58197}" dt="2022-10-30T22:44:29.826" v="2351" actId="20577"/>
          <ac:graphicFrameMkLst>
            <pc:docMk/>
            <pc:sldMk cId="2050886286" sldId="266"/>
            <ac:graphicFrameMk id="6" creationId="{00000000-0000-0000-0000-000000000000}"/>
          </ac:graphicFrameMkLst>
        </pc:graphicFrameChg>
        <pc:picChg chg="add mod">
          <ac:chgData name="Donna Harrison" userId="6c7c1377-a09a-42d0-bb67-1611e27214ca" providerId="ADAL" clId="{F9319781-C3E9-4909-AA33-77CE7ED58197}" dt="2022-10-30T22:44:50.371" v="2355" actId="1076"/>
          <ac:picMkLst>
            <pc:docMk/>
            <pc:sldMk cId="2050886286" sldId="266"/>
            <ac:picMk id="3" creationId="{A713E5C1-5F8B-4C3B-B698-13CBC0A88EFD}"/>
          </ac:picMkLst>
        </pc:picChg>
        <pc:picChg chg="del">
          <ac:chgData name="Donna Harrison" userId="6c7c1377-a09a-42d0-bb67-1611e27214ca" providerId="ADAL" clId="{F9319781-C3E9-4909-AA33-77CE7ED58197}" dt="2022-10-30T22:32:44.369" v="2065" actId="478"/>
          <ac:picMkLst>
            <pc:docMk/>
            <pc:sldMk cId="2050886286" sldId="266"/>
            <ac:picMk id="5" creationId="{8E8D2C0E-9B61-4DD5-8061-F384585AD109}"/>
          </ac:picMkLst>
        </pc:picChg>
        <pc:cxnChg chg="mod">
          <ac:chgData name="Donna Harrison" userId="6c7c1377-a09a-42d0-bb67-1611e27214ca" providerId="ADAL" clId="{F9319781-C3E9-4909-AA33-77CE7ED58197}" dt="2022-10-30T22:35:18.954" v="2163" actId="1076"/>
          <ac:cxnSpMkLst>
            <pc:docMk/>
            <pc:sldMk cId="2050886286" sldId="266"/>
            <ac:cxnSpMk id="12" creationId="{AE0947A1-C5E7-4685-A36E-A7E953DB96D8}"/>
          </ac:cxnSpMkLst>
        </pc:cxnChg>
      </pc:sldChg>
      <pc:sldChg chg="modSp mod">
        <pc:chgData name="Donna Harrison" userId="6c7c1377-a09a-42d0-bb67-1611e27214ca" providerId="ADAL" clId="{F9319781-C3E9-4909-AA33-77CE7ED58197}" dt="2022-10-30T22:08:05.045" v="2064" actId="1076"/>
        <pc:sldMkLst>
          <pc:docMk/>
          <pc:sldMk cId="157374157" sldId="267"/>
        </pc:sldMkLst>
        <pc:graphicFrameChg chg="mod modGraphic">
          <ac:chgData name="Donna Harrison" userId="6c7c1377-a09a-42d0-bb67-1611e27214ca" providerId="ADAL" clId="{F9319781-C3E9-4909-AA33-77CE7ED58197}" dt="2022-10-30T22:08:00.730" v="2063" actId="20577"/>
          <ac:graphicFrameMkLst>
            <pc:docMk/>
            <pc:sldMk cId="157374157" sldId="267"/>
            <ac:graphicFrameMk id="2" creationId="{64C121DE-1535-4765-BCC1-E69890C1365F}"/>
          </ac:graphicFrameMkLst>
        </pc:graphicFrameChg>
        <pc:picChg chg="mod">
          <ac:chgData name="Donna Harrison" userId="6c7c1377-a09a-42d0-bb67-1611e27214ca" providerId="ADAL" clId="{F9319781-C3E9-4909-AA33-77CE7ED58197}" dt="2022-10-30T22:08:05.045" v="2064" actId="1076"/>
          <ac:picMkLst>
            <pc:docMk/>
            <pc:sldMk cId="157374157" sldId="267"/>
            <ac:picMk id="6" creationId="{9F842697-E57F-47A7-9897-7F47A8A0E1AB}"/>
          </ac:picMkLst>
        </pc:picChg>
      </pc:sldChg>
      <pc:sldChg chg="addSp delSp modSp mod">
        <pc:chgData name="Donna Harrison" userId="6c7c1377-a09a-42d0-bb67-1611e27214ca" providerId="ADAL" clId="{F9319781-C3E9-4909-AA33-77CE7ED58197}" dt="2022-10-30T23:01:38.573" v="2990" actId="20577"/>
        <pc:sldMkLst>
          <pc:docMk/>
          <pc:sldMk cId="220426777" sldId="268"/>
        </pc:sldMkLst>
        <pc:spChg chg="mod">
          <ac:chgData name="Donna Harrison" userId="6c7c1377-a09a-42d0-bb67-1611e27214ca" providerId="ADAL" clId="{F9319781-C3E9-4909-AA33-77CE7ED58197}" dt="2022-10-30T23:01:38.573" v="2990" actId="20577"/>
          <ac:spMkLst>
            <pc:docMk/>
            <pc:sldMk cId="220426777" sldId="268"/>
            <ac:spMk id="2" creationId="{00000000-0000-0000-0000-000000000000}"/>
          </ac:spMkLst>
        </pc:spChg>
        <pc:graphicFrameChg chg="mod modGraphic">
          <ac:chgData name="Donna Harrison" userId="6c7c1377-a09a-42d0-bb67-1611e27214ca" providerId="ADAL" clId="{F9319781-C3E9-4909-AA33-77CE7ED58197}" dt="2022-10-30T23:01:28.775" v="2951" actId="20577"/>
          <ac:graphicFrameMkLst>
            <pc:docMk/>
            <pc:sldMk cId="220426777" sldId="268"/>
            <ac:graphicFrameMk id="6" creationId="{00000000-0000-0000-0000-000000000000}"/>
          </ac:graphicFrameMkLst>
        </pc:graphicFrameChg>
        <pc:picChg chg="add mod">
          <ac:chgData name="Donna Harrison" userId="6c7c1377-a09a-42d0-bb67-1611e27214ca" providerId="ADAL" clId="{F9319781-C3E9-4909-AA33-77CE7ED58197}" dt="2022-10-30T22:55:30.666" v="2580" actId="1076"/>
          <ac:picMkLst>
            <pc:docMk/>
            <pc:sldMk cId="220426777" sldId="268"/>
            <ac:picMk id="3" creationId="{24C3986F-9320-44AD-B25F-19679EE33277}"/>
          </ac:picMkLst>
        </pc:picChg>
        <pc:picChg chg="del">
          <ac:chgData name="Donna Harrison" userId="6c7c1377-a09a-42d0-bb67-1611e27214ca" providerId="ADAL" clId="{F9319781-C3E9-4909-AA33-77CE7ED58197}" dt="2022-10-30T22:48:00.016" v="2471" actId="478"/>
          <ac:picMkLst>
            <pc:docMk/>
            <pc:sldMk cId="220426777" sldId="268"/>
            <ac:picMk id="5" creationId="{6E3C6F17-901A-4ADF-BDBC-941064C0A34A}"/>
          </ac:picMkLst>
        </pc:picChg>
        <pc:picChg chg="mod">
          <ac:chgData name="Donna Harrison" userId="6c7c1377-a09a-42d0-bb67-1611e27214ca" providerId="ADAL" clId="{F9319781-C3E9-4909-AA33-77CE7ED58197}" dt="2022-10-30T22:55:32.512" v="2581" actId="1076"/>
          <ac:picMkLst>
            <pc:docMk/>
            <pc:sldMk cId="220426777" sldId="268"/>
            <ac:picMk id="10" creationId="{C7884658-3100-4971-A505-43B91E290A7D}"/>
          </ac:picMkLst>
        </pc:picChg>
        <pc:cxnChg chg="mod">
          <ac:chgData name="Donna Harrison" userId="6c7c1377-a09a-42d0-bb67-1611e27214ca" providerId="ADAL" clId="{F9319781-C3E9-4909-AA33-77CE7ED58197}" dt="2022-10-30T22:58:10.523" v="2728" actId="1076"/>
          <ac:cxnSpMkLst>
            <pc:docMk/>
            <pc:sldMk cId="220426777" sldId="268"/>
            <ac:cxnSpMk id="12" creationId="{AE0947A1-C5E7-4685-A36E-A7E953DB96D8}"/>
          </ac:cxnSpMkLst>
        </pc:cxnChg>
      </pc:sldChg>
      <pc:sldChg chg="modSp mod">
        <pc:chgData name="Donna Harrison" userId="6c7c1377-a09a-42d0-bb67-1611e27214ca" providerId="ADAL" clId="{F9319781-C3E9-4909-AA33-77CE7ED58197}" dt="2022-10-30T23:13:26.729" v="3515" actId="20577"/>
        <pc:sldMkLst>
          <pc:docMk/>
          <pc:sldMk cId="2792443977" sldId="269"/>
        </pc:sldMkLst>
        <pc:graphicFrameChg chg="mod modGraphic">
          <ac:chgData name="Donna Harrison" userId="6c7c1377-a09a-42d0-bb67-1611e27214ca" providerId="ADAL" clId="{F9319781-C3E9-4909-AA33-77CE7ED58197}" dt="2022-10-30T23:13:26.729" v="3515" actId="20577"/>
          <ac:graphicFrameMkLst>
            <pc:docMk/>
            <pc:sldMk cId="2792443977" sldId="269"/>
            <ac:graphicFrameMk id="2" creationId="{64C121DE-1535-4765-BCC1-E69890C1365F}"/>
          </ac:graphicFrameMkLst>
        </pc:graphicFrameChg>
      </pc:sldChg>
      <pc:sldChg chg="addSp delSp modSp mod">
        <pc:chgData name="Donna Harrison" userId="6c7c1377-a09a-42d0-bb67-1611e27214ca" providerId="ADAL" clId="{F9319781-C3E9-4909-AA33-77CE7ED58197}" dt="2022-10-30T23:10:45.979" v="3347" actId="20577"/>
        <pc:sldMkLst>
          <pc:docMk/>
          <pc:sldMk cId="328798506" sldId="270"/>
        </pc:sldMkLst>
        <pc:spChg chg="mod">
          <ac:chgData name="Donna Harrison" userId="6c7c1377-a09a-42d0-bb67-1611e27214ca" providerId="ADAL" clId="{F9319781-C3E9-4909-AA33-77CE7ED58197}" dt="2022-10-30T23:01:08.260" v="2911" actId="20577"/>
          <ac:spMkLst>
            <pc:docMk/>
            <pc:sldMk cId="328798506" sldId="270"/>
            <ac:spMk id="2" creationId="{00000000-0000-0000-0000-000000000000}"/>
          </ac:spMkLst>
        </pc:spChg>
        <pc:graphicFrameChg chg="mod modGraphic">
          <ac:chgData name="Donna Harrison" userId="6c7c1377-a09a-42d0-bb67-1611e27214ca" providerId="ADAL" clId="{F9319781-C3E9-4909-AA33-77CE7ED58197}" dt="2022-10-30T23:10:45.979" v="3347" actId="20577"/>
          <ac:graphicFrameMkLst>
            <pc:docMk/>
            <pc:sldMk cId="328798506" sldId="270"/>
            <ac:graphicFrameMk id="6" creationId="{00000000-0000-0000-0000-000000000000}"/>
          </ac:graphicFrameMkLst>
        </pc:graphicFrameChg>
        <pc:picChg chg="add mod">
          <ac:chgData name="Donna Harrison" userId="6c7c1377-a09a-42d0-bb67-1611e27214ca" providerId="ADAL" clId="{F9319781-C3E9-4909-AA33-77CE7ED58197}" dt="2022-10-30T23:05:17.167" v="3033" actId="1076"/>
          <ac:picMkLst>
            <pc:docMk/>
            <pc:sldMk cId="328798506" sldId="270"/>
            <ac:picMk id="3" creationId="{BA72F8FD-A3DD-4220-A95A-CF27B33FD091}"/>
          </ac:picMkLst>
        </pc:picChg>
        <pc:picChg chg="del">
          <ac:chgData name="Donna Harrison" userId="6c7c1377-a09a-42d0-bb67-1611e27214ca" providerId="ADAL" clId="{F9319781-C3E9-4909-AA33-77CE7ED58197}" dt="2022-10-30T23:01:17.490" v="2912" actId="478"/>
          <ac:picMkLst>
            <pc:docMk/>
            <pc:sldMk cId="328798506" sldId="270"/>
            <ac:picMk id="5" creationId="{28AE8C4F-4AC1-4860-B843-7C12957B35DB}"/>
          </ac:picMkLst>
        </pc:picChg>
        <pc:picChg chg="mod">
          <ac:chgData name="Donna Harrison" userId="6c7c1377-a09a-42d0-bb67-1611e27214ca" providerId="ADAL" clId="{F9319781-C3E9-4909-AA33-77CE7ED58197}" dt="2022-10-30T23:10:08.981" v="3278" actId="1076"/>
          <ac:picMkLst>
            <pc:docMk/>
            <pc:sldMk cId="328798506" sldId="270"/>
            <ac:picMk id="14" creationId="{E27EAEC4-B1A5-4522-A6D8-3C15525065D2}"/>
          </ac:picMkLst>
        </pc:picChg>
      </pc:sldChg>
      <pc:sldChg chg="modSp mod">
        <pc:chgData name="Donna Harrison" userId="6c7c1377-a09a-42d0-bb67-1611e27214ca" providerId="ADAL" clId="{F9319781-C3E9-4909-AA33-77CE7ED58197}" dt="2022-10-30T22:59:59.961" v="2812" actId="20577"/>
        <pc:sldMkLst>
          <pc:docMk/>
          <pc:sldMk cId="1483165932" sldId="271"/>
        </pc:sldMkLst>
        <pc:graphicFrameChg chg="mod modGraphic">
          <ac:chgData name="Donna Harrison" userId="6c7c1377-a09a-42d0-bb67-1611e27214ca" providerId="ADAL" clId="{F9319781-C3E9-4909-AA33-77CE7ED58197}" dt="2022-10-30T22:59:59.961" v="2812" actId="20577"/>
          <ac:graphicFrameMkLst>
            <pc:docMk/>
            <pc:sldMk cId="1483165932" sldId="271"/>
            <ac:graphicFrameMk id="2" creationId="{64C121DE-1535-4765-BCC1-E69890C1365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30/10/2022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30/10/2022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30/10/2022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30/10/2022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30/10/2022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30/10/2022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30/10/2022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30/10/2022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30/10/2022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30/10/2022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30/10/2022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30/10/2022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4893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841094634"/>
              </p:ext>
            </p:extLst>
          </p:nvPr>
        </p:nvGraphicFramePr>
        <p:xfrm>
          <a:off x="181608" y="449995"/>
          <a:ext cx="8780784" cy="6349027"/>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100290">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gridCol w="2454560">
                  <a:extLst>
                    <a:ext uri="{9D8B030D-6E8A-4147-A177-3AD203B41FA5}">
                      <a16:colId xmlns:a16="http://schemas.microsoft.com/office/drawing/2014/main" val="20004"/>
                    </a:ext>
                  </a:extLst>
                </a:gridCol>
              </a:tblGrid>
              <a:tr h="406443">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97417">
                <a:tc>
                  <a:txBody>
                    <a:bodyPr/>
                    <a:lstStyle/>
                    <a:p>
                      <a:pPr algn="ctr"/>
                      <a:r>
                        <a:rPr lang="en-GB" sz="1400" dirty="0">
                          <a:latin typeface="+mn-lt"/>
                        </a:rPr>
                        <a:t>Different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Calibri"/>
                          <a:cs typeface="Times New Roman"/>
                        </a:rPr>
                        <a:t>Not the same as another, not like something.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Can you say how you are different from a friend?</a:t>
                      </a:r>
                    </a:p>
                    <a:p>
                      <a:pPr marL="0" indent="0" algn="l">
                        <a:lnSpc>
                          <a:spcPct val="115000"/>
                        </a:lnSpc>
                        <a:spcAft>
                          <a:spcPts val="0"/>
                        </a:spcAft>
                        <a:buFontTx/>
                        <a:buNone/>
                      </a:pPr>
                      <a:r>
                        <a:rPr lang="en-GB" sz="1100" dirty="0">
                          <a:effectLst/>
                          <a:latin typeface="+mn-lt"/>
                          <a:ea typeface="Calibri"/>
                          <a:cs typeface="Times New Roman"/>
                        </a:rPr>
                        <a:t>• Can you say how you are the same as a friend?</a:t>
                      </a:r>
                    </a:p>
                    <a:p>
                      <a:pPr marL="0" indent="0" algn="l">
                        <a:lnSpc>
                          <a:spcPct val="115000"/>
                        </a:lnSpc>
                        <a:spcAft>
                          <a:spcPts val="0"/>
                        </a:spcAft>
                        <a:buFontTx/>
                        <a:buNone/>
                      </a:pPr>
                      <a:r>
                        <a:rPr lang="en-GB" sz="1100" dirty="0">
                          <a:effectLst/>
                          <a:latin typeface="+mn-lt"/>
                          <a:ea typeface="Calibri"/>
                          <a:cs typeface="Times New Roman"/>
                        </a:rPr>
                        <a:t>• What makes a family?</a:t>
                      </a:r>
                    </a:p>
                    <a:p>
                      <a:pPr marL="0" indent="0" algn="l">
                        <a:lnSpc>
                          <a:spcPct val="115000"/>
                        </a:lnSpc>
                        <a:spcAft>
                          <a:spcPts val="0"/>
                        </a:spcAft>
                        <a:buFontTx/>
                        <a:buNone/>
                      </a:pPr>
                      <a:r>
                        <a:rPr lang="en-GB" sz="1100" dirty="0">
                          <a:effectLst/>
                          <a:latin typeface="+mn-lt"/>
                          <a:ea typeface="Calibri"/>
                          <a:cs typeface="Times New Roman"/>
                        </a:rPr>
                        <a:t>• What makes you proud?</a:t>
                      </a:r>
                    </a:p>
                    <a:p>
                      <a:pPr marL="0" indent="0" algn="l">
                        <a:lnSpc>
                          <a:spcPct val="115000"/>
                        </a:lnSpc>
                        <a:spcAft>
                          <a:spcPts val="0"/>
                        </a:spcAft>
                        <a:buFontTx/>
                        <a:buNone/>
                      </a:pPr>
                      <a:r>
                        <a:rPr lang="en-GB" sz="1100" dirty="0">
                          <a:effectLst/>
                          <a:latin typeface="+mn-lt"/>
                          <a:ea typeface="Calibri"/>
                          <a:cs typeface="Times New Roman"/>
                        </a:rPr>
                        <a:t>• What are you good at doing?</a:t>
                      </a:r>
                    </a:p>
                    <a:p>
                      <a:pPr marL="0" indent="0" algn="l">
                        <a:lnSpc>
                          <a:spcPct val="115000"/>
                        </a:lnSpc>
                        <a:spcAft>
                          <a:spcPts val="0"/>
                        </a:spcAft>
                        <a:buFontTx/>
                        <a:buNone/>
                      </a:pPr>
                      <a:r>
                        <a:rPr lang="en-GB" sz="1100" dirty="0">
                          <a:effectLst/>
                          <a:latin typeface="+mn-lt"/>
                          <a:ea typeface="Calibri"/>
                          <a:cs typeface="Times New Roman"/>
                        </a:rPr>
                        <a:t>• Are all families the same?</a:t>
                      </a:r>
                    </a:p>
                    <a:p>
                      <a:pPr marL="0" indent="0" algn="l">
                        <a:lnSpc>
                          <a:spcPct val="115000"/>
                        </a:lnSpc>
                        <a:spcAft>
                          <a:spcPts val="0"/>
                        </a:spcAft>
                        <a:buFontTx/>
                        <a:buNone/>
                      </a:pPr>
                      <a:r>
                        <a:rPr lang="en-GB" sz="1100" dirty="0">
                          <a:effectLst/>
                          <a:latin typeface="+mn-lt"/>
                          <a:ea typeface="Calibri"/>
                          <a:cs typeface="Times New Roman"/>
                        </a:rPr>
                        <a:t>• What can you do to make a friend?</a:t>
                      </a:r>
                    </a:p>
                    <a:p>
                      <a:pPr marL="0" indent="0" algn="l">
                        <a:lnSpc>
                          <a:spcPct val="115000"/>
                        </a:lnSpc>
                        <a:spcAft>
                          <a:spcPts val="0"/>
                        </a:spcAft>
                        <a:buFontTx/>
                        <a:buNone/>
                      </a:pPr>
                      <a:r>
                        <a:rPr lang="en-GB" sz="1100" dirty="0">
                          <a:effectLst/>
                          <a:latin typeface="+mn-lt"/>
                          <a:ea typeface="Calibri"/>
                          <a:cs typeface="Times New Roman"/>
                        </a:rPr>
                        <a:t>• How can you tell when someone is feeling sad, angry or upset? </a:t>
                      </a:r>
                    </a:p>
                    <a:p>
                      <a:pPr marL="0" indent="0" algn="l">
                        <a:lnSpc>
                          <a:spcPct val="115000"/>
                        </a:lnSpc>
                        <a:spcAft>
                          <a:spcPts val="0"/>
                        </a:spcAft>
                        <a:buFontTx/>
                        <a:buNone/>
                      </a:pPr>
                      <a:r>
                        <a:rPr lang="en-GB" sz="1100" dirty="0">
                          <a:effectLst/>
                          <a:latin typeface="+mn-lt"/>
                          <a:ea typeface="Calibri"/>
                          <a:cs typeface="Times New Roman"/>
                        </a:rPr>
                        <a:t>• If someone is making you feel sad or upset what can you do about it?</a:t>
                      </a:r>
                    </a:p>
                    <a:p>
                      <a:pPr marL="0" indent="0" algn="l">
                        <a:lnSpc>
                          <a:spcPct val="115000"/>
                        </a:lnSpc>
                        <a:spcAft>
                          <a:spcPts val="0"/>
                        </a:spcAft>
                        <a:buFontTx/>
                        <a:buNone/>
                      </a:pPr>
                      <a:r>
                        <a:rPr lang="en-GB" sz="1100" dirty="0">
                          <a:effectLst/>
                          <a:latin typeface="+mn-lt"/>
                          <a:ea typeface="Calibri"/>
                          <a:cs typeface="Times New Roman"/>
                        </a:rPr>
                        <a:t>• Shall we share a Calm Me time?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53592">
                <a:tc>
                  <a:txBody>
                    <a:bodyPr/>
                    <a:lstStyle/>
                    <a:p>
                      <a:pPr algn="ctr">
                        <a:lnSpc>
                          <a:spcPct val="115000"/>
                        </a:lnSpc>
                        <a:spcAft>
                          <a:spcPts val="0"/>
                        </a:spcAft>
                      </a:pPr>
                      <a:r>
                        <a:rPr lang="en-GB" sz="1400" dirty="0">
                          <a:effectLst/>
                          <a:latin typeface="+mn-lt"/>
                          <a:ea typeface="Calibri"/>
                          <a:cs typeface="Times New Roman"/>
                        </a:rPr>
                        <a:t>Special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Better, greater or different from usual.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what being proud means and that </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people can be proud of different things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people can be good at different things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what being unique means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families can be different</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people have different homes and why they are important to them</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different ways of making friends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different ways to stand up for myself</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the names of some emotions such as happy, sad, frightened, angry</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they don’t have to be ‘the same as’ to be a friend</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why having friends is important</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some qualities of a positive friendship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53592">
                <a:tc>
                  <a:txBody>
                    <a:bodyPr/>
                    <a:lstStyle/>
                    <a:p>
                      <a:pPr algn="ctr">
                        <a:lnSpc>
                          <a:spcPct val="115000"/>
                        </a:lnSpc>
                        <a:spcAft>
                          <a:spcPts val="0"/>
                        </a:spcAft>
                      </a:pPr>
                      <a:r>
                        <a:rPr lang="en-GB" sz="1400" dirty="0">
                          <a:effectLst/>
                          <a:latin typeface="+mn-lt"/>
                          <a:ea typeface="Calibri"/>
                          <a:cs typeface="Times New Roman"/>
                        </a:rPr>
                        <a:t>Proud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Feeling deep happiness because of your own achievements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1985875">
                <a:tc>
                  <a:txBody>
                    <a:bodyPr/>
                    <a:lstStyle/>
                    <a:p>
                      <a:pPr algn="ctr"/>
                      <a:r>
                        <a:rPr lang="en-GB" sz="1400" dirty="0">
                          <a:latin typeface="+mn-lt"/>
                        </a:rPr>
                        <a:t>Friends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Someone with a close bond. Someone to care for.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144504">
                <a:tc rowSpan="2">
                  <a:txBody>
                    <a:bodyPr/>
                    <a:lstStyle/>
                    <a:p>
                      <a:pPr algn="ctr">
                        <a:lnSpc>
                          <a:spcPct val="115000"/>
                        </a:lnSpc>
                        <a:spcAft>
                          <a:spcPts val="0"/>
                        </a:spcAft>
                      </a:pPr>
                      <a:r>
                        <a:rPr lang="en-GB" sz="1400" dirty="0"/>
                        <a:t>Kind, Same, Similar, Happy, Sad, Frightened, Angry, Family.</a:t>
                      </a: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000" dirty="0"/>
                        <a:t>Children are encouraged to think about things that they are good at whilst understanding that everyone is good at different things. They talk about being different and how that makes everyone special but also recognising that we are the same in some ways. The children talk about their homes and are asked to explain why it is special to them. They talk about friendship and how to be a kind friend and how to stand up for themselves if someone says or does something unkind to them. </a:t>
                      </a:r>
                      <a:endParaRPr lang="en-GB" sz="10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9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002536">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900" dirty="0">
                          <a:effectLst/>
                          <a:latin typeface="+mn-lt"/>
                          <a:ea typeface="Times New Roman" panose="02020603050405020304" pitchFamily="18" charset="0"/>
                          <a:cs typeface="Arial" panose="020B0604020202020204" pitchFamily="34" charset="0"/>
                        </a:rPr>
                        <a:t>• Identify feelings associated with being proud, upset, frightened or angry</a:t>
                      </a:r>
                    </a:p>
                    <a:p>
                      <a:pPr algn="l">
                        <a:lnSpc>
                          <a:spcPts val="1040"/>
                        </a:lnSpc>
                        <a:spcBef>
                          <a:spcPts val="600"/>
                        </a:spcBef>
                        <a:spcAft>
                          <a:spcPts val="1200"/>
                        </a:spcAft>
                      </a:pPr>
                      <a:r>
                        <a:rPr lang="en-GB" sz="900" dirty="0">
                          <a:effectLst/>
                          <a:latin typeface="+mn-lt"/>
                          <a:ea typeface="Times New Roman" panose="02020603050405020304" pitchFamily="18" charset="0"/>
                          <a:cs typeface="Arial" panose="020B0604020202020204" pitchFamily="34" charset="0"/>
                        </a:rPr>
                        <a:t>• Identify things they are good at and vocalise their successes and others successes</a:t>
                      </a:r>
                    </a:p>
                    <a:p>
                      <a:pPr algn="l">
                        <a:lnSpc>
                          <a:spcPts val="1040"/>
                        </a:lnSpc>
                        <a:spcBef>
                          <a:spcPts val="600"/>
                        </a:spcBef>
                        <a:spcAft>
                          <a:spcPts val="1200"/>
                        </a:spcAft>
                      </a:pPr>
                      <a:r>
                        <a:rPr lang="en-GB" sz="900" dirty="0">
                          <a:effectLst/>
                          <a:latin typeface="+mn-lt"/>
                          <a:ea typeface="Times New Roman" panose="02020603050405020304" pitchFamily="18" charset="0"/>
                          <a:cs typeface="Arial" panose="020B0604020202020204" pitchFamily="34" charset="0"/>
                        </a:rPr>
                        <a:t>• Identify some ways they can be different and the same as others, including families</a:t>
                      </a:r>
                    </a:p>
                    <a:p>
                      <a:pPr algn="l">
                        <a:lnSpc>
                          <a:spcPts val="1040"/>
                        </a:lnSpc>
                        <a:spcBef>
                          <a:spcPts val="600"/>
                        </a:spcBef>
                        <a:spcAft>
                          <a:spcPts val="1200"/>
                        </a:spcAft>
                      </a:pPr>
                      <a:r>
                        <a:rPr lang="en-GB" sz="900" dirty="0">
                          <a:effectLst/>
                          <a:latin typeface="+mn-lt"/>
                          <a:ea typeface="Times New Roman" panose="02020603050405020304" pitchFamily="18" charset="0"/>
                          <a:cs typeface="Arial" panose="020B0604020202020204" pitchFamily="34" charset="0"/>
                        </a:rPr>
                        <a:t>• Identify and use skills to make a friend and stand up for themselves.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3"/>
          <a:stretch>
            <a:fillRect/>
          </a:stretch>
        </p:blipFill>
        <p:spPr>
          <a:xfrm>
            <a:off x="1610067" y="3212976"/>
            <a:ext cx="1604596" cy="1433439"/>
          </a:xfrm>
          <a:prstGeom prst="rect">
            <a:avLst/>
          </a:prstGeom>
        </p:spPr>
      </p:pic>
      <p:pic>
        <p:nvPicPr>
          <p:cNvPr id="5" name="Picture 4" descr="Icon&#10;&#10;Description automatically generated">
            <a:extLst>
              <a:ext uri="{FF2B5EF4-FFF2-40B4-BE49-F238E27FC236}">
                <a16:creationId xmlns:a16="http://schemas.microsoft.com/office/drawing/2014/main" id="{5C3021DD-FBCA-472D-A753-9E38758653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23728" y="5168780"/>
            <a:ext cx="1090935" cy="1433439"/>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58755035"/>
              </p:ext>
            </p:extLst>
          </p:nvPr>
        </p:nvGraphicFramePr>
        <p:xfrm>
          <a:off x="115887" y="509024"/>
          <a:ext cx="8928993" cy="6253568"/>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Culture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Ideas and social behaviour of people or group of people.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GB" sz="1100" dirty="0"/>
                        <a:t>• What is our culture? • Can people with different cultures be friends? • How can differences in culture cause conflict? • What is racism? • Why is racism unfair? • What are your feelings about racism? • How can bullying affect how a person feels about themselves? Is this fair? • Is money more important than happiness? • What can we do to help people who are less fortunate than us? • Can you show me how to do a Calm me time?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Conflict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A serious disagreement or argument. To be different.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indent="0" algn="l">
                        <a:buFont typeface="Arial" panose="020B0604020202020204" pitchFamily="34" charset="0"/>
                        <a:buNone/>
                      </a:pPr>
                      <a:endParaRPr lang="en-GB" sz="12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what culture means</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differences in culture can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sometimes be a source of conflict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what racism is and why it is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unacceptable</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rumour spreading is a form of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bullying on and offline</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external forms of support in regard to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bullying e.g. Childline</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bullying can be direct and indirect</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how their life is different from the lives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of children in the developing world</a:t>
                      </a:r>
                    </a:p>
                    <a:p>
                      <a:pPr marL="0" indent="0" algn="l">
                        <a:buFont typeface="Arial" panose="020B0604020202020204" pitchFamily="34" charset="0"/>
                        <a:buNone/>
                      </a:pPr>
                      <a:endParaRPr lang="en-GB" sz="12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endParaRPr lang="en-GB" sz="12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200" dirty="0"/>
                        <a:t>The class explore culture and cultural differences. They link this to racism, talking about what it is and how to be aware of their own feelings towards people from different cultures. They revisit the topic of bullying and discuss rumour spreading and name-calling. The children talk about direct and indirect bullying as well as ways to encourage children to not using bullying behaviours. The class talk about happiness regardless of material wealth and respecting other people’s cultures. </a:t>
                      </a:r>
                      <a:endParaRPr lang="en-GB" sz="12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Difference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Being similar but not the same.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74054">
                <a:tc rowSpan="3">
                  <a:txBody>
                    <a:bodyPr/>
                    <a:lstStyle/>
                    <a:p>
                      <a:pPr algn="ctr"/>
                      <a:r>
                        <a:rPr lang="en-US" sz="1200" spc="-10" dirty="0">
                          <a:solidFill>
                            <a:schemeClr val="bg1"/>
                          </a:solidFill>
                          <a:effectLst/>
                          <a:latin typeface="Arial" panose="020B0604020202020204" pitchFamily="34" charset="0"/>
                        </a:rPr>
                        <a:t>Similarity</a:t>
                      </a:r>
                    </a:p>
                    <a:p>
                      <a:pPr algn="ctr"/>
                      <a:endParaRPr lang="en-US" sz="1200" spc="-10" dirty="0">
                        <a:solidFill>
                          <a:schemeClr val="bg1"/>
                        </a:solidFill>
                        <a:effectLst/>
                        <a:latin typeface="Arial" panose="020B0604020202020204" pitchFamily="34" charset="0"/>
                      </a:endParaRPr>
                    </a:p>
                    <a:p>
                      <a:pPr algn="ctr"/>
                      <a:endParaRPr lang="en-US" sz="1200" spc="-10" dirty="0">
                        <a:solidFill>
                          <a:schemeClr val="bg1"/>
                        </a:solidFill>
                        <a:effectLst/>
                        <a:latin typeface="Arial" panose="020B0604020202020204" pitchFamily="34" charset="0"/>
                      </a:endParaRPr>
                    </a:p>
                    <a:p>
                      <a:pPr algn="ctr"/>
                      <a:r>
                        <a:rPr lang="en-GB" sz="1200" dirty="0"/>
                        <a:t>Belong, Culture Wheel, Racism, Colour, Race, Discrimination, Ribbon, Bullying, Rumour, Name-calling, Racist, Homophobic, Cyber bullying, Texting, Problem solving, Indirect, Direct, Happiness, Developing World, Celebration, Artefacts, Display, Presentation</a:t>
                      </a:r>
                      <a:endParaRPr lang="en-US" sz="1200" spc="-10" dirty="0">
                        <a:solidFill>
                          <a:schemeClr val="bg1"/>
                        </a:solidFill>
                        <a:effectLst/>
                        <a:latin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Calibri"/>
                          <a:cs typeface="Times New Roman"/>
                        </a:rPr>
                        <a:t>When two things are compared and are not the same. </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dirty="0">
                          <a:solidFill>
                            <a:schemeClr val="bg1"/>
                          </a:solidFill>
                          <a:effectLst/>
                          <a:latin typeface="+mn-lt"/>
                          <a:ea typeface="Calibri"/>
                          <a:cs typeface="Times New Roman"/>
                        </a:rPr>
                        <a:t>Skills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23529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Identify their own culture and different cultures within their class community</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Identify their own attitudes about people from different faith and cultural backgrounds-develop respect</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Identify a range of strategies for managing their own feelings in bullying situations</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Identify some strategies to encourage children who use bullying behaviours to make other choices</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Be able to support children who are being bullied</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Appreciate the value of happiness regardless of material wealth</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005064"/>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3"/>
          <a:stretch>
            <a:fillRect/>
          </a:stretch>
        </p:blipFill>
        <p:spPr>
          <a:xfrm>
            <a:off x="1763688" y="3635808"/>
            <a:ext cx="1034553" cy="1132722"/>
          </a:xfrm>
          <a:prstGeom prst="rect">
            <a:avLst/>
          </a:prstGeom>
        </p:spPr>
      </p:pic>
      <p:pic>
        <p:nvPicPr>
          <p:cNvPr id="3" name="Picture 2">
            <a:extLst>
              <a:ext uri="{FF2B5EF4-FFF2-40B4-BE49-F238E27FC236}">
                <a16:creationId xmlns:a16="http://schemas.microsoft.com/office/drawing/2014/main" id="{24C3986F-9320-44AD-B25F-19679EE33277}"/>
              </a:ext>
            </a:extLst>
          </p:cNvPr>
          <p:cNvPicPr>
            <a:picLocks noChangeAspect="1"/>
          </p:cNvPicPr>
          <p:nvPr/>
        </p:nvPicPr>
        <p:blipFill>
          <a:blip r:embed="rId4"/>
          <a:stretch>
            <a:fillRect/>
          </a:stretch>
        </p:blipFill>
        <p:spPr>
          <a:xfrm>
            <a:off x="1861362" y="5158964"/>
            <a:ext cx="1198470" cy="1572991"/>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4216925523"/>
              </p:ext>
            </p:extLst>
          </p:nvPr>
        </p:nvGraphicFramePr>
        <p:xfrm>
          <a:off x="539552" y="764704"/>
          <a:ext cx="8352927" cy="5798566"/>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r>
                        <a:rPr lang="en-GB" sz="1100" dirty="0"/>
                        <a:t> </a:t>
                      </a:r>
                    </a:p>
                    <a:p>
                      <a:endParaRPr lang="en-GB" sz="1100" dirty="0"/>
                    </a:p>
                    <a:p>
                      <a:r>
                        <a:rPr lang="en-GB" sz="1200" dirty="0"/>
                        <a:t> Know that sometimes people make </a:t>
                      </a:r>
                    </a:p>
                    <a:p>
                      <a:r>
                        <a:rPr lang="en-GB" sz="1200" dirty="0"/>
                        <a:t>assumptions about a person because of the way they look or act</a:t>
                      </a:r>
                    </a:p>
                    <a:p>
                      <a:r>
                        <a:rPr lang="en-GB" sz="1200" dirty="0"/>
                        <a:t>• Know there are influences that can affect how we judge a person or situation</a:t>
                      </a:r>
                    </a:p>
                    <a:p>
                      <a:r>
                        <a:rPr lang="en-GB" sz="1200" dirty="0"/>
                        <a:t>• Know that some forms of bullying are harder to identify e.g. tactical ignoring, cyber-bullying</a:t>
                      </a:r>
                    </a:p>
                    <a:p>
                      <a:r>
                        <a:rPr lang="en-GB" sz="1200" dirty="0"/>
                        <a:t>• Know what to do if they think bullying is, or might be taking place</a:t>
                      </a:r>
                    </a:p>
                    <a:p>
                      <a:r>
                        <a:rPr lang="en-GB" sz="1200" dirty="0"/>
                        <a:t>• Know the reasons why witnesses sometimes join in with bullying and don’t tell anyone</a:t>
                      </a:r>
                    </a:p>
                    <a:p>
                      <a:r>
                        <a:rPr lang="en-GB" sz="1200" dirty="0"/>
                        <a:t>• Know that first impressions can change</a:t>
                      </a:r>
                    </a:p>
                    <a:p>
                      <a:endParaRPr lang="en-GB" dirty="0"/>
                    </a:p>
                    <a:p>
                      <a:endParaRPr lang="en-GB" dirty="0"/>
                    </a:p>
                  </a:txBody>
                  <a:tcPr/>
                </a:tc>
                <a:tc>
                  <a:txBody>
                    <a:bodyPr/>
                    <a:lstStyle/>
                    <a:p>
                      <a:endParaRPr lang="en-GB" dirty="0"/>
                    </a:p>
                    <a:p>
                      <a:endParaRPr lang="en-GB" dirty="0"/>
                    </a:p>
                    <a:p>
                      <a:r>
                        <a:rPr lang="en-GB" dirty="0"/>
                        <a:t>My rights. (UNICEF) My value in the world. Faith week. Growth mindset. Diversity in the community. </a:t>
                      </a:r>
                    </a:p>
                    <a:p>
                      <a:r>
                        <a:rPr lang="en-GB" dirty="0"/>
                        <a:t>Anti bullying week. </a:t>
                      </a:r>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endParaRPr lang="en-GB" sz="1400" dirty="0"/>
                    </a:p>
                    <a:p>
                      <a:endParaRPr lang="en-GB" sz="1400" dirty="0"/>
                    </a:p>
                    <a:p>
                      <a:r>
                        <a:rPr lang="en-GB" sz="1400" dirty="0"/>
                        <a:t>The children talk about judging people by their appearance, first impressions and what influences their thinking on what is normal. </a:t>
                      </a:r>
                    </a:p>
                    <a:p>
                      <a:r>
                        <a:rPr lang="en-GB" sz="1400" dirty="0"/>
                        <a:t>They talk about bullying, including online bullying and what to do if they suspect or know that it is taking place. They discuss the pressures of being a </a:t>
                      </a:r>
                    </a:p>
                    <a:p>
                      <a:r>
                        <a:rPr lang="en-GB" sz="1400" dirty="0"/>
                        <a:t>witness and why some people choose to join in or choose to not tell anyone about what they have seen. The children talk about their own uniqueness and </a:t>
                      </a:r>
                    </a:p>
                    <a:p>
                      <a:r>
                        <a:rPr lang="en-GB" sz="1400" dirty="0"/>
                        <a:t>what is special about themselves. They talk about first impressions and when their own first impressions of someone have changed </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endParaRPr lang="en-GB" sz="1400" dirty="0"/>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4067944" y="3789040"/>
            <a:ext cx="1695955" cy="1509294"/>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51266692"/>
              </p:ext>
            </p:extLst>
          </p:nvPr>
        </p:nvGraphicFramePr>
        <p:xfrm>
          <a:off x="131710" y="465865"/>
          <a:ext cx="8897348" cy="6301589"/>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Normal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Standard, typical, usual or expected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lvl="0" indent="0" algn="l">
                        <a:spcBef>
                          <a:spcPts val="610"/>
                        </a:spcBef>
                        <a:buClr>
                          <a:srgbClr val="BED249"/>
                        </a:buClr>
                        <a:buSzPts val="900"/>
                        <a:buFontTx/>
                        <a:buNone/>
                        <a:tabLst>
                          <a:tab pos="216535" algn="l"/>
                        </a:tabLst>
                      </a:pPr>
                      <a:r>
                        <a:rPr lang="en-GB" sz="1100" dirty="0"/>
                        <a:t>• What is prejudice and discrimination, can you give an example? • Why is there an Equality Act in the UK? Who does it protect and why? • What role does power play in a bullying situation? Who has the power and why? • Why do some people choose to bully? • Can difference be a source of celebration? Can you give an example? • Does having Pause Points during lessons help you concentrate? • How does being able to do Calm me time help you regulate your emotions?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27932">
                <a:tc>
                  <a:txBody>
                    <a:bodyPr/>
                    <a:lstStyle/>
                    <a:p>
                      <a:pPr algn="ctr">
                        <a:lnSpc>
                          <a:spcPct val="115000"/>
                        </a:lnSpc>
                        <a:spcAft>
                          <a:spcPts val="0"/>
                        </a:spcAft>
                      </a:pPr>
                      <a:r>
                        <a:rPr lang="en-GB" sz="1400" dirty="0">
                          <a:effectLst/>
                          <a:latin typeface="+mn-lt"/>
                          <a:ea typeface="Calibri"/>
                          <a:cs typeface="Times New Roman"/>
                        </a:rPr>
                        <a:t>Ability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The skill to do something, a talent in a particular area.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171450" indent="-171450" algn="ctr">
                        <a:buFont typeface="Arial" panose="020B0604020202020204" pitchFamily="34" charset="0"/>
                        <a:buChar char="•"/>
                      </a:pPr>
                      <a:r>
                        <a:rPr lang="en-GB" sz="1100" b="1" dirty="0">
                          <a:solidFill>
                            <a:srgbClr val="231F20"/>
                          </a:solidFill>
                          <a:effectLst/>
                          <a:latin typeface="Arial" panose="020B0604020202020204" pitchFamily="34" charset="0"/>
                          <a:ea typeface="Arial" panose="020B0604020202020204" pitchFamily="34" charset="0"/>
                        </a:rPr>
                        <a:t> Know that there are different perceptions of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‘being normal’ and where these might come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from</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that being different could affect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someone’s life</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that power can play a part in a bullying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or conflict situation</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that people can hold power over others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individually or in a group</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why some people choose to bully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others</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that people with disabilities can lead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amazing lives</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 Know that difference can be a source of </a:t>
                      </a:r>
                    </a:p>
                    <a:p>
                      <a:pPr marL="0" indent="0" algn="ctr">
                        <a:buFontTx/>
                        <a:buNone/>
                      </a:pPr>
                      <a:r>
                        <a:rPr lang="en-GB" sz="1100" b="1" dirty="0">
                          <a:solidFill>
                            <a:srgbClr val="231F20"/>
                          </a:solidFill>
                          <a:effectLst/>
                          <a:latin typeface="Arial" panose="020B0604020202020204" pitchFamily="34" charset="0"/>
                          <a:ea typeface="Arial" panose="020B0604020202020204" pitchFamily="34" charset="0"/>
                        </a:rPr>
                        <a:t>celebration as well as conflict</a:t>
                      </a:r>
                    </a:p>
                    <a:p>
                      <a:pPr marL="0" indent="0" algn="ctr">
                        <a:buFontTx/>
                        <a:buNone/>
                      </a:pPr>
                      <a:endParaRPr lang="en-US" sz="1100" b="1" dirty="0">
                        <a:solidFill>
                          <a:srgbClr val="231F20"/>
                        </a:solidFill>
                        <a:effectLst/>
                        <a:latin typeface="Arial" panose="020B0604020202020204" pitchFamily="34" charset="0"/>
                        <a:ea typeface="Arial" panose="020B0604020202020204" pitchFamily="34" charset="0"/>
                      </a:endParaRPr>
                    </a:p>
                    <a:p>
                      <a:pPr marL="0" indent="0" algn="ctr">
                        <a:buFontTx/>
                        <a:buNone/>
                      </a:pPr>
                      <a:r>
                        <a:rPr lang="en-GB" sz="1400" dirty="0"/>
                        <a:t>The class talk about differences and similarities and that for some people, being different is hard. The children talk about bullying and how people can have power over others in a group. They talk about strategies for dealing with this as well as wider bullying issues. The class talk about people with disabilities and look at specific examples of disabled people who have amazing lives and achievements. </a:t>
                      </a:r>
                      <a:endParaRPr lang="en-US" sz="14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48072">
                <a:tc>
                  <a:txBody>
                    <a:bodyPr/>
                    <a:lstStyle/>
                    <a:p>
                      <a:pPr algn="ctr">
                        <a:lnSpc>
                          <a:spcPct val="115000"/>
                        </a:lnSpc>
                        <a:spcAft>
                          <a:spcPts val="0"/>
                        </a:spcAft>
                      </a:pPr>
                      <a:r>
                        <a:rPr lang="en-GB" sz="1400" dirty="0">
                          <a:effectLst/>
                          <a:latin typeface="+mn-lt"/>
                          <a:ea typeface="Calibri"/>
                          <a:cs typeface="Times New Roman"/>
                        </a:rPr>
                        <a:t>Disability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physical or mental condition that limits or changes a persons movements, senses or activities.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403901">
                <a:tc rowSpan="3">
                  <a:txBody>
                    <a:bodyPr/>
                    <a:lstStyle/>
                    <a:p>
                      <a:pPr algn="ctr"/>
                      <a:r>
                        <a:rPr lang="en-GB" sz="1400" dirty="0">
                          <a:effectLst/>
                          <a:latin typeface="+mn-lt"/>
                          <a:ea typeface="Calibri"/>
                          <a:cs typeface="Times New Roman"/>
                        </a:rPr>
                        <a:t>Empathy</a:t>
                      </a:r>
                    </a:p>
                    <a:p>
                      <a:pPr algn="ctr"/>
                      <a:endParaRPr lang="en-GB" sz="1400" dirty="0">
                        <a:effectLst/>
                        <a:latin typeface="+mn-lt"/>
                        <a:ea typeface="Calibri"/>
                        <a:cs typeface="Times New Roman"/>
                      </a:endParaRPr>
                    </a:p>
                    <a:p>
                      <a:pPr algn="ctr"/>
                      <a:endParaRPr lang="en-GB" sz="1400" dirty="0">
                        <a:effectLst/>
                        <a:latin typeface="+mn-lt"/>
                        <a:ea typeface="Calibri"/>
                        <a:cs typeface="Times New Roman"/>
                      </a:endParaRPr>
                    </a:p>
                    <a:p>
                      <a:pPr algn="ctr"/>
                      <a:r>
                        <a:rPr lang="en-GB" sz="1100" dirty="0"/>
                        <a:t>Visual impairment,  Perception, Medication, Vision, Blind, Male, Female, Diversity, Transgender, Gender Diversity, Courage, Fairness, Rights, Responsibilities, Power, Struggle, Imbalance, Harassment, Bullying, Bullying behaviour, Direct, Indirect, Argument, Recipient, Para-Olympian, Achievement, Accolade, Perseverance, Sport, Admiration, Stamina, Celebration, Conflict</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r>
                        <a:rPr lang="en-GB" sz="1100" dirty="0">
                          <a:effectLst/>
                          <a:latin typeface="+mn-lt"/>
                          <a:ea typeface="Calibri"/>
                          <a:cs typeface="Times New Roman"/>
                        </a:rPr>
                        <a:t>The ability to understand and share the feelings of another.</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pPr marL="0" lvl="0" indent="0" algn="l">
                        <a:spcBef>
                          <a:spcPts val="610"/>
                        </a:spcBef>
                        <a:buClr>
                          <a:srgbClr val="BED249"/>
                        </a:buClr>
                        <a:buSzPts val="900"/>
                        <a:buFontTx/>
                        <a:buNone/>
                        <a:tabLst>
                          <a:tab pos="216535" algn="l"/>
                        </a:tabLst>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63703"/>
                  </a:ext>
                </a:extLst>
              </a:tr>
              <a:tr h="359075">
                <a:tc vMerge="1">
                  <a:txBody>
                    <a:bodyPr/>
                    <a:lstStyle/>
                    <a:p>
                      <a:pPr algn="ctr"/>
                      <a:r>
                        <a:rPr lang="en-US" sz="1000" spc="-5" dirty="0">
                          <a:solidFill>
                            <a:schemeClr val="bg1"/>
                          </a:solidFill>
                          <a:effectLst/>
                          <a:latin typeface="Arial" panose="020B0604020202020204" pitchFamily="34" charset="0"/>
                        </a:rPr>
                        <a:t>Value, Welcome, Choice, Ghana, West Africa, Cocoa Plantation, Cocoa Pods, Machete, Rights, Community, Education, Wants, Needs, </a:t>
                      </a:r>
                    </a:p>
                    <a:p>
                      <a:pPr algn="ctr"/>
                      <a:r>
                        <a:rPr lang="en-US" sz="1000" spc="-5" dirty="0">
                          <a:solidFill>
                            <a:schemeClr val="bg1"/>
                          </a:solidFill>
                          <a:effectLst/>
                          <a:latin typeface="Arial" panose="020B0604020202020204" pitchFamily="34" charset="0"/>
                        </a:rPr>
                        <a:t>Maslow, Empathy, Comparison, Opportunities, Education, Choices, </a:t>
                      </a:r>
                      <a:r>
                        <a:rPr lang="en-US" sz="1000" spc="-5" dirty="0" err="1">
                          <a:solidFill>
                            <a:schemeClr val="bg1"/>
                          </a:solidFill>
                          <a:effectLst/>
                          <a:latin typeface="Arial" panose="020B0604020202020204" pitchFamily="34" charset="0"/>
                        </a:rPr>
                        <a:t>Behaviour</a:t>
                      </a:r>
                      <a:r>
                        <a:rPr lang="en-US" sz="1000" spc="-5" dirty="0">
                          <a:solidFill>
                            <a:schemeClr val="bg1"/>
                          </a:solidFill>
                          <a:effectLst/>
                          <a:latin typeface="Arial" panose="020B0604020202020204" pitchFamily="34" charset="0"/>
                        </a:rPr>
                        <a:t>, Responsibilities, Rewards, Consequences, </a:t>
                      </a:r>
                      <a:r>
                        <a:rPr lang="en-US" sz="1000" spc="-5" dirty="0" err="1">
                          <a:solidFill>
                            <a:schemeClr val="bg1"/>
                          </a:solidFill>
                          <a:effectLst/>
                          <a:latin typeface="Arial" panose="020B0604020202020204" pitchFamily="34" charset="0"/>
                        </a:rPr>
                        <a:t>Empathise</a:t>
                      </a:r>
                      <a:r>
                        <a:rPr lang="en-US" sz="1000" spc="-5" dirty="0">
                          <a:solidFill>
                            <a:schemeClr val="bg1"/>
                          </a:solidFill>
                          <a:effectLst/>
                          <a:latin typeface="Arial" panose="020B0604020202020204" pitchFamily="34" charset="0"/>
                        </a:rPr>
                        <a:t>, Learning Charter, </a:t>
                      </a:r>
                    </a:p>
                    <a:p>
                      <a:pPr algn="ctr"/>
                      <a:r>
                        <a:rPr lang="en-US" sz="1000" spc="-5" dirty="0">
                          <a:solidFill>
                            <a:schemeClr val="bg1"/>
                          </a:solidFill>
                          <a:effectLst/>
                          <a:latin typeface="Arial" panose="020B0604020202020204" pitchFamily="34" charset="0"/>
                        </a:rPr>
                        <a:t>Obstacles, Cooperation, Collaboration, Legal, Illegal, Lawful, Laws, Participation, Motivation, Democracy, Decision, Proud.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a:txBody>
                    <a:bodyPr/>
                    <a:lstStyle/>
                    <a:p>
                      <a:r>
                        <a:rPr lang="en-GB" dirty="0">
                          <a:solidFill>
                            <a:schemeClr val="bg1"/>
                          </a:solidFill>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2821277">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Empathise with people who are different and be aware of my own feelings towards them</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Be able to recognise when someone is exerting power negatively in a relationship</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Use a range of strategies when involved in a bullying situation or in situations where difference is a source of conflict</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Identify different feelings of the bully, bullied and bystanders in a bullying scenario</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Be able to vocalise their thoughts and feelings about prejudice and discrimination and why it happens</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Appreciate people for who they are and show empathy.</a:t>
                      </a:r>
                    </a:p>
                  </a:txBody>
                  <a:tcPr marL="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bl>
          </a:graphicData>
        </a:graphic>
      </p:graphicFrame>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3"/>
          <a:stretch>
            <a:fillRect/>
          </a:stretch>
        </p:blipFill>
        <p:spPr>
          <a:xfrm>
            <a:off x="1691680" y="3744960"/>
            <a:ext cx="1543909" cy="1201016"/>
          </a:xfrm>
          <a:prstGeom prst="rect">
            <a:avLst/>
          </a:prstGeom>
        </p:spPr>
      </p:pic>
      <p:pic>
        <p:nvPicPr>
          <p:cNvPr id="3" name="Picture 2">
            <a:extLst>
              <a:ext uri="{FF2B5EF4-FFF2-40B4-BE49-F238E27FC236}">
                <a16:creationId xmlns:a16="http://schemas.microsoft.com/office/drawing/2014/main" id="{BA72F8FD-A3DD-4220-A95A-CF27B33FD091}"/>
              </a:ext>
            </a:extLst>
          </p:cNvPr>
          <p:cNvPicPr>
            <a:picLocks noChangeAspect="1"/>
          </p:cNvPicPr>
          <p:nvPr/>
        </p:nvPicPr>
        <p:blipFill>
          <a:blip r:embed="rId4"/>
          <a:stretch>
            <a:fillRect/>
          </a:stretch>
        </p:blipFill>
        <p:spPr>
          <a:xfrm>
            <a:off x="1763688" y="5153112"/>
            <a:ext cx="1201016" cy="1572904"/>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438874020"/>
              </p:ext>
            </p:extLst>
          </p:nvPr>
        </p:nvGraphicFramePr>
        <p:xfrm>
          <a:off x="539552" y="980728"/>
          <a:ext cx="8352927" cy="429768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pPr algn="l"/>
                      <a:endParaRPr lang="en-GB" dirty="0"/>
                    </a:p>
                    <a:p>
                      <a:pPr marL="0" indent="0" algn="l">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what culture means</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differences in culture can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sometimes be a source of conflict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what racism is and why it is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unacceptable</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rumour spreading is a form of bullying on and offline</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external forms of support in regard to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bullying e.g. Childline</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bullying can be direct and indirect</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how their life is different from the lives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of children in the developing world</a:t>
                      </a:r>
                    </a:p>
                    <a:p>
                      <a:pPr marL="0" indent="0" algn="l">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Democracy- British Values. Aspirations. My rights. (UNICEF) E safety. Anti bullying week. Faith week. RE- other faiths. Diversity in my community. Growth mindset. </a:t>
                      </a:r>
                      <a:r>
                        <a:rPr kumimoji="0" lang="en-GB" sz="1800" b="0" i="0" u="none" strike="noStrike" kern="1200" cap="none" spc="0" normalizeH="0" baseline="0" noProof="0">
                          <a:ln>
                            <a:noFill/>
                          </a:ln>
                          <a:solidFill>
                            <a:prstClr val="black"/>
                          </a:solidFill>
                          <a:effectLst/>
                          <a:uLnTx/>
                          <a:uFillTx/>
                          <a:latin typeface="+mn-lt"/>
                          <a:ea typeface="+mn-ea"/>
                          <a:cs typeface="+mn-cs"/>
                        </a:rPr>
                        <a:t>Courage curriculum. </a:t>
                      </a:r>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indent="0" algn="l">
                        <a:buFont typeface="Arial" panose="020B0604020202020204" pitchFamily="34" charset="0"/>
                        <a:buNone/>
                      </a:pPr>
                      <a:endParaRPr lang="en-GB" sz="14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400" dirty="0"/>
                        <a:t>The class explore culture and cultural differences. They link this to racism, talking about what it is and how to be aware of their own feelings towards people from different cultures. They revisit the topic of bullying and discuss rumour spreading and name-calling. The children talk about direct and indirect bullying as well as ways to encourage children to not using bullying behaviours. The class talk about happiness regardless of material wealth and respecting other people’s cultures. </a:t>
                      </a:r>
                      <a:endParaRPr lang="en-GB" sz="1400" b="1" dirty="0">
                        <a:solidFill>
                          <a:srgbClr val="231F20"/>
                        </a:solidFill>
                        <a:effectLst/>
                        <a:latin typeface="Arial" panose="020B0604020202020204" pitchFamily="34" charset="0"/>
                        <a:ea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 </a:t>
                      </a: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4283968" y="3914957"/>
            <a:ext cx="1528689" cy="167256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38814"/>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4244107711"/>
              </p:ext>
            </p:extLst>
          </p:nvPr>
        </p:nvGraphicFramePr>
        <p:xfrm>
          <a:off x="264096" y="435250"/>
          <a:ext cx="8632575" cy="6250839"/>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4372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Similarity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Being similar but not the same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a:t>
                      </a:r>
                      <a:r>
                        <a:rPr lang="en-GB" sz="1100" dirty="0"/>
                        <a:t>• Can you say how you are different from a friend? • Can you say how you are the same as a friend? • What can you do to make a friend? • How can you tell when someone is feeling sad, angry or upset? • If someone is making you feel sad or upset what can you do about it?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9215">
                <a:tc>
                  <a:txBody>
                    <a:bodyPr/>
                    <a:lstStyle/>
                    <a:p>
                      <a:pPr algn="ctr">
                        <a:lnSpc>
                          <a:spcPct val="115000"/>
                        </a:lnSpc>
                        <a:spcAft>
                          <a:spcPts val="0"/>
                        </a:spcAft>
                      </a:pPr>
                      <a:r>
                        <a:rPr lang="en-GB" sz="1400" dirty="0">
                          <a:effectLst/>
                          <a:latin typeface="+mn-lt"/>
                          <a:ea typeface="Calibri"/>
                          <a:cs typeface="Times New Roman"/>
                        </a:rPr>
                        <a:t>Same as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Identical, not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 Know that people have differences and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similarities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what bullying means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who to tell if they or someone else is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being bullied or is feeling unhappy</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skills to make friendships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people are unique and that it is OK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to be different</a:t>
                      </a:r>
                      <a:endParaRPr lang="en-GB" sz="1400" b="1" dirty="0">
                        <a:solidFill>
                          <a:schemeClr val="tx1"/>
                        </a:solidFill>
                        <a:effectLst/>
                        <a:latin typeface="+mn-lt"/>
                        <a:ea typeface="Calibri"/>
                        <a:cs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89215">
                <a:tc>
                  <a:txBody>
                    <a:bodyPr/>
                    <a:lstStyle/>
                    <a:p>
                      <a:pPr algn="ctr">
                        <a:lnSpc>
                          <a:spcPct val="115000"/>
                        </a:lnSpc>
                        <a:spcAft>
                          <a:spcPts val="0"/>
                        </a:spcAft>
                      </a:pPr>
                      <a:r>
                        <a:rPr lang="en-GB" sz="1400" dirty="0">
                          <a:effectLst/>
                          <a:latin typeface="+mn-lt"/>
                          <a:ea typeface="Calibri"/>
                          <a:cs typeface="Times New Roman"/>
                        </a:rPr>
                        <a:t>Different from</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Not the same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0">
                <a:tc>
                  <a:txBody>
                    <a:bodyPr/>
                    <a:lstStyle/>
                    <a:p>
                      <a:pPr algn="ctr"/>
                      <a:r>
                        <a:rPr lang="en-GB" sz="1400" dirty="0">
                          <a:latin typeface="+mn-lt"/>
                        </a:rPr>
                        <a:t>Difference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When two things are compared and are not the same.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4842">
                <a:tc rowSpan="2">
                  <a:txBody>
                    <a:bodyPr/>
                    <a:lstStyle/>
                    <a:p>
                      <a:pPr algn="ctr">
                        <a:lnSpc>
                          <a:spcPct val="115000"/>
                        </a:lnSpc>
                        <a:spcAft>
                          <a:spcPts val="0"/>
                        </a:spcAft>
                      </a:pPr>
                      <a:r>
                        <a:rPr lang="en-GB" sz="1400" dirty="0"/>
                        <a:t>Bullying, Bullying behaviour, Deliberate, On purpose, Unfair, Included, Bully, Bullied, Celebrations, Special, Unique. </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400" dirty="0"/>
                        <a:t>The class talk about the similarities and differences between people and that these make us unique and special. The children learn what bullying is and what it isn’t. They talk about how it might feel to be bullied and when and who to ask for help. The children talk about friendship, how to make friends and that it is OK to have differences from their friends. The children also talk about being nice to and looking after other children you might be being bullied. </a:t>
                      </a:r>
                      <a:endParaRPr lang="en-GB" sz="14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542097">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Recognise ways in which they are the same as their friends and ways they are different </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Identify what is bullying and what isn’t </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Understand how being bullied might feel</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Know ways to help a person who is being bullied</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Identify emotions associated with making a new friend</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Verbalise some of the attributes that make them  unique and special</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3"/>
          <a:stretch>
            <a:fillRect/>
          </a:stretch>
        </p:blipFill>
        <p:spPr>
          <a:xfrm>
            <a:off x="1763688" y="3284984"/>
            <a:ext cx="2050024" cy="1781662"/>
          </a:xfrm>
          <a:prstGeom prst="rect">
            <a:avLst/>
          </a:prstGeom>
        </p:spPr>
      </p:pic>
      <p:pic>
        <p:nvPicPr>
          <p:cNvPr id="8" name="Picture 7" descr="Icon&#10;&#10;Description automatically generated">
            <a:extLst>
              <a:ext uri="{FF2B5EF4-FFF2-40B4-BE49-F238E27FC236}">
                <a16:creationId xmlns:a16="http://schemas.microsoft.com/office/drawing/2014/main" id="{6DD842B6-B74F-45B3-B129-ED0B8934AF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20056" y="4941168"/>
            <a:ext cx="1090935" cy="1433439"/>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614824659"/>
              </p:ext>
            </p:extLst>
          </p:nvPr>
        </p:nvGraphicFramePr>
        <p:xfrm>
          <a:off x="467544" y="1112520"/>
          <a:ext cx="8424936" cy="437388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33855">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3338552">
                <a:tc>
                  <a:txBody>
                    <a:bodyPr/>
                    <a:lstStyle/>
                    <a:p>
                      <a:endParaRPr lang="en-GB" sz="1100"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what being proud means and that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people can be proud of different things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that people can be good at different things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what being unique means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that families can be different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that people have different homes and why they are important to them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different ways of making friends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different ways to stand up for myself</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the names of some emotions such as happy, sad, frightened, angry</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that they don’t have to be ‘the same as’ to be a friend</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why having friends is important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some qualities of a positive friendship </a:t>
                      </a:r>
                    </a:p>
                    <a:p>
                      <a:endParaRPr lang="en-GB" dirty="0"/>
                    </a:p>
                  </a:txBody>
                  <a:tcPr/>
                </a:tc>
                <a:tc>
                  <a:txBody>
                    <a:bodyPr/>
                    <a:lstStyle/>
                    <a:p>
                      <a:endParaRPr lang="en-GB" dirty="0"/>
                    </a:p>
                    <a:p>
                      <a:r>
                        <a:rPr lang="en-GB" dirty="0"/>
                        <a:t>Myself and my friends, families, the class charter. Celebrating different families and faiths. </a:t>
                      </a:r>
                    </a:p>
                    <a:p>
                      <a:r>
                        <a:rPr lang="en-GB" dirty="0"/>
                        <a:t>My rights and responsibilities. (UNICEF)</a:t>
                      </a:r>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Calibri"/>
                        <a:cs typeface="Times New Roman"/>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Children are encouraged to think about things that they are good at whilst understanding that everyone is good at different things. They talk about being different and how that makes everyone special but also recognising that we are the same in some ways. The children talk about their homes and are asked to explain why it is special to them. They talk about friendship and how to be a kind friend and how to stand up for themselves if someone says or does something unkind to them. </a:t>
                      </a:r>
                      <a:endParaRPr kumimoji="0" lang="en-GB" sz="1100" b="0" i="0" u="none" strike="noStrike" kern="1200" cap="none" spc="0" normalizeH="0" baseline="0" noProof="0" dirty="0">
                        <a:ln>
                          <a:noFill/>
                        </a:ln>
                        <a:solidFill>
                          <a:prstClr val="black"/>
                        </a:solidFill>
                        <a:effectLst/>
                        <a:uLnTx/>
                        <a:uFillTx/>
                        <a:latin typeface="+mn-lt"/>
                        <a:ea typeface="Calibri"/>
                        <a:cs typeface="Times New Roman"/>
                      </a:endParaRP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511225" y="3398168"/>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753481593"/>
              </p:ext>
            </p:extLst>
          </p:nvPr>
        </p:nvGraphicFramePr>
        <p:xfrm>
          <a:off x="255712" y="535716"/>
          <a:ext cx="8632575" cy="6191466"/>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gridCol w="2142118">
                  <a:extLst>
                    <a:ext uri="{9D8B030D-6E8A-4147-A177-3AD203B41FA5}">
                      <a16:colId xmlns:a16="http://schemas.microsoft.com/office/drawing/2014/main" val="20004"/>
                    </a:ext>
                  </a:extLst>
                </a:gridCol>
              </a:tblGrid>
              <a:tr h="25360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Similarities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Being similar but not the same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100" dirty="0">
                          <a:effectLst/>
                          <a:latin typeface="+mn-lt"/>
                          <a:ea typeface="Calibri"/>
                          <a:cs typeface="Times New Roman"/>
                        </a:rPr>
                        <a:t>• What is bullying?</a:t>
                      </a:r>
                    </a:p>
                    <a:p>
                      <a:pPr marL="0" indent="0" algn="l">
                        <a:lnSpc>
                          <a:spcPct val="115000"/>
                        </a:lnSpc>
                        <a:spcAft>
                          <a:spcPts val="0"/>
                        </a:spcAft>
                        <a:buFontTx/>
                        <a:buNone/>
                      </a:pPr>
                      <a:r>
                        <a:rPr lang="en-GB" sz="1100" dirty="0">
                          <a:effectLst/>
                          <a:latin typeface="+mn-lt"/>
                          <a:ea typeface="Calibri"/>
                          <a:cs typeface="Times New Roman"/>
                        </a:rPr>
                        <a:t>• Do all boys have to be the same, and all girls have to be the same? How do you feel about this?</a:t>
                      </a:r>
                    </a:p>
                    <a:p>
                      <a:pPr marL="0" indent="0" algn="l">
                        <a:lnSpc>
                          <a:spcPct val="115000"/>
                        </a:lnSpc>
                        <a:spcAft>
                          <a:spcPts val="0"/>
                        </a:spcAft>
                        <a:buFontTx/>
                        <a:buNone/>
                      </a:pPr>
                      <a:r>
                        <a:rPr lang="en-GB" sz="1100" dirty="0">
                          <a:effectLst/>
                          <a:latin typeface="+mn-lt"/>
                          <a:ea typeface="Calibri"/>
                          <a:cs typeface="Times New Roman"/>
                        </a:rPr>
                        <a:t>• Are stereotypes fair?</a:t>
                      </a:r>
                    </a:p>
                    <a:p>
                      <a:pPr marL="0" indent="0" algn="l">
                        <a:lnSpc>
                          <a:spcPct val="115000"/>
                        </a:lnSpc>
                        <a:spcAft>
                          <a:spcPts val="0"/>
                        </a:spcAft>
                        <a:buFontTx/>
                        <a:buNone/>
                      </a:pPr>
                      <a:r>
                        <a:rPr lang="en-GB" sz="1100" dirty="0">
                          <a:effectLst/>
                          <a:latin typeface="+mn-lt"/>
                          <a:ea typeface="Calibri"/>
                          <a:cs typeface="Times New Roman"/>
                        </a:rPr>
                        <a:t>• Can a person be friends with someone who is different from them?</a:t>
                      </a:r>
                    </a:p>
                    <a:p>
                      <a:pPr marL="0" indent="0" algn="l">
                        <a:lnSpc>
                          <a:spcPct val="115000"/>
                        </a:lnSpc>
                        <a:spcAft>
                          <a:spcPts val="0"/>
                        </a:spcAft>
                        <a:buFontTx/>
                        <a:buNone/>
                      </a:pPr>
                      <a:r>
                        <a:rPr lang="en-GB" sz="1100" dirty="0">
                          <a:effectLst/>
                          <a:latin typeface="+mn-lt"/>
                          <a:ea typeface="Calibri"/>
                          <a:cs typeface="Times New Roman"/>
                        </a:rPr>
                        <a:t>• Can we choose how we treat other people? </a:t>
                      </a:r>
                    </a:p>
                    <a:p>
                      <a:pPr marL="0" indent="0" algn="l">
                        <a:lnSpc>
                          <a:spcPct val="115000"/>
                        </a:lnSpc>
                        <a:spcAft>
                          <a:spcPts val="0"/>
                        </a:spcAft>
                        <a:buFontTx/>
                        <a:buNone/>
                      </a:pPr>
                      <a:r>
                        <a:rPr lang="en-GB" sz="1100" dirty="0">
                          <a:effectLst/>
                          <a:latin typeface="+mn-lt"/>
                          <a:ea typeface="Calibri"/>
                          <a:cs typeface="Times New Roman"/>
                        </a:rPr>
                        <a:t>• Can being different be used as a reason for bullying? How do you feel about that?</a:t>
                      </a:r>
                    </a:p>
                    <a:p>
                      <a:pPr marL="0" indent="0" algn="l">
                        <a:lnSpc>
                          <a:spcPct val="115000"/>
                        </a:lnSpc>
                        <a:spcAft>
                          <a:spcPts val="0"/>
                        </a:spcAft>
                        <a:buFontTx/>
                        <a:buNone/>
                      </a:pPr>
                      <a:r>
                        <a:rPr lang="en-GB" sz="1100" dirty="0">
                          <a:effectLst/>
                          <a:latin typeface="+mn-lt"/>
                          <a:ea typeface="Calibri"/>
                          <a:cs typeface="Times New Roman"/>
                        </a:rPr>
                        <a:t>• If you were worried about bullying what could you do?</a:t>
                      </a:r>
                    </a:p>
                    <a:p>
                      <a:pPr marL="0" indent="0" algn="l">
                        <a:lnSpc>
                          <a:spcPct val="115000"/>
                        </a:lnSpc>
                        <a:spcAft>
                          <a:spcPts val="0"/>
                        </a:spcAft>
                        <a:buFontTx/>
                        <a:buNone/>
                      </a:pPr>
                      <a:r>
                        <a:rPr lang="en-GB" sz="1100" dirty="0">
                          <a:effectLst/>
                          <a:latin typeface="+mn-lt"/>
                          <a:ea typeface="Calibri"/>
                          <a:cs typeface="Times New Roman"/>
                        </a:rPr>
                        <a:t>• Does Calm Me time help you feel peaceful?</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latin typeface="+mn-lt"/>
                        </a:rPr>
                        <a:t>Assumptions, </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Something that is accepted as true, without proof</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there are stereotypes about boys and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girls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that it is OK not to conform to gender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stereotypes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it is good to be yourself</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that sometimes people get bullied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because of difference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the difference between right and wrong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and the role that choice has to play in this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that friends can be different and still be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friends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where to get help if being bullied</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 Know the difference between a one-off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1" baseline="0" dirty="0">
                          <a:effectLst/>
                          <a:latin typeface="+mn-lt"/>
                          <a:cs typeface="Times New Roman"/>
                        </a:rPr>
                        <a:t>incident and bullying</a:t>
                      </a:r>
                    </a:p>
                    <a:p>
                      <a:pPr marL="0" marR="0" indent="0" algn="l" defTabSz="914400" rtl="0" eaLnBrk="1" fontAlgn="auto" latinLnBrk="0" hangingPunct="1">
                        <a:lnSpc>
                          <a:spcPct val="115000"/>
                        </a:lnSpc>
                        <a:spcBef>
                          <a:spcPts val="0"/>
                        </a:spcBef>
                        <a:spcAft>
                          <a:spcPts val="0"/>
                        </a:spcAft>
                        <a:buClrTx/>
                        <a:buSzTx/>
                        <a:buFontTx/>
                        <a:buNone/>
                        <a:tabLst/>
                        <a:defRPr/>
                      </a:pPr>
                      <a:endParaRPr lang="en-GB" sz="12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200" b="0" baseline="0" dirty="0">
                          <a:effectLst/>
                          <a:latin typeface="+mn-lt"/>
                          <a:cs typeface="Times New Roman"/>
                        </a:rPr>
                        <a:t>The class talk about gender stereotypes, that boys and girls can have differences and similarities and that is OK. They talk about </a:t>
                      </a:r>
                    </a:p>
                    <a:p>
                      <a:pPr marL="0" marR="0" indent="0" algn="l" defTabSz="914400" rtl="0" eaLnBrk="1" fontAlgn="auto" latinLnBrk="0" hangingPunct="1">
                        <a:lnSpc>
                          <a:spcPct val="115000"/>
                        </a:lnSpc>
                        <a:spcBef>
                          <a:spcPts val="0"/>
                        </a:spcBef>
                        <a:spcAft>
                          <a:spcPts val="0"/>
                        </a:spcAft>
                        <a:buClrTx/>
                        <a:buSzTx/>
                        <a:buFontTx/>
                        <a:buNone/>
                        <a:tabLst/>
                        <a:defRPr/>
                      </a:pPr>
                      <a:r>
                        <a:rPr lang="en-GB" sz="1200" b="0" baseline="0" dirty="0">
                          <a:effectLst/>
                          <a:latin typeface="+mn-lt"/>
                          <a:cs typeface="Times New Roman"/>
                        </a:rPr>
                        <a:t>children being bullied because they are different, that this shouldn’t happen and how to support a classmate who is being bullied. The children talk </a:t>
                      </a:r>
                    </a:p>
                    <a:p>
                      <a:pPr marL="0" marR="0" indent="0" algn="l" defTabSz="914400" rtl="0" eaLnBrk="1" fontAlgn="auto" latinLnBrk="0" hangingPunct="1">
                        <a:lnSpc>
                          <a:spcPct val="115000"/>
                        </a:lnSpc>
                        <a:spcBef>
                          <a:spcPts val="0"/>
                        </a:spcBef>
                        <a:spcAft>
                          <a:spcPts val="0"/>
                        </a:spcAft>
                        <a:buClrTx/>
                        <a:buSzTx/>
                        <a:buFontTx/>
                        <a:buNone/>
                        <a:tabLst/>
                        <a:defRPr/>
                      </a:pPr>
                      <a:r>
                        <a:rPr lang="en-GB" sz="1200" b="0" baseline="0" dirty="0">
                          <a:effectLst/>
                          <a:latin typeface="+mn-lt"/>
                          <a:cs typeface="Times New Roman"/>
                        </a:rPr>
                        <a:t>about feelings associated with bullying and how and where to get help. They talk about similarities and differences and that it is OK for friends to have </a:t>
                      </a:r>
                    </a:p>
                    <a:p>
                      <a:pPr marL="0" marR="0" indent="0" algn="l" defTabSz="914400" rtl="0" eaLnBrk="1" fontAlgn="auto" latinLnBrk="0" hangingPunct="1">
                        <a:lnSpc>
                          <a:spcPct val="115000"/>
                        </a:lnSpc>
                        <a:spcBef>
                          <a:spcPts val="0"/>
                        </a:spcBef>
                        <a:spcAft>
                          <a:spcPts val="0"/>
                        </a:spcAft>
                        <a:buClrTx/>
                        <a:buSzTx/>
                        <a:buFontTx/>
                        <a:buNone/>
                        <a:tabLst/>
                        <a:defRPr/>
                      </a:pPr>
                      <a:r>
                        <a:rPr lang="en-GB" sz="1200" b="0" baseline="0" dirty="0">
                          <a:effectLst/>
                          <a:latin typeface="+mn-lt"/>
                          <a:cs typeface="Times New Roman"/>
                        </a:rPr>
                        <a:t>differences without it affecting their friendship.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effectLst/>
                          <a:latin typeface="+mn-lt"/>
                          <a:ea typeface="Calibri"/>
                          <a:cs typeface="Times New Roman"/>
                        </a:rPr>
                        <a:t>Shield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protect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Stereotypes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An idea or image of a person or group of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34057">
                <a:tc rowSpan="3">
                  <a:txBody>
                    <a:bodyPr/>
                    <a:lstStyle/>
                    <a:p>
                      <a:pPr algn="ctr">
                        <a:lnSpc>
                          <a:spcPct val="115000"/>
                        </a:lnSpc>
                        <a:spcAft>
                          <a:spcPts val="0"/>
                        </a:spcAft>
                      </a:pPr>
                      <a:r>
                        <a:rPr lang="en-GB" sz="1400" dirty="0">
                          <a:effectLst/>
                          <a:latin typeface="+mn-lt"/>
                          <a:ea typeface="Calibri"/>
                          <a:cs typeface="Times New Roman"/>
                        </a:rPr>
                        <a:t>Boys, Girls, </a:t>
                      </a:r>
                      <a:r>
                        <a:rPr lang="en-GB" sz="1400" dirty="0"/>
                        <a:t>Special, Differences, Bully, Purpose, Kind, Unkind, Feelings, Sad, Lonely, Help, Stand up for, Male, Female, Diversity, Fairness, Kindness, Friends, Unique, Value. </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92270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100" dirty="0"/>
                        <a:t>• Understand that boys and girls can be similar in lots of ways and that is OK • Understand that boys and girls can be different in lots of ways and that is OK • Explain how being bullied can make someone feel • Can choose to be kind to someone who is being bullied • Know how to stand up for themselves when they need to • Recognise that they shouldn’t judge people because they are different • Understand that everyone’s differences make them special and unique</a:t>
                      </a:r>
                      <a:endParaRPr lang="en-GB" sz="11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3"/>
          <a:stretch>
            <a:fillRect/>
          </a:stretch>
        </p:blipFill>
        <p:spPr>
          <a:xfrm>
            <a:off x="1763688" y="3362879"/>
            <a:ext cx="1400290" cy="1484406"/>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077072"/>
            <a:ext cx="3406218"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D830C986-84C2-4B40-8EB2-AFF96F117775}"/>
              </a:ext>
            </a:extLst>
          </p:cNvPr>
          <p:cNvPicPr>
            <a:picLocks noChangeAspect="1"/>
          </p:cNvPicPr>
          <p:nvPr/>
        </p:nvPicPr>
        <p:blipFill>
          <a:blip r:embed="rId4"/>
          <a:stretch>
            <a:fillRect/>
          </a:stretch>
        </p:blipFill>
        <p:spPr>
          <a:xfrm>
            <a:off x="1918193" y="5229200"/>
            <a:ext cx="1091279" cy="1432684"/>
          </a:xfrm>
          <a:prstGeom prst="rect">
            <a:avLst/>
          </a:prstGeom>
        </p:spPr>
      </p:pic>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666154826"/>
              </p:ext>
            </p:extLst>
          </p:nvPr>
        </p:nvGraphicFramePr>
        <p:xfrm>
          <a:off x="323528" y="993902"/>
          <a:ext cx="8424935" cy="528828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 • Know that people have differences and </a:t>
                      </a:r>
                    </a:p>
                    <a:p>
                      <a:r>
                        <a:rPr lang="en-GB" dirty="0"/>
                        <a:t>similarities</a:t>
                      </a:r>
                    </a:p>
                    <a:p>
                      <a:r>
                        <a:rPr lang="en-GB" dirty="0"/>
                        <a:t>• Know what bullying means</a:t>
                      </a:r>
                    </a:p>
                    <a:p>
                      <a:r>
                        <a:rPr lang="en-GB" dirty="0"/>
                        <a:t>• Know who to tell if they or someone else is </a:t>
                      </a:r>
                    </a:p>
                    <a:p>
                      <a:r>
                        <a:rPr lang="en-GB" dirty="0"/>
                        <a:t>being bullied or is feeling unhappy</a:t>
                      </a:r>
                    </a:p>
                    <a:p>
                      <a:r>
                        <a:rPr lang="en-GB" dirty="0"/>
                        <a:t>• Know skills to make friendships</a:t>
                      </a:r>
                    </a:p>
                    <a:p>
                      <a:r>
                        <a:rPr lang="en-GB" dirty="0"/>
                        <a:t>• Know that people are unique and that it is OK </a:t>
                      </a:r>
                    </a:p>
                    <a:p>
                      <a:r>
                        <a:rPr lang="en-GB" dirty="0"/>
                        <a:t>to be different</a:t>
                      </a:r>
                    </a:p>
                    <a:p>
                      <a:endParaRPr lang="en-GB" dirty="0"/>
                    </a:p>
                    <a:p>
                      <a:endParaRPr lang="en-GB" dirty="0"/>
                    </a:p>
                  </a:txBody>
                  <a:tcPr/>
                </a:tc>
                <a:tc>
                  <a:txBody>
                    <a:bodyPr/>
                    <a:lstStyle/>
                    <a:p>
                      <a:endParaRPr lang="en-GB" dirty="0"/>
                    </a:p>
                    <a:p>
                      <a:endParaRPr lang="en-GB" dirty="0"/>
                    </a:p>
                    <a:p>
                      <a:r>
                        <a:rPr lang="en-GB" dirty="0"/>
                        <a:t>My rights and responsibilities. (UNICEF)</a:t>
                      </a:r>
                    </a:p>
                    <a:p>
                      <a:r>
                        <a:rPr lang="en-GB" dirty="0"/>
                        <a:t>Link to faith week.</a:t>
                      </a:r>
                    </a:p>
                    <a:p>
                      <a:r>
                        <a:rPr lang="en-GB" dirty="0"/>
                        <a:t>Link to RE- other faiths</a:t>
                      </a:r>
                    </a:p>
                    <a:p>
                      <a:r>
                        <a:rPr lang="en-GB" dirty="0"/>
                        <a:t>Growth mindset. Anti bullying week.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The class talk about the similarities and differences between people and that these make us unique and special. The children learn what bullying is and what it isn’t. They talk about how it might feel to be bullied and when and who to ask for help. The children talk about friendship, how to make friends and that it is OK to have differences from their friends. The children also talk about being nice to and looking after other children you might be being bullied. </a:t>
                      </a:r>
                      <a:endParaRPr kumimoji="0" lang="en-GB" sz="1400" b="0" i="0" u="none" strike="noStrike" kern="1200" cap="none" spc="0" normalizeH="0" baseline="0" noProof="0" dirty="0">
                        <a:ln>
                          <a:noFill/>
                        </a:ln>
                        <a:solidFill>
                          <a:prstClr val="black"/>
                        </a:solidFill>
                        <a:effectLst/>
                        <a:uLnTx/>
                        <a:uFillTx/>
                        <a:latin typeface="+mn-lt"/>
                        <a:ea typeface="Calibri"/>
                        <a:cs typeface="Times New Roman"/>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779912" y="3633160"/>
            <a:ext cx="1922994" cy="1674197"/>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032512996"/>
              </p:ext>
            </p:extLst>
          </p:nvPr>
        </p:nvGraphicFramePr>
        <p:xfrm>
          <a:off x="115887" y="408219"/>
          <a:ext cx="8928993" cy="6437891"/>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84477">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Family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group of one or more parents living with children/a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is the ‘Solve it together’ technique? How can it help solve a disagreement between two people?</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is a bystander in a bullying situation? (A bystander is a witness not directly involved).</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How could a bystander make a bullying situation worse or better?</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types of bullying do you know about?</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Where can someone get help if they were being bullied or witnessed bullying?</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How does it feel to give and receive a compliment?</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Loving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Feeling or showing great love or care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171450" indent="-171450" algn="l">
                        <a:buFont typeface="Arial" panose="020B0604020202020204" pitchFamily="34" charset="0"/>
                        <a:buChar char="•"/>
                      </a:pPr>
                      <a:r>
                        <a:rPr lang="en-GB" sz="1100" b="1" dirty="0"/>
                        <a:t> Know why families are important</a:t>
                      </a:r>
                    </a:p>
                    <a:p>
                      <a:pPr algn="l"/>
                      <a:r>
                        <a:rPr lang="en-GB" sz="1100" b="1" dirty="0"/>
                        <a:t>• Know that everybody’s family is different</a:t>
                      </a:r>
                    </a:p>
                    <a:p>
                      <a:pPr algn="l"/>
                      <a:r>
                        <a:rPr lang="en-GB" sz="1100" b="1" dirty="0"/>
                        <a:t>• Know that sometimes family members don’t </a:t>
                      </a:r>
                    </a:p>
                    <a:p>
                      <a:pPr algn="l"/>
                      <a:r>
                        <a:rPr lang="en-GB" sz="1100" b="1" dirty="0"/>
                        <a:t>get along and some reasons for this</a:t>
                      </a:r>
                    </a:p>
                    <a:p>
                      <a:pPr algn="l"/>
                      <a:r>
                        <a:rPr lang="en-GB" sz="1100" b="1" dirty="0"/>
                        <a:t>• Know that conflict is a normal part of relationships</a:t>
                      </a:r>
                    </a:p>
                    <a:p>
                      <a:pPr algn="l"/>
                      <a:r>
                        <a:rPr lang="en-GB" sz="1100" b="1" dirty="0"/>
                        <a:t>• Know what it means to be a witness to </a:t>
                      </a:r>
                    </a:p>
                    <a:p>
                      <a:pPr algn="l"/>
                      <a:r>
                        <a:rPr lang="en-GB" sz="1100" b="1" dirty="0"/>
                        <a:t>bullying and that a witness can make the </a:t>
                      </a:r>
                    </a:p>
                    <a:p>
                      <a:pPr algn="l"/>
                      <a:r>
                        <a:rPr lang="en-GB" sz="1100" b="1" dirty="0"/>
                        <a:t>situation worse or better by what they do</a:t>
                      </a:r>
                    </a:p>
                    <a:p>
                      <a:pPr algn="l"/>
                      <a:r>
                        <a:rPr lang="en-GB" sz="1100" b="1" dirty="0"/>
                        <a:t>• Know that some words are used in hurtful </a:t>
                      </a:r>
                    </a:p>
                    <a:p>
                      <a:pPr algn="l"/>
                      <a:r>
                        <a:rPr lang="en-GB" sz="1100" b="1" dirty="0"/>
                        <a:t>ways and that this can have consequences</a:t>
                      </a:r>
                    </a:p>
                    <a:p>
                      <a:pPr algn="l"/>
                      <a:endParaRPr lang="en-GB" sz="1100" dirty="0"/>
                    </a:p>
                    <a:p>
                      <a:pPr algn="l"/>
                      <a:endParaRPr lang="en-GB" sz="1100" dirty="0"/>
                    </a:p>
                    <a:p>
                      <a:pPr algn="l"/>
                      <a:endParaRPr lang="en-GB" sz="1100" dirty="0"/>
                    </a:p>
                    <a:p>
                      <a:pPr algn="l"/>
                      <a:r>
                        <a:rPr lang="en-GB" sz="1200" dirty="0"/>
                        <a:t>The class learn about families, that they are all different and that sometimes they fall out with each other. The children talk about techniques to calm themselves down and discuss a technique called ‘solve it together.’ The children revisit the topic of bullying and talk about being a witness (bystander), they took about how a witness has choices and how these choices can affect the bullying that is taking place. The children also talk about using problem-solving techniques in bullying situations. They talk about name-calling and choosing not to use hurtful words. They also talk about giving and receiving compliments and the feelings associated with this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Caring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show kindness or care for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Safe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To protect or be protected. Not likely to be harmful or risky.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3221">
                <a:tc rowSpan="3">
                  <a:txBody>
                    <a:bodyPr/>
                    <a:lstStyle/>
                    <a:p>
                      <a:pPr marL="107950" marR="327660" indent="-108585" algn="ctr">
                        <a:lnSpc>
                          <a:spcPct val="91000"/>
                        </a:lnSpc>
                        <a:spcBef>
                          <a:spcPts val="410"/>
                        </a:spcBef>
                        <a:spcAft>
                          <a:spcPts val="0"/>
                        </a:spcAft>
                      </a:pPr>
                      <a:r>
                        <a:rPr lang="en-GB" sz="1400" dirty="0"/>
                        <a:t>Connected, Difference, Special, Conflict, Solve It Together, Solutions, Resolve, Witness, Bystander, Bullying, Gay, Unkind, Feelings, Tell, Consequences, Hurtful, Compliment, Unique</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sz="1100" dirty="0">
                        <a:effectLst/>
                        <a:latin typeface="+mn-lt"/>
                        <a:ea typeface="Times New Roman" panose="02020603050405020304" pitchFamily="18" charset="0"/>
                        <a:cs typeface="Arial" panose="020B0604020202020204" pitchFamily="34" charset="0"/>
                      </a:endParaRPr>
                    </a:p>
                    <a:p>
                      <a:r>
                        <a:rPr lang="en-GB" sz="1100" dirty="0">
                          <a:effectLst/>
                          <a:latin typeface="+mn-lt"/>
                          <a:ea typeface="Times New Roman" panose="02020603050405020304" pitchFamily="18" charset="0"/>
                          <a:cs typeface="Arial" panose="020B0604020202020204" pitchFamily="34" charset="0"/>
                        </a:rPr>
                        <a:t>• Be able to show appreciation for their families, parents and carers</a:t>
                      </a:r>
                    </a:p>
                    <a:p>
                      <a:r>
                        <a:rPr lang="en-GB" sz="1100" dirty="0">
                          <a:effectLst/>
                          <a:latin typeface="+mn-lt"/>
                          <a:ea typeface="Times New Roman" panose="02020603050405020304" pitchFamily="18" charset="0"/>
                          <a:cs typeface="Arial" panose="020B0604020202020204" pitchFamily="34" charset="0"/>
                        </a:rPr>
                        <a:t>• Use the ‘Solve it together’ technique to calm and resolve conflicts with friends and family</a:t>
                      </a:r>
                    </a:p>
                    <a:p>
                      <a:r>
                        <a:rPr lang="en-GB" sz="1100" dirty="0">
                          <a:effectLst/>
                          <a:latin typeface="+mn-lt"/>
                          <a:ea typeface="Times New Roman" panose="02020603050405020304" pitchFamily="18" charset="0"/>
                          <a:cs typeface="Arial" panose="020B0604020202020204" pitchFamily="34" charset="0"/>
                        </a:rPr>
                        <a:t>• Empathise with people who are bullied</a:t>
                      </a:r>
                    </a:p>
                    <a:p>
                      <a:r>
                        <a:rPr lang="en-GB" sz="1100" dirty="0">
                          <a:effectLst/>
                          <a:latin typeface="+mn-lt"/>
                          <a:ea typeface="Times New Roman" panose="02020603050405020304" pitchFamily="18" charset="0"/>
                          <a:cs typeface="Arial" panose="020B0604020202020204" pitchFamily="34" charset="0"/>
                        </a:rPr>
                        <a:t>• Employ skills to support someone who is bullied</a:t>
                      </a:r>
                    </a:p>
                    <a:p>
                      <a:r>
                        <a:rPr lang="en-GB" sz="1100" dirty="0">
                          <a:effectLst/>
                          <a:latin typeface="+mn-lt"/>
                          <a:ea typeface="Times New Roman" panose="02020603050405020304" pitchFamily="18" charset="0"/>
                          <a:cs typeface="Arial" panose="020B0604020202020204" pitchFamily="34" charset="0"/>
                        </a:rPr>
                        <a:t>• Be able to ‘problem-solve’ a bullying situation accessing appropriate support if necessary</a:t>
                      </a:r>
                    </a:p>
                    <a:p>
                      <a:r>
                        <a:rPr lang="en-GB" sz="1100" dirty="0">
                          <a:effectLst/>
                          <a:latin typeface="+mn-lt"/>
                          <a:ea typeface="Times New Roman" panose="02020603050405020304" pitchFamily="18" charset="0"/>
                          <a:cs typeface="Arial" panose="020B0604020202020204" pitchFamily="34" charset="0"/>
                        </a:rPr>
                        <a:t>• Be able to recognise, accept and give </a:t>
                      </a:r>
                    </a:p>
                    <a:p>
                      <a:r>
                        <a:rPr lang="en-GB" sz="1100" dirty="0">
                          <a:effectLst/>
                          <a:latin typeface="+mn-lt"/>
                          <a:ea typeface="Times New Roman" panose="02020603050405020304" pitchFamily="18" charset="0"/>
                          <a:cs typeface="Arial" panose="020B0604020202020204" pitchFamily="34" charset="0"/>
                        </a:rPr>
                        <a:t>compliments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3068960"/>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684696" y="3645023"/>
            <a:ext cx="1506791" cy="1157489"/>
          </a:xfrm>
          <a:prstGeom prst="rect">
            <a:avLst/>
          </a:prstGeom>
        </p:spPr>
      </p:pic>
      <p:pic>
        <p:nvPicPr>
          <p:cNvPr id="5" name="Picture 4">
            <a:extLst>
              <a:ext uri="{FF2B5EF4-FFF2-40B4-BE49-F238E27FC236}">
                <a16:creationId xmlns:a16="http://schemas.microsoft.com/office/drawing/2014/main" id="{F23EF112-2358-4295-9073-DC350BEC1EAD}"/>
              </a:ext>
            </a:extLst>
          </p:cNvPr>
          <p:cNvPicPr>
            <a:picLocks noChangeAspect="1"/>
          </p:cNvPicPr>
          <p:nvPr/>
        </p:nvPicPr>
        <p:blipFill>
          <a:blip r:embed="rId4"/>
          <a:stretch>
            <a:fillRect/>
          </a:stretch>
        </p:blipFill>
        <p:spPr>
          <a:xfrm>
            <a:off x="1892451" y="5079934"/>
            <a:ext cx="1091279" cy="1432684"/>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135335722"/>
              </p:ext>
            </p:extLst>
          </p:nvPr>
        </p:nvGraphicFramePr>
        <p:xfrm>
          <a:off x="371060" y="836712"/>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400" dirty="0"/>
                    </a:p>
                    <a:p>
                      <a:r>
                        <a:rPr lang="en-GB" sz="1100" dirty="0"/>
                        <a:t>• Know there are stereotypes about boys and </a:t>
                      </a:r>
                    </a:p>
                    <a:p>
                      <a:r>
                        <a:rPr lang="en-GB" sz="1100" dirty="0"/>
                        <a:t>girls</a:t>
                      </a:r>
                    </a:p>
                    <a:p>
                      <a:r>
                        <a:rPr lang="en-GB" sz="1100" dirty="0"/>
                        <a:t>• Know that it is OK not to conform to gender </a:t>
                      </a:r>
                    </a:p>
                    <a:p>
                      <a:r>
                        <a:rPr lang="en-GB" sz="1100" dirty="0"/>
                        <a:t>stereotypes</a:t>
                      </a:r>
                    </a:p>
                    <a:p>
                      <a:r>
                        <a:rPr lang="en-GB" sz="1100" dirty="0"/>
                        <a:t>• Know it is good to be yourself</a:t>
                      </a:r>
                    </a:p>
                    <a:p>
                      <a:r>
                        <a:rPr lang="en-GB" sz="1100" dirty="0"/>
                        <a:t>• Know that sometimes people get bullied </a:t>
                      </a:r>
                    </a:p>
                    <a:p>
                      <a:r>
                        <a:rPr lang="en-GB" sz="1100" dirty="0"/>
                        <a:t>because of difference</a:t>
                      </a:r>
                    </a:p>
                    <a:p>
                      <a:r>
                        <a:rPr lang="en-GB" sz="1100" dirty="0"/>
                        <a:t>• Know the difference between right and wrong </a:t>
                      </a:r>
                    </a:p>
                    <a:p>
                      <a:r>
                        <a:rPr lang="en-GB" sz="1100" dirty="0"/>
                        <a:t>and the role that choice has to play in this</a:t>
                      </a:r>
                    </a:p>
                    <a:p>
                      <a:r>
                        <a:rPr lang="en-GB" sz="1100" dirty="0"/>
                        <a:t>• Know that friends can be different and still be </a:t>
                      </a:r>
                    </a:p>
                    <a:p>
                      <a:r>
                        <a:rPr lang="en-GB" sz="1100" dirty="0"/>
                        <a:t>friends</a:t>
                      </a:r>
                    </a:p>
                    <a:p>
                      <a:r>
                        <a:rPr lang="en-GB" sz="1100" dirty="0"/>
                        <a:t>• Know where to get help if being bullied</a:t>
                      </a:r>
                    </a:p>
                    <a:p>
                      <a:r>
                        <a:rPr lang="en-GB" sz="1100" dirty="0"/>
                        <a:t>• Know the difference between a one-off </a:t>
                      </a:r>
                    </a:p>
                    <a:p>
                      <a:r>
                        <a:rPr lang="en-GB" sz="1100" dirty="0"/>
                        <a:t>incident and bullying</a:t>
                      </a:r>
                    </a:p>
                    <a:p>
                      <a:endParaRPr lang="en-GB" sz="1100" dirty="0"/>
                    </a:p>
                    <a:p>
                      <a:endParaRPr lang="en-GB" sz="1100" dirty="0"/>
                    </a:p>
                    <a:p>
                      <a:r>
                        <a:rPr lang="en-GB" sz="1100" dirty="0"/>
                        <a:t>.</a:t>
                      </a:r>
                    </a:p>
                    <a:p>
                      <a:endParaRPr lang="en-GB" sz="1100" dirty="0"/>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Times New Roman"/>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My rights and responsibilities. (UNICEF)</a:t>
                      </a:r>
                    </a:p>
                    <a:p>
                      <a:r>
                        <a:rPr lang="en-GB" dirty="0"/>
                        <a:t>My family and other families. Anti bullying week. E safety. Faith week.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sz="1200" dirty="0"/>
                    </a:p>
                    <a:p>
                      <a:r>
                        <a:rPr lang="en-GB" sz="1200" dirty="0"/>
                        <a:t>The class talk about gender stereotypes, that boys and girls can have differences and similarities and that is OK. They talk about </a:t>
                      </a:r>
                    </a:p>
                    <a:p>
                      <a:r>
                        <a:rPr lang="en-GB" sz="1200" dirty="0"/>
                        <a:t>children being bullied because they are different, that this shouldn’t happen and how to support a classmate who is being bullied. The children talk </a:t>
                      </a:r>
                    </a:p>
                    <a:p>
                      <a:r>
                        <a:rPr lang="en-GB" sz="1200" dirty="0"/>
                        <a:t>about feelings associated with bullying and how and where to get help. They talk about similarities and differences and that it is OK for friends to have </a:t>
                      </a:r>
                    </a:p>
                    <a:p>
                      <a:r>
                        <a:rPr lang="en-GB" sz="1200" dirty="0"/>
                        <a:t>differences without it affecting their friendship. </a:t>
                      </a:r>
                    </a:p>
                    <a:p>
                      <a:endParaRPr lang="en-GB" sz="1200"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467403" y="3039310"/>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896" y="121642"/>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587435643"/>
              </p:ext>
            </p:extLst>
          </p:nvPr>
        </p:nvGraphicFramePr>
        <p:xfrm>
          <a:off x="107504" y="493737"/>
          <a:ext cx="8928992" cy="6282778"/>
        </p:xfrm>
        <a:graphic>
          <a:graphicData uri="http://schemas.openxmlformats.org/drawingml/2006/table">
            <a:tbl>
              <a:tblPr firstRow="1" firstCol="1" bandRow="1">
                <a:tableStyleId>{5C22544A-7EE6-4342-B048-85BDC9FD1C3A}</a:tableStyleId>
              </a:tblPr>
              <a:tblGrid>
                <a:gridCol w="1551083">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Character</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Qualities that make a person unique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t>• What is an assumption? Are assumptions always right? • What can influence us to make an unfair judgement about someone else? • Is social media always helpful? • What’s good/ bad about social media? • What is a stereotype? What stereotypes do you see on social media, in the movies or on TV? • Are stereotypes fair? • Do you know any rules for staying safe with technology? • What could you do if you were worried about something online or in social media e.g. cyber-bullying?</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Assumption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Calibri"/>
                          <a:cs typeface="Times New Roman"/>
                        </a:rPr>
                        <a:t>Something that is accepted as true, without proof</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171450" lvl="0" indent="-171450" algn="l">
                        <a:spcBef>
                          <a:spcPts val="610"/>
                        </a:spcBef>
                        <a:buClr>
                          <a:srgbClr val="BED249"/>
                        </a:buClr>
                        <a:buSzPts val="900"/>
                        <a:buFont typeface="Arial" panose="020B0604020202020204" pitchFamily="34" charset="0"/>
                        <a:buChar char="•"/>
                        <a:tabLst>
                          <a:tab pos="216535" algn="l"/>
                        </a:tabLst>
                      </a:pPr>
                      <a:r>
                        <a:rPr lang="en-GB" sz="1050" b="1" dirty="0"/>
                        <a:t>  Know that sometimes people make </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assumptions about a person because of the way they look or act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there are influences that can affect how we judge a person or situation</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that some forms of bullying are harder to identify e.g. tactical ignoring, cyber-bullying</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what to do if they think bullying is, or might be taking place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the reasons why witnesses sometimes join in with bullying and don’t tell anyone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that first impressions can change</a:t>
                      </a:r>
                    </a:p>
                    <a:p>
                      <a:pPr marL="0" lvl="0" indent="0" algn="l">
                        <a:spcBef>
                          <a:spcPts val="610"/>
                        </a:spcBef>
                        <a:buClr>
                          <a:srgbClr val="BED249"/>
                        </a:buClr>
                        <a:buSzPts val="900"/>
                        <a:buFont typeface="Arial" panose="020B0604020202020204" pitchFamily="34" charset="0"/>
                        <a:buNone/>
                        <a:tabLst>
                          <a:tab pos="216535" algn="l"/>
                        </a:tabLst>
                      </a:pPr>
                      <a:endParaRPr lang="en-GB" sz="1050" dirty="0"/>
                    </a:p>
                    <a:p>
                      <a:pPr marL="0" lvl="0" indent="0" algn="l">
                        <a:spcBef>
                          <a:spcPts val="610"/>
                        </a:spcBef>
                        <a:buClr>
                          <a:srgbClr val="BED249"/>
                        </a:buClr>
                        <a:buSzPts val="900"/>
                        <a:buFont typeface="Arial" panose="020B0604020202020204" pitchFamily="34" charset="0"/>
                        <a:buNone/>
                        <a:tabLst>
                          <a:tab pos="216535" algn="l"/>
                        </a:tabLst>
                      </a:pPr>
                      <a:endParaRPr lang="en-GB" sz="1050" dirty="0"/>
                    </a:p>
                    <a:p>
                      <a:pPr marL="0" lvl="0" indent="0" algn="l">
                        <a:spcBef>
                          <a:spcPts val="610"/>
                        </a:spcBef>
                        <a:buClr>
                          <a:srgbClr val="BED249"/>
                        </a:buClr>
                        <a:buSzPts val="900"/>
                        <a:buFont typeface="Arial" panose="020B0604020202020204" pitchFamily="34" charset="0"/>
                        <a:buNone/>
                        <a:tabLst>
                          <a:tab pos="216535" algn="l"/>
                        </a:tabLst>
                      </a:pPr>
                      <a:r>
                        <a:rPr lang="en-GB" sz="1050" dirty="0"/>
                        <a:t>The children talk about judging people by their appearance, first impressions and what influences their thinking on what is normal. </a:t>
                      </a:r>
                    </a:p>
                    <a:p>
                      <a:pPr marL="0" lvl="0" indent="0" algn="l">
                        <a:spcBef>
                          <a:spcPts val="610"/>
                        </a:spcBef>
                        <a:buClr>
                          <a:srgbClr val="BED249"/>
                        </a:buClr>
                        <a:buSzPts val="900"/>
                        <a:buFont typeface="Arial" panose="020B0604020202020204" pitchFamily="34" charset="0"/>
                        <a:buNone/>
                        <a:tabLst>
                          <a:tab pos="216535" algn="l"/>
                        </a:tabLst>
                      </a:pPr>
                      <a:r>
                        <a:rPr lang="en-GB" sz="1050" dirty="0"/>
                        <a:t>They talk about bullying, including online bullying and what to do if they suspect or know that it is taking place. They discuss the pressures of being a </a:t>
                      </a:r>
                    </a:p>
                    <a:p>
                      <a:pPr marL="0" lvl="0" indent="0" algn="l">
                        <a:spcBef>
                          <a:spcPts val="610"/>
                        </a:spcBef>
                        <a:buClr>
                          <a:srgbClr val="BED249"/>
                        </a:buClr>
                        <a:buSzPts val="900"/>
                        <a:buFont typeface="Arial" panose="020B0604020202020204" pitchFamily="34" charset="0"/>
                        <a:buNone/>
                        <a:tabLst>
                          <a:tab pos="216535" algn="l"/>
                        </a:tabLst>
                      </a:pPr>
                      <a:r>
                        <a:rPr lang="en-GB" sz="1050" dirty="0"/>
                        <a:t>witness and why some people choose to join in or choose to not tell anyone about what they have seen. The children talk about their own uniqueness and </a:t>
                      </a:r>
                    </a:p>
                    <a:p>
                      <a:pPr marL="0" lvl="0" indent="0" algn="l">
                        <a:spcBef>
                          <a:spcPts val="610"/>
                        </a:spcBef>
                        <a:buClr>
                          <a:srgbClr val="BED249"/>
                        </a:buClr>
                        <a:buSzPts val="900"/>
                        <a:buFont typeface="Arial" panose="020B0604020202020204" pitchFamily="34" charset="0"/>
                        <a:buNone/>
                        <a:tabLst>
                          <a:tab pos="216535" algn="l"/>
                        </a:tabLst>
                      </a:pPr>
                      <a:r>
                        <a:rPr lang="en-GB" sz="1050" dirty="0"/>
                        <a:t>what is special about themselves. They talk about first impressions and when their own first impressions of someone have changed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02454">
                <a:tc>
                  <a:txBody>
                    <a:bodyPr/>
                    <a:lstStyle/>
                    <a:p>
                      <a:pPr algn="ctr">
                        <a:lnSpc>
                          <a:spcPct val="115000"/>
                        </a:lnSpc>
                        <a:spcAft>
                          <a:spcPts val="0"/>
                        </a:spcAft>
                      </a:pPr>
                      <a:r>
                        <a:rPr lang="en-GB" sz="1400" dirty="0">
                          <a:effectLst/>
                          <a:latin typeface="+mn-lt"/>
                          <a:ea typeface="Calibri"/>
                          <a:cs typeface="Times New Roman"/>
                        </a:rPr>
                        <a:t>Judgement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Forming an opinion or evaluation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Different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Calibri"/>
                          <a:cs typeface="Times New Roman"/>
                        </a:rPr>
                        <a:t>Not the same as another, not like something. </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GB" sz="1100" dirty="0"/>
                        <a:t>Appearance, Accept, Influence, Opinion, Attitude, Bullying, Friend, Secret, Deliberate, On purpose, Bystander, Witness, Bully, Problem solve, Cyber bullying, Text message, Website, Troll, Special, Unique, Physical features, Impression, Changed</a:t>
                      </a:r>
                      <a:endParaRPr lang="en-GB" sz="11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000" b="1" baseline="0" dirty="0">
                          <a:solidFill>
                            <a:schemeClr val="bg1"/>
                          </a:solidFill>
                          <a:effectLst/>
                          <a:latin typeface="+mn-lt"/>
                          <a:ea typeface="Calibri"/>
                          <a:cs typeface="Times New Roman"/>
                        </a:rPr>
                        <a:t>Skills</a:t>
                      </a:r>
                      <a:endParaRPr lang="en-GB" sz="10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08662">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Try to accept people for who they are, being non judgemental</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Identify influences that have made them think or feel positively/negatively about a situation</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Identify feelings that a bystander might feel in a bullying situation</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Identify reasons why a bystander might join in with bullying</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Revisit the ‘Solve it together’ technique to practise conflict and bullying scenarios</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Identify when a first impression they had was right or wrong</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31384" y="393305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3"/>
          <a:stretch>
            <a:fillRect/>
          </a:stretch>
        </p:blipFill>
        <p:spPr>
          <a:xfrm>
            <a:off x="1533407" y="3664944"/>
            <a:ext cx="1797977" cy="1600199"/>
          </a:xfrm>
          <a:prstGeom prst="rect">
            <a:avLst/>
          </a:prstGeom>
        </p:spPr>
      </p:pic>
      <p:pic>
        <p:nvPicPr>
          <p:cNvPr id="3" name="Picture 2">
            <a:extLst>
              <a:ext uri="{FF2B5EF4-FFF2-40B4-BE49-F238E27FC236}">
                <a16:creationId xmlns:a16="http://schemas.microsoft.com/office/drawing/2014/main" id="{A713E5C1-5F8B-4C3B-B698-13CBC0A88EFD}"/>
              </a:ext>
            </a:extLst>
          </p:cNvPr>
          <p:cNvPicPr>
            <a:picLocks noChangeAspect="1"/>
          </p:cNvPicPr>
          <p:nvPr/>
        </p:nvPicPr>
        <p:blipFill>
          <a:blip r:embed="rId4"/>
          <a:stretch>
            <a:fillRect/>
          </a:stretch>
        </p:blipFill>
        <p:spPr>
          <a:xfrm>
            <a:off x="1907704" y="5373216"/>
            <a:ext cx="972917" cy="1277293"/>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24480314"/>
              </p:ext>
            </p:extLst>
          </p:nvPr>
        </p:nvGraphicFramePr>
        <p:xfrm>
          <a:off x="467544" y="980728"/>
          <a:ext cx="8424935" cy="5265166"/>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44520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why families are important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that everybody’s family is different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that sometimes family members don’t get along and some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that conflict is a normal part of relationships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what it means to be a witness to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bullying and that a witness can make the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situation worse or better by what they do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 Know that some words are used in hurtful ways and that this can have consequences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endParaRPr lang="en-GB" dirty="0"/>
                    </a:p>
                  </a:txBody>
                  <a:tcPr/>
                </a:tc>
                <a:tc>
                  <a:txBody>
                    <a:bodyPr/>
                    <a:lstStyle/>
                    <a:p>
                      <a:endParaRPr lang="en-GB" dirty="0"/>
                    </a:p>
                    <a:p>
                      <a:r>
                        <a:rPr lang="en-GB" dirty="0"/>
                        <a:t>Aspirations. My rights. (UNICEF) Antibullying. </a:t>
                      </a:r>
                    </a:p>
                    <a:p>
                      <a:r>
                        <a:rPr lang="en-GB" dirty="0"/>
                        <a:t>Faith week. E safety.</a:t>
                      </a:r>
                    </a:p>
                    <a:p>
                      <a:r>
                        <a:rPr lang="en-GB" dirty="0"/>
                        <a:t>My family and families in the community. Growth mindset. </a:t>
                      </a:r>
                    </a:p>
                    <a:p>
                      <a:endParaRPr lang="en-GB" dirty="0"/>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The class learn about families, that they are all different and that sometimes they fall out with each other. The children talk about techniques to calm themselves down and discuss a technique called ‘solve it together.’ The children revisit the topic of bullying and talk about being a witness (bystander), they took about how a witness has choices and how these choices can affect the bullying that is taking place. The children also talk about using problem-solving techniques in bullying situations. They talk about name-calling and choosing not to use hurtful words. They also talk about giving and receiving compliments and the feelings associated with this.</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995936" y="4005064"/>
            <a:ext cx="1788845" cy="1374357"/>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7" ma:contentTypeDescription="Create a new document." ma:contentTypeScope="" ma:versionID="08af5ecbbfaa6f28aabbf7910110eb87">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18717b9fd33c8770a9900b63579ac397"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2.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 ds:uri="50c1468e-7deb-4d11-ad38-6c583b2a0204"/>
    <ds:schemaRef ds:uri="591cfa15-4cd3-4a55-b9f7-6f85be7cf638"/>
  </ds:schemaRefs>
</ds:datastoreItem>
</file>

<file path=customXml/itemProps3.xml><?xml version="1.0" encoding="utf-8"?>
<ds:datastoreItem xmlns:ds="http://schemas.openxmlformats.org/officeDocument/2006/customXml" ds:itemID="{E13D6383-7990-4E13-96E1-E7D3852D00C6}"/>
</file>

<file path=docProps/app.xml><?xml version="1.0" encoding="utf-8"?>
<Properties xmlns="http://schemas.openxmlformats.org/officeDocument/2006/extended-properties" xmlns:vt="http://schemas.openxmlformats.org/officeDocument/2006/docPropsVTypes">
  <TotalTime>3691</TotalTime>
  <Words>4395</Words>
  <Application>Microsoft Office PowerPoint</Application>
  <PresentationFormat>On-screen Show (4:3)</PresentationFormat>
  <Paragraphs>442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Twinkl Cursive Looped</vt:lpstr>
      <vt:lpstr>Office Theme</vt:lpstr>
      <vt:lpstr>        Year R        PSHE Knowledge Mat          Celebrating Difference </vt:lpstr>
      <vt:lpstr>        Year 1       PSHE Knowledge Mat          Celebrating Difference </vt:lpstr>
      <vt:lpstr>PowerPoint Presentation</vt:lpstr>
      <vt:lpstr>        Year 2       PSHE Knowledge Mat          Celebrating Difference </vt:lpstr>
      <vt:lpstr>PowerPoint Presentation</vt:lpstr>
      <vt:lpstr>        Year 3       PSHE Knowledge Mat          Celebrating Difference </vt:lpstr>
      <vt:lpstr>PowerPoint Presentation</vt:lpstr>
      <vt:lpstr>        Year 4       PSHE Knowledge Mat          Celebrating Difference </vt:lpstr>
      <vt:lpstr>PowerPoint Presentation</vt:lpstr>
      <vt:lpstr>        Year 5       PSHE Knowledge Mat          Celebrating Difference </vt:lpstr>
      <vt:lpstr>PowerPoint Presentation</vt:lpstr>
      <vt:lpstr>        Year 6       PSHE Knowledge Mat          Celebrating Difference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50</cp:revision>
  <cp:lastPrinted>2022-02-08T08:14:32Z</cp:lastPrinted>
  <dcterms:created xsi:type="dcterms:W3CDTF">2019-07-09T19:27:49Z</dcterms:created>
  <dcterms:modified xsi:type="dcterms:W3CDTF">2022-10-30T23:13:30Z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y fmtid="{D5CDD505-2E9C-101B-9397-08002B2CF9AE}" pid="3" name="MediaServiceImageTags">
    <vt:lpwstr/>
  </property>
</Properties>
</file>