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60" r:id="rId6"/>
    <p:sldId id="263" r:id="rId7"/>
    <p:sldId id="262" r:id="rId8"/>
    <p:sldId id="258" r:id="rId9"/>
    <p:sldId id="264" r:id="rId10"/>
    <p:sldId id="267" r:id="rId11"/>
    <p:sldId id="266" r:id="rId12"/>
    <p:sldId id="265" r:id="rId13"/>
    <p:sldId id="268" r:id="rId14"/>
    <p:sldId id="271" r:id="rId15"/>
    <p:sldId id="270" r:id="rId16"/>
    <p:sldId id="269" r:id="rId1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C654F9-560B-45FF-A215-C4E030CA7C1F}" v="110" dt="2022-06-06T15:41:16.1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975" autoAdjust="0"/>
  </p:normalViewPr>
  <p:slideViewPr>
    <p:cSldViewPr>
      <p:cViewPr varScale="1">
        <p:scale>
          <a:sx n="81" d="100"/>
          <a:sy n="81" d="100"/>
        </p:scale>
        <p:origin x="1526" y="91"/>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na Harrison" userId="6c7c1377-a09a-42d0-bb67-1611e27214ca" providerId="ADAL" clId="{B0C654F9-560B-45FF-A215-C4E030CA7C1F}"/>
    <pc:docChg chg="undo custSel modSld">
      <pc:chgData name="Donna Harrison" userId="6c7c1377-a09a-42d0-bb67-1611e27214ca" providerId="ADAL" clId="{B0C654F9-560B-45FF-A215-C4E030CA7C1F}" dt="2022-06-06T15:42:06.573" v="2568" actId="20577"/>
      <pc:docMkLst>
        <pc:docMk/>
      </pc:docMkLst>
      <pc:sldChg chg="addSp delSp modSp mod">
        <pc:chgData name="Donna Harrison" userId="6c7c1377-a09a-42d0-bb67-1611e27214ca" providerId="ADAL" clId="{B0C654F9-560B-45FF-A215-C4E030CA7C1F}" dt="2022-06-06T12:19:26.327" v="355" actId="20577"/>
        <pc:sldMkLst>
          <pc:docMk/>
          <pc:sldMk cId="1700096379" sldId="257"/>
        </pc:sldMkLst>
        <pc:spChg chg="mod">
          <ac:chgData name="Donna Harrison" userId="6c7c1377-a09a-42d0-bb67-1611e27214ca" providerId="ADAL" clId="{B0C654F9-560B-45FF-A215-C4E030CA7C1F}" dt="2022-06-06T12:02:58.939" v="23" actId="20577"/>
          <ac:spMkLst>
            <pc:docMk/>
            <pc:sldMk cId="1700096379" sldId="257"/>
            <ac:spMk id="2" creationId="{00000000-0000-0000-0000-000000000000}"/>
          </ac:spMkLst>
        </pc:spChg>
        <pc:graphicFrameChg chg="mod modGraphic">
          <ac:chgData name="Donna Harrison" userId="6c7c1377-a09a-42d0-bb67-1611e27214ca" providerId="ADAL" clId="{B0C654F9-560B-45FF-A215-C4E030CA7C1F}" dt="2022-06-06T12:19:26.327" v="355" actId="20577"/>
          <ac:graphicFrameMkLst>
            <pc:docMk/>
            <pc:sldMk cId="1700096379" sldId="257"/>
            <ac:graphicFrameMk id="6" creationId="{00000000-0000-0000-0000-000000000000}"/>
          </ac:graphicFrameMkLst>
        </pc:graphicFrameChg>
        <pc:picChg chg="mod">
          <ac:chgData name="Donna Harrison" userId="6c7c1377-a09a-42d0-bb67-1611e27214ca" providerId="ADAL" clId="{B0C654F9-560B-45FF-A215-C4E030CA7C1F}" dt="2022-06-06T12:12:04.466" v="107" actId="1076"/>
          <ac:picMkLst>
            <pc:docMk/>
            <pc:sldMk cId="1700096379" sldId="257"/>
            <ac:picMk id="4" creationId="{00000000-0000-0000-0000-000000000000}"/>
          </ac:picMkLst>
        </pc:picChg>
        <pc:picChg chg="add mod">
          <ac:chgData name="Donna Harrison" userId="6c7c1377-a09a-42d0-bb67-1611e27214ca" providerId="ADAL" clId="{B0C654F9-560B-45FF-A215-C4E030CA7C1F}" dt="2022-06-06T12:17:32.554" v="229" actId="1076"/>
          <ac:picMkLst>
            <pc:docMk/>
            <pc:sldMk cId="1700096379" sldId="257"/>
            <ac:picMk id="5" creationId="{74D0CE7F-F144-4965-9CE6-13D5903FD4D8}"/>
          </ac:picMkLst>
        </pc:picChg>
        <pc:picChg chg="del">
          <ac:chgData name="Donna Harrison" userId="6c7c1377-a09a-42d0-bb67-1611e27214ca" providerId="ADAL" clId="{B0C654F9-560B-45FF-A215-C4E030CA7C1F}" dt="2022-06-06T12:05:11.847" v="75" actId="478"/>
          <ac:picMkLst>
            <pc:docMk/>
            <pc:sldMk cId="1700096379" sldId="257"/>
            <ac:picMk id="9" creationId="{E1CDE14E-03EC-45B7-8D85-CC17EE881930}"/>
          </ac:picMkLst>
        </pc:picChg>
        <pc:picChg chg="mod">
          <ac:chgData name="Donna Harrison" userId="6c7c1377-a09a-42d0-bb67-1611e27214ca" providerId="ADAL" clId="{B0C654F9-560B-45FF-A215-C4E030CA7C1F}" dt="2022-06-06T12:17:26.716" v="228" actId="1076"/>
          <ac:picMkLst>
            <pc:docMk/>
            <pc:sldMk cId="1700096379" sldId="257"/>
            <ac:picMk id="11" creationId="{74E932DE-745A-4A78-A6AD-CD25E5F28566}"/>
          </ac:picMkLst>
        </pc:picChg>
      </pc:sldChg>
      <pc:sldChg chg="modSp mod">
        <pc:chgData name="Donna Harrison" userId="6c7c1377-a09a-42d0-bb67-1611e27214ca" providerId="ADAL" clId="{B0C654F9-560B-45FF-A215-C4E030CA7C1F}" dt="2022-06-06T13:56:49.062" v="1281" actId="1076"/>
        <pc:sldMkLst>
          <pc:docMk/>
          <pc:sldMk cId="839289921" sldId="258"/>
        </pc:sldMkLst>
        <pc:graphicFrameChg chg="mod modGraphic">
          <ac:chgData name="Donna Harrison" userId="6c7c1377-a09a-42d0-bb67-1611e27214ca" providerId="ADAL" clId="{B0C654F9-560B-45FF-A215-C4E030CA7C1F}" dt="2022-06-06T13:56:44.540" v="1280"/>
          <ac:graphicFrameMkLst>
            <pc:docMk/>
            <pc:sldMk cId="839289921" sldId="258"/>
            <ac:graphicFrameMk id="2" creationId="{64C121DE-1535-4765-BCC1-E69890C1365F}"/>
          </ac:graphicFrameMkLst>
        </pc:graphicFrameChg>
        <pc:picChg chg="mod">
          <ac:chgData name="Donna Harrison" userId="6c7c1377-a09a-42d0-bb67-1611e27214ca" providerId="ADAL" clId="{B0C654F9-560B-45FF-A215-C4E030CA7C1F}" dt="2022-06-06T13:56:49.062" v="1281" actId="1076"/>
          <ac:picMkLst>
            <pc:docMk/>
            <pc:sldMk cId="839289921" sldId="258"/>
            <ac:picMk id="3" creationId="{A1718BE0-5223-4710-A028-66E11DAF0816}"/>
          </ac:picMkLst>
        </pc:picChg>
      </pc:sldChg>
      <pc:sldChg chg="addSp delSp modSp mod">
        <pc:chgData name="Donna Harrison" userId="6c7c1377-a09a-42d0-bb67-1611e27214ca" providerId="ADAL" clId="{B0C654F9-560B-45FF-A215-C4E030CA7C1F}" dt="2022-06-06T13:53:45.800" v="1244" actId="120"/>
        <pc:sldMkLst>
          <pc:docMk/>
          <pc:sldMk cId="3458303467" sldId="260"/>
        </pc:sldMkLst>
        <pc:spChg chg="mod">
          <ac:chgData name="Donna Harrison" userId="6c7c1377-a09a-42d0-bb67-1611e27214ca" providerId="ADAL" clId="{B0C654F9-560B-45FF-A215-C4E030CA7C1F}" dt="2022-06-06T12:17:55.497" v="253" actId="20577"/>
          <ac:spMkLst>
            <pc:docMk/>
            <pc:sldMk cId="3458303467" sldId="260"/>
            <ac:spMk id="2" creationId="{00000000-0000-0000-0000-000000000000}"/>
          </ac:spMkLst>
        </pc:spChg>
        <pc:graphicFrameChg chg="mod modGraphic">
          <ac:chgData name="Donna Harrison" userId="6c7c1377-a09a-42d0-bb67-1611e27214ca" providerId="ADAL" clId="{B0C654F9-560B-45FF-A215-C4E030CA7C1F}" dt="2022-06-06T13:53:45.800" v="1244" actId="120"/>
          <ac:graphicFrameMkLst>
            <pc:docMk/>
            <pc:sldMk cId="3458303467" sldId="260"/>
            <ac:graphicFrameMk id="6" creationId="{00000000-0000-0000-0000-000000000000}"/>
          </ac:graphicFrameMkLst>
        </pc:graphicFrameChg>
        <pc:picChg chg="add mod">
          <ac:chgData name="Donna Harrison" userId="6c7c1377-a09a-42d0-bb67-1611e27214ca" providerId="ADAL" clId="{B0C654F9-560B-45FF-A215-C4E030CA7C1F}" dt="2022-06-06T12:37:05.523" v="628" actId="1076"/>
          <ac:picMkLst>
            <pc:docMk/>
            <pc:sldMk cId="3458303467" sldId="260"/>
            <ac:picMk id="3" creationId="{7D39286F-2E45-482B-ABEB-68A4EB49E799}"/>
          </ac:picMkLst>
        </pc:picChg>
        <pc:picChg chg="mod">
          <ac:chgData name="Donna Harrison" userId="6c7c1377-a09a-42d0-bb67-1611e27214ca" providerId="ADAL" clId="{B0C654F9-560B-45FF-A215-C4E030CA7C1F}" dt="2022-06-06T12:28:26.025" v="447" actId="1076"/>
          <ac:picMkLst>
            <pc:docMk/>
            <pc:sldMk cId="3458303467" sldId="260"/>
            <ac:picMk id="4" creationId="{00000000-0000-0000-0000-000000000000}"/>
          </ac:picMkLst>
        </pc:picChg>
        <pc:picChg chg="mod">
          <ac:chgData name="Donna Harrison" userId="6c7c1377-a09a-42d0-bb67-1611e27214ca" providerId="ADAL" clId="{B0C654F9-560B-45FF-A215-C4E030CA7C1F}" dt="2022-06-06T12:37:37.640" v="630" actId="1076"/>
          <ac:picMkLst>
            <pc:docMk/>
            <pc:sldMk cId="3458303467" sldId="260"/>
            <ac:picMk id="5" creationId="{2A287CCF-3DF9-41B3-A6A3-83E4CF523592}"/>
          </ac:picMkLst>
        </pc:picChg>
        <pc:picChg chg="del">
          <ac:chgData name="Donna Harrison" userId="6c7c1377-a09a-42d0-bb67-1611e27214ca" providerId="ADAL" clId="{B0C654F9-560B-45FF-A215-C4E030CA7C1F}" dt="2022-06-06T12:21:02.478" v="358" actId="478"/>
          <ac:picMkLst>
            <pc:docMk/>
            <pc:sldMk cId="3458303467" sldId="260"/>
            <ac:picMk id="9" creationId="{E1CDE14E-03EC-45B7-8D85-CC17EE881930}"/>
          </ac:picMkLst>
        </pc:picChg>
      </pc:sldChg>
      <pc:sldChg chg="addSp delSp modSp mod">
        <pc:chgData name="Donna Harrison" userId="6c7c1377-a09a-42d0-bb67-1611e27214ca" providerId="ADAL" clId="{B0C654F9-560B-45FF-A215-C4E030CA7C1F}" dt="2022-06-06T14:34:26.225" v="1609" actId="1076"/>
        <pc:sldMkLst>
          <pc:docMk/>
          <pc:sldMk cId="4152646609" sldId="262"/>
        </pc:sldMkLst>
        <pc:spChg chg="mod">
          <ac:chgData name="Donna Harrison" userId="6c7c1377-a09a-42d0-bb67-1611e27214ca" providerId="ADAL" clId="{B0C654F9-560B-45FF-A215-C4E030CA7C1F}" dt="2022-06-06T12:51:51.836" v="867" actId="20577"/>
          <ac:spMkLst>
            <pc:docMk/>
            <pc:sldMk cId="4152646609" sldId="262"/>
            <ac:spMk id="2" creationId="{00000000-0000-0000-0000-000000000000}"/>
          </ac:spMkLst>
        </pc:spChg>
        <pc:graphicFrameChg chg="mod modGraphic">
          <ac:chgData name="Donna Harrison" userId="6c7c1377-a09a-42d0-bb67-1611e27214ca" providerId="ADAL" clId="{B0C654F9-560B-45FF-A215-C4E030CA7C1F}" dt="2022-06-06T14:34:22.562" v="1608" actId="1076"/>
          <ac:graphicFrameMkLst>
            <pc:docMk/>
            <pc:sldMk cId="4152646609" sldId="262"/>
            <ac:graphicFrameMk id="6" creationId="{00000000-0000-0000-0000-000000000000}"/>
          </ac:graphicFrameMkLst>
        </pc:graphicFrameChg>
        <pc:picChg chg="add mod">
          <ac:chgData name="Donna Harrison" userId="6c7c1377-a09a-42d0-bb67-1611e27214ca" providerId="ADAL" clId="{B0C654F9-560B-45FF-A215-C4E030CA7C1F}" dt="2022-06-06T12:59:16.014" v="1011" actId="1076"/>
          <ac:picMkLst>
            <pc:docMk/>
            <pc:sldMk cId="4152646609" sldId="262"/>
            <ac:picMk id="3" creationId="{08F52997-3C7E-4F33-8D19-CE3A8FBD2E03}"/>
          </ac:picMkLst>
        </pc:picChg>
        <pc:picChg chg="mod">
          <ac:chgData name="Donna Harrison" userId="6c7c1377-a09a-42d0-bb67-1611e27214ca" providerId="ADAL" clId="{B0C654F9-560B-45FF-A215-C4E030CA7C1F}" dt="2022-06-06T14:34:26.225" v="1609" actId="1076"/>
          <ac:picMkLst>
            <pc:docMk/>
            <pc:sldMk cId="4152646609" sldId="262"/>
            <ac:picMk id="7" creationId="{73D59CA6-7DB9-4681-B31B-40718A429261}"/>
          </ac:picMkLst>
        </pc:picChg>
        <pc:picChg chg="del">
          <ac:chgData name="Donna Harrison" userId="6c7c1377-a09a-42d0-bb67-1611e27214ca" providerId="ADAL" clId="{B0C654F9-560B-45FF-A215-C4E030CA7C1F}" dt="2022-06-06T12:58:48.083" v="1007" actId="478"/>
          <ac:picMkLst>
            <pc:docMk/>
            <pc:sldMk cId="4152646609" sldId="262"/>
            <ac:picMk id="9" creationId="{E1CDE14E-03EC-45B7-8D85-CC17EE881930}"/>
          </ac:picMkLst>
        </pc:picChg>
        <pc:cxnChg chg="mod">
          <ac:chgData name="Donna Harrison" userId="6c7c1377-a09a-42d0-bb67-1611e27214ca" providerId="ADAL" clId="{B0C654F9-560B-45FF-A215-C4E030CA7C1F}" dt="2022-06-06T13:31:15.108" v="1153" actId="1076"/>
          <ac:cxnSpMkLst>
            <pc:docMk/>
            <pc:sldMk cId="4152646609" sldId="262"/>
            <ac:cxnSpMk id="12" creationId="{AE0947A1-C5E7-4685-A36E-A7E953DB96D8}"/>
          </ac:cxnSpMkLst>
        </pc:cxnChg>
      </pc:sldChg>
      <pc:sldChg chg="modSp mod">
        <pc:chgData name="Donna Harrison" userId="6c7c1377-a09a-42d0-bb67-1611e27214ca" providerId="ADAL" clId="{B0C654F9-560B-45FF-A215-C4E030CA7C1F}" dt="2022-06-06T12:51:14.042" v="831" actId="20577"/>
        <pc:sldMkLst>
          <pc:docMk/>
          <pc:sldMk cId="1012975014" sldId="263"/>
        </pc:sldMkLst>
        <pc:graphicFrameChg chg="mod modGraphic">
          <ac:chgData name="Donna Harrison" userId="6c7c1377-a09a-42d0-bb67-1611e27214ca" providerId="ADAL" clId="{B0C654F9-560B-45FF-A215-C4E030CA7C1F}" dt="2022-06-06T12:51:14.042" v="831" actId="20577"/>
          <ac:graphicFrameMkLst>
            <pc:docMk/>
            <pc:sldMk cId="1012975014" sldId="263"/>
            <ac:graphicFrameMk id="2" creationId="{64C121DE-1535-4765-BCC1-E69890C1365F}"/>
          </ac:graphicFrameMkLst>
        </pc:graphicFrameChg>
        <pc:picChg chg="mod">
          <ac:chgData name="Donna Harrison" userId="6c7c1377-a09a-42d0-bb67-1611e27214ca" providerId="ADAL" clId="{B0C654F9-560B-45FF-A215-C4E030CA7C1F}" dt="2022-06-06T12:39:43.513" v="661" actId="1076"/>
          <ac:picMkLst>
            <pc:docMk/>
            <pc:sldMk cId="1012975014" sldId="263"/>
            <ac:picMk id="9" creationId="{709D09D2-0CC5-4EFA-890F-01BBE732AC76}"/>
          </ac:picMkLst>
        </pc:picChg>
      </pc:sldChg>
      <pc:sldChg chg="addSp delSp modSp mod">
        <pc:chgData name="Donna Harrison" userId="6c7c1377-a09a-42d0-bb67-1611e27214ca" providerId="ADAL" clId="{B0C654F9-560B-45FF-A215-C4E030CA7C1F}" dt="2022-06-06T14:56:55.452" v="1879" actId="1076"/>
        <pc:sldMkLst>
          <pc:docMk/>
          <pc:sldMk cId="91723127" sldId="264"/>
        </pc:sldMkLst>
        <pc:spChg chg="mod">
          <ac:chgData name="Donna Harrison" userId="6c7c1377-a09a-42d0-bb67-1611e27214ca" providerId="ADAL" clId="{B0C654F9-560B-45FF-A215-C4E030CA7C1F}" dt="2022-06-06T13:57:16.046" v="1311" actId="20577"/>
          <ac:spMkLst>
            <pc:docMk/>
            <pc:sldMk cId="91723127" sldId="264"/>
            <ac:spMk id="2" creationId="{00000000-0000-0000-0000-000000000000}"/>
          </ac:spMkLst>
        </pc:spChg>
        <pc:spChg chg="del mod">
          <ac:chgData name="Donna Harrison" userId="6c7c1377-a09a-42d0-bb67-1611e27214ca" providerId="ADAL" clId="{B0C654F9-560B-45FF-A215-C4E030CA7C1F}" dt="2022-06-06T13:57:53.655" v="1341" actId="478"/>
          <ac:spMkLst>
            <pc:docMk/>
            <pc:sldMk cId="91723127" sldId="264"/>
            <ac:spMk id="3" creationId="{01735429-8E9A-4A10-ACFB-616BEA46C1C4}"/>
          </ac:spMkLst>
        </pc:spChg>
        <pc:graphicFrameChg chg="mod modGraphic">
          <ac:chgData name="Donna Harrison" userId="6c7c1377-a09a-42d0-bb67-1611e27214ca" providerId="ADAL" clId="{B0C654F9-560B-45FF-A215-C4E030CA7C1F}" dt="2022-06-06T14:52:11.820" v="1835" actId="14734"/>
          <ac:graphicFrameMkLst>
            <pc:docMk/>
            <pc:sldMk cId="91723127" sldId="264"/>
            <ac:graphicFrameMk id="6" creationId="{00000000-0000-0000-0000-000000000000}"/>
          </ac:graphicFrameMkLst>
        </pc:graphicFrameChg>
        <pc:picChg chg="add mod">
          <ac:chgData name="Donna Harrison" userId="6c7c1377-a09a-42d0-bb67-1611e27214ca" providerId="ADAL" clId="{B0C654F9-560B-45FF-A215-C4E030CA7C1F}" dt="2022-06-06T14:30:08.422" v="1583" actId="1076"/>
          <ac:picMkLst>
            <pc:docMk/>
            <pc:sldMk cId="91723127" sldId="264"/>
            <ac:picMk id="5" creationId="{FD8B8155-E2DD-46C3-901A-00D586377597}"/>
          </ac:picMkLst>
        </pc:picChg>
        <pc:picChg chg="mod">
          <ac:chgData name="Donna Harrison" userId="6c7c1377-a09a-42d0-bb67-1611e27214ca" providerId="ADAL" clId="{B0C654F9-560B-45FF-A215-C4E030CA7C1F}" dt="2022-06-06T14:30:05.787" v="1582" actId="1076"/>
          <ac:picMkLst>
            <pc:docMk/>
            <pc:sldMk cId="91723127" sldId="264"/>
            <ac:picMk id="8" creationId="{CF5A0EBF-83C4-4F9A-8CDD-A26AFBEB8E34}"/>
          </ac:picMkLst>
        </pc:picChg>
        <pc:picChg chg="del">
          <ac:chgData name="Donna Harrison" userId="6c7c1377-a09a-42d0-bb67-1611e27214ca" providerId="ADAL" clId="{B0C654F9-560B-45FF-A215-C4E030CA7C1F}" dt="2022-06-06T13:57:45.077" v="1339" actId="478"/>
          <ac:picMkLst>
            <pc:docMk/>
            <pc:sldMk cId="91723127" sldId="264"/>
            <ac:picMk id="9" creationId="{E1CDE14E-03EC-45B7-8D85-CC17EE881930}"/>
          </ac:picMkLst>
        </pc:picChg>
        <pc:cxnChg chg="mod">
          <ac:chgData name="Donna Harrison" userId="6c7c1377-a09a-42d0-bb67-1611e27214ca" providerId="ADAL" clId="{B0C654F9-560B-45FF-A215-C4E030CA7C1F}" dt="2022-06-06T14:56:55.452" v="1879" actId="1076"/>
          <ac:cxnSpMkLst>
            <pc:docMk/>
            <pc:sldMk cId="91723127" sldId="264"/>
            <ac:cxnSpMk id="12" creationId="{AE0947A1-C5E7-4685-A36E-A7E953DB96D8}"/>
          </ac:cxnSpMkLst>
        </pc:cxnChg>
      </pc:sldChg>
      <pc:sldChg chg="modSp mod">
        <pc:chgData name="Donna Harrison" userId="6c7c1377-a09a-42d0-bb67-1611e27214ca" providerId="ADAL" clId="{B0C654F9-560B-45FF-A215-C4E030CA7C1F}" dt="2022-06-06T15:00:03.113" v="1915" actId="20577"/>
        <pc:sldMkLst>
          <pc:docMk/>
          <pc:sldMk cId="1404385009" sldId="265"/>
        </pc:sldMkLst>
        <pc:graphicFrameChg chg="mod modGraphic">
          <ac:chgData name="Donna Harrison" userId="6c7c1377-a09a-42d0-bb67-1611e27214ca" providerId="ADAL" clId="{B0C654F9-560B-45FF-A215-C4E030CA7C1F}" dt="2022-06-06T15:00:03.113" v="1915" actId="20577"/>
          <ac:graphicFrameMkLst>
            <pc:docMk/>
            <pc:sldMk cId="1404385009" sldId="265"/>
            <ac:graphicFrameMk id="2" creationId="{64C121DE-1535-4765-BCC1-E69890C1365F}"/>
          </ac:graphicFrameMkLst>
        </pc:graphicFrameChg>
      </pc:sldChg>
      <pc:sldChg chg="addSp delSp modSp mod">
        <pc:chgData name="Donna Harrison" userId="6c7c1377-a09a-42d0-bb67-1611e27214ca" providerId="ADAL" clId="{B0C654F9-560B-45FF-A215-C4E030CA7C1F}" dt="2022-06-06T15:17:36.640" v="2267" actId="1076"/>
        <pc:sldMkLst>
          <pc:docMk/>
          <pc:sldMk cId="2050886286" sldId="266"/>
        </pc:sldMkLst>
        <pc:spChg chg="mod">
          <ac:chgData name="Donna Harrison" userId="6c7c1377-a09a-42d0-bb67-1611e27214ca" providerId="ADAL" clId="{B0C654F9-560B-45FF-A215-C4E030CA7C1F}" dt="2022-06-06T14:37:44.512" v="1642" actId="20577"/>
          <ac:spMkLst>
            <pc:docMk/>
            <pc:sldMk cId="2050886286" sldId="266"/>
            <ac:spMk id="2" creationId="{00000000-0000-0000-0000-000000000000}"/>
          </ac:spMkLst>
        </pc:spChg>
        <pc:graphicFrameChg chg="mod modGraphic">
          <ac:chgData name="Donna Harrison" userId="6c7c1377-a09a-42d0-bb67-1611e27214ca" providerId="ADAL" clId="{B0C654F9-560B-45FF-A215-C4E030CA7C1F}" dt="2022-06-06T14:56:17.748" v="1873" actId="1076"/>
          <ac:graphicFrameMkLst>
            <pc:docMk/>
            <pc:sldMk cId="2050886286" sldId="266"/>
            <ac:graphicFrameMk id="6" creationId="{00000000-0000-0000-0000-000000000000}"/>
          </ac:graphicFrameMkLst>
        </pc:graphicFrameChg>
        <pc:picChg chg="add mod">
          <ac:chgData name="Donna Harrison" userId="6c7c1377-a09a-42d0-bb67-1611e27214ca" providerId="ADAL" clId="{B0C654F9-560B-45FF-A215-C4E030CA7C1F}" dt="2022-06-06T14:56:21.221" v="1874" actId="1076"/>
          <ac:picMkLst>
            <pc:docMk/>
            <pc:sldMk cId="2050886286" sldId="266"/>
            <ac:picMk id="3" creationId="{57567A74-586B-43CA-A923-C30CA3415B58}"/>
          </ac:picMkLst>
        </pc:picChg>
        <pc:picChg chg="mod">
          <ac:chgData name="Donna Harrison" userId="6c7c1377-a09a-42d0-bb67-1611e27214ca" providerId="ADAL" clId="{B0C654F9-560B-45FF-A215-C4E030CA7C1F}" dt="2022-06-06T14:56:28.268" v="1875" actId="1076"/>
          <ac:picMkLst>
            <pc:docMk/>
            <pc:sldMk cId="2050886286" sldId="266"/>
            <ac:picMk id="4" creationId="{00000000-0000-0000-0000-000000000000}"/>
          </ac:picMkLst>
        </pc:picChg>
        <pc:picChg chg="mod">
          <ac:chgData name="Donna Harrison" userId="6c7c1377-a09a-42d0-bb67-1611e27214ca" providerId="ADAL" clId="{B0C654F9-560B-45FF-A215-C4E030CA7C1F}" dt="2022-06-06T14:54:40.111" v="1848" actId="1076"/>
          <ac:picMkLst>
            <pc:docMk/>
            <pc:sldMk cId="2050886286" sldId="266"/>
            <ac:picMk id="7" creationId="{A14AD2BD-E2B3-4015-AB51-BA2F570B792B}"/>
          </ac:picMkLst>
        </pc:picChg>
        <pc:picChg chg="del">
          <ac:chgData name="Donna Harrison" userId="6c7c1377-a09a-42d0-bb67-1611e27214ca" providerId="ADAL" clId="{B0C654F9-560B-45FF-A215-C4E030CA7C1F}" dt="2022-06-06T14:39:17.970" v="1682" actId="478"/>
          <ac:picMkLst>
            <pc:docMk/>
            <pc:sldMk cId="2050886286" sldId="266"/>
            <ac:picMk id="9" creationId="{E1CDE14E-03EC-45B7-8D85-CC17EE881930}"/>
          </ac:picMkLst>
        </pc:picChg>
        <pc:cxnChg chg="mod">
          <ac:chgData name="Donna Harrison" userId="6c7c1377-a09a-42d0-bb67-1611e27214ca" providerId="ADAL" clId="{B0C654F9-560B-45FF-A215-C4E030CA7C1F}" dt="2022-06-06T15:17:36.640" v="2267" actId="1076"/>
          <ac:cxnSpMkLst>
            <pc:docMk/>
            <pc:sldMk cId="2050886286" sldId="266"/>
            <ac:cxnSpMk id="12" creationId="{AE0947A1-C5E7-4685-A36E-A7E953DB96D8}"/>
          </ac:cxnSpMkLst>
        </pc:cxnChg>
      </pc:sldChg>
      <pc:sldChg chg="modSp mod">
        <pc:chgData name="Donna Harrison" userId="6c7c1377-a09a-42d0-bb67-1611e27214ca" providerId="ADAL" clId="{B0C654F9-560B-45FF-A215-C4E030CA7C1F}" dt="2022-06-06T14:37:31.132" v="1618"/>
        <pc:sldMkLst>
          <pc:docMk/>
          <pc:sldMk cId="157374157" sldId="267"/>
        </pc:sldMkLst>
        <pc:graphicFrameChg chg="mod modGraphic">
          <ac:chgData name="Donna Harrison" userId="6c7c1377-a09a-42d0-bb67-1611e27214ca" providerId="ADAL" clId="{B0C654F9-560B-45FF-A215-C4E030CA7C1F}" dt="2022-06-06T14:37:31.132" v="1618"/>
          <ac:graphicFrameMkLst>
            <pc:docMk/>
            <pc:sldMk cId="157374157" sldId="267"/>
            <ac:graphicFrameMk id="2" creationId="{64C121DE-1535-4765-BCC1-E69890C1365F}"/>
          </ac:graphicFrameMkLst>
        </pc:graphicFrameChg>
      </pc:sldChg>
      <pc:sldChg chg="addSp delSp modSp mod">
        <pc:chgData name="Donna Harrison" userId="6c7c1377-a09a-42d0-bb67-1611e27214ca" providerId="ADAL" clId="{B0C654F9-560B-45FF-A215-C4E030CA7C1F}" dt="2022-06-06T15:42:06.573" v="2568" actId="20577"/>
        <pc:sldMkLst>
          <pc:docMk/>
          <pc:sldMk cId="220426777" sldId="268"/>
        </pc:sldMkLst>
        <pc:spChg chg="mod">
          <ac:chgData name="Donna Harrison" userId="6c7c1377-a09a-42d0-bb67-1611e27214ca" providerId="ADAL" clId="{B0C654F9-560B-45FF-A215-C4E030CA7C1F}" dt="2022-06-06T15:00:43.091" v="1939" actId="20577"/>
          <ac:spMkLst>
            <pc:docMk/>
            <pc:sldMk cId="220426777" sldId="268"/>
            <ac:spMk id="2" creationId="{00000000-0000-0000-0000-000000000000}"/>
          </ac:spMkLst>
        </pc:spChg>
        <pc:graphicFrameChg chg="mod modGraphic">
          <ac:chgData name="Donna Harrison" userId="6c7c1377-a09a-42d0-bb67-1611e27214ca" providerId="ADAL" clId="{B0C654F9-560B-45FF-A215-C4E030CA7C1F}" dt="2022-06-06T15:42:06.573" v="2568" actId="20577"/>
          <ac:graphicFrameMkLst>
            <pc:docMk/>
            <pc:sldMk cId="220426777" sldId="268"/>
            <ac:graphicFrameMk id="6" creationId="{00000000-0000-0000-0000-000000000000}"/>
          </ac:graphicFrameMkLst>
        </pc:graphicFrameChg>
        <pc:picChg chg="add mod">
          <ac:chgData name="Donna Harrison" userId="6c7c1377-a09a-42d0-bb67-1611e27214ca" providerId="ADAL" clId="{B0C654F9-560B-45FF-A215-C4E030CA7C1F}" dt="2022-06-06T15:16:46.886" v="2263" actId="1076"/>
          <ac:picMkLst>
            <pc:docMk/>
            <pc:sldMk cId="220426777" sldId="268"/>
            <ac:picMk id="3" creationId="{66C22700-C2EB-4037-8FDB-82CE4442AC5B}"/>
          </ac:picMkLst>
        </pc:picChg>
        <pc:picChg chg="del">
          <ac:chgData name="Donna Harrison" userId="6c7c1377-a09a-42d0-bb67-1611e27214ca" providerId="ADAL" clId="{B0C654F9-560B-45FF-A215-C4E030CA7C1F}" dt="2022-06-06T15:05:10.163" v="2003" actId="478"/>
          <ac:picMkLst>
            <pc:docMk/>
            <pc:sldMk cId="220426777" sldId="268"/>
            <ac:picMk id="9" creationId="{E1CDE14E-03EC-45B7-8D85-CC17EE881930}"/>
          </ac:picMkLst>
        </pc:picChg>
        <pc:picChg chg="mod">
          <ac:chgData name="Donna Harrison" userId="6c7c1377-a09a-42d0-bb67-1611e27214ca" providerId="ADAL" clId="{B0C654F9-560B-45FF-A215-C4E030CA7C1F}" dt="2022-06-06T15:16:28.117" v="2259" actId="1076"/>
          <ac:picMkLst>
            <pc:docMk/>
            <pc:sldMk cId="220426777" sldId="268"/>
            <ac:picMk id="10" creationId="{C7884658-3100-4971-A505-43B91E290A7D}"/>
          </ac:picMkLst>
        </pc:picChg>
        <pc:cxnChg chg="mod">
          <ac:chgData name="Donna Harrison" userId="6c7c1377-a09a-42d0-bb67-1611e27214ca" providerId="ADAL" clId="{B0C654F9-560B-45FF-A215-C4E030CA7C1F}" dt="2022-06-06T15:15:32.345" v="2238" actId="1076"/>
          <ac:cxnSpMkLst>
            <pc:docMk/>
            <pc:sldMk cId="220426777" sldId="268"/>
            <ac:cxnSpMk id="12" creationId="{AE0947A1-C5E7-4685-A36E-A7E953DB96D8}"/>
          </ac:cxnSpMkLst>
        </pc:cxnChg>
      </pc:sldChg>
      <pc:sldChg chg="modSp mod">
        <pc:chgData name="Donna Harrison" userId="6c7c1377-a09a-42d0-bb67-1611e27214ca" providerId="ADAL" clId="{B0C654F9-560B-45FF-A215-C4E030CA7C1F}" dt="2022-06-06T15:41:29.108" v="2555" actId="20577"/>
        <pc:sldMkLst>
          <pc:docMk/>
          <pc:sldMk cId="2792443977" sldId="269"/>
        </pc:sldMkLst>
        <pc:graphicFrameChg chg="mod modGraphic">
          <ac:chgData name="Donna Harrison" userId="6c7c1377-a09a-42d0-bb67-1611e27214ca" providerId="ADAL" clId="{B0C654F9-560B-45FF-A215-C4E030CA7C1F}" dt="2022-06-06T15:41:29.108" v="2555" actId="20577"/>
          <ac:graphicFrameMkLst>
            <pc:docMk/>
            <pc:sldMk cId="2792443977" sldId="269"/>
            <ac:graphicFrameMk id="2" creationId="{64C121DE-1535-4765-BCC1-E69890C1365F}"/>
          </ac:graphicFrameMkLst>
        </pc:graphicFrameChg>
      </pc:sldChg>
      <pc:sldChg chg="addSp delSp modSp mod">
        <pc:chgData name="Donna Harrison" userId="6c7c1377-a09a-42d0-bb67-1611e27214ca" providerId="ADAL" clId="{B0C654F9-560B-45FF-A215-C4E030CA7C1F}" dt="2022-06-06T15:40:12.572" v="2519" actId="1076"/>
        <pc:sldMkLst>
          <pc:docMk/>
          <pc:sldMk cId="328798506" sldId="270"/>
        </pc:sldMkLst>
        <pc:spChg chg="mod">
          <ac:chgData name="Donna Harrison" userId="6c7c1377-a09a-42d0-bb67-1611e27214ca" providerId="ADAL" clId="{B0C654F9-560B-45FF-A215-C4E030CA7C1F}" dt="2022-06-06T15:20:38.431" v="2334" actId="20577"/>
          <ac:spMkLst>
            <pc:docMk/>
            <pc:sldMk cId="328798506" sldId="270"/>
            <ac:spMk id="2" creationId="{00000000-0000-0000-0000-000000000000}"/>
          </ac:spMkLst>
        </pc:spChg>
        <pc:spChg chg="del mod">
          <ac:chgData name="Donna Harrison" userId="6c7c1377-a09a-42d0-bb67-1611e27214ca" providerId="ADAL" clId="{B0C654F9-560B-45FF-A215-C4E030CA7C1F}" dt="2022-06-06T15:39:03.048" v="2510"/>
          <ac:spMkLst>
            <pc:docMk/>
            <pc:sldMk cId="328798506" sldId="270"/>
            <ac:spMk id="11" creationId="{78282D14-CC97-4DEF-929D-ABBCFB5248C1}"/>
          </ac:spMkLst>
        </pc:spChg>
        <pc:graphicFrameChg chg="mod modGraphic">
          <ac:chgData name="Donna Harrison" userId="6c7c1377-a09a-42d0-bb67-1611e27214ca" providerId="ADAL" clId="{B0C654F9-560B-45FF-A215-C4E030CA7C1F}" dt="2022-06-06T15:40:00.599" v="2517" actId="1076"/>
          <ac:graphicFrameMkLst>
            <pc:docMk/>
            <pc:sldMk cId="328798506" sldId="270"/>
            <ac:graphicFrameMk id="6" creationId="{00000000-0000-0000-0000-000000000000}"/>
          </ac:graphicFrameMkLst>
        </pc:graphicFrameChg>
        <pc:picChg chg="add mod">
          <ac:chgData name="Donna Harrison" userId="6c7c1377-a09a-42d0-bb67-1611e27214ca" providerId="ADAL" clId="{B0C654F9-560B-45FF-A215-C4E030CA7C1F}" dt="2022-06-06T15:40:12.572" v="2519" actId="1076"/>
          <ac:picMkLst>
            <pc:docMk/>
            <pc:sldMk cId="328798506" sldId="270"/>
            <ac:picMk id="3" creationId="{19494EB3-7702-4D5E-94B5-3AB5D6B528D3}"/>
          </ac:picMkLst>
        </pc:picChg>
        <pc:picChg chg="del">
          <ac:chgData name="Donna Harrison" userId="6c7c1377-a09a-42d0-bb67-1611e27214ca" providerId="ADAL" clId="{B0C654F9-560B-45FF-A215-C4E030CA7C1F}" dt="2022-06-06T15:30:56.619" v="2364" actId="478"/>
          <ac:picMkLst>
            <pc:docMk/>
            <pc:sldMk cId="328798506" sldId="270"/>
            <ac:picMk id="9" creationId="{E1CDE14E-03EC-45B7-8D85-CC17EE881930}"/>
          </ac:picMkLst>
        </pc:picChg>
        <pc:picChg chg="mod">
          <ac:chgData name="Donna Harrison" userId="6c7c1377-a09a-42d0-bb67-1611e27214ca" providerId="ADAL" clId="{B0C654F9-560B-45FF-A215-C4E030CA7C1F}" dt="2022-06-06T15:39:48.260" v="2515" actId="1076"/>
          <ac:picMkLst>
            <pc:docMk/>
            <pc:sldMk cId="328798506" sldId="270"/>
            <ac:picMk id="14" creationId="{E27EAEC4-B1A5-4522-A6D8-3C15525065D2}"/>
          </ac:picMkLst>
        </pc:picChg>
      </pc:sldChg>
      <pc:sldChg chg="modSp mod">
        <pc:chgData name="Donna Harrison" userId="6c7c1377-a09a-42d0-bb67-1611e27214ca" providerId="ADAL" clId="{B0C654F9-560B-45FF-A215-C4E030CA7C1F}" dt="2022-06-06T15:41:40.546" v="2566" actId="20577"/>
        <pc:sldMkLst>
          <pc:docMk/>
          <pc:sldMk cId="1483165932" sldId="271"/>
        </pc:sldMkLst>
        <pc:graphicFrameChg chg="mod modGraphic">
          <ac:chgData name="Donna Harrison" userId="6c7c1377-a09a-42d0-bb67-1611e27214ca" providerId="ADAL" clId="{B0C654F9-560B-45FF-A215-C4E030CA7C1F}" dt="2022-06-06T15:41:40.546" v="2566" actId="20577"/>
          <ac:graphicFrameMkLst>
            <pc:docMk/>
            <pc:sldMk cId="1483165932" sldId="271"/>
            <ac:graphicFrameMk id="2" creationId="{64C121DE-1535-4765-BCC1-E69890C1365F}"/>
          </ac:graphicFrameMkLst>
        </pc:graphicFrameChg>
      </pc:sldChg>
    </pc:docChg>
  </pc:docChgLst>
  <pc:docChgLst>
    <pc:chgData name="Donna Harrison" userId="6c7c1377-a09a-42d0-bb67-1611e27214ca" providerId="ADAL" clId="{BE9F5349-1EB5-444F-B516-7F67AB591BA1}"/>
    <pc:docChg chg="undo custSel addSld delSld modSld sldOrd">
      <pc:chgData name="Donna Harrison" userId="6c7c1377-a09a-42d0-bb67-1611e27214ca" providerId="ADAL" clId="{BE9F5349-1EB5-444F-B516-7F67AB591BA1}" dt="2022-04-24T17:28:00.290" v="3405" actId="1076"/>
      <pc:docMkLst>
        <pc:docMk/>
      </pc:docMkLst>
      <pc:sldChg chg="modSp mod">
        <pc:chgData name="Donna Harrison" userId="6c7c1377-a09a-42d0-bb67-1611e27214ca" providerId="ADAL" clId="{BE9F5349-1EB5-444F-B516-7F67AB591BA1}" dt="2022-04-24T15:24:57.836" v="2024" actId="113"/>
        <pc:sldMkLst>
          <pc:docMk/>
          <pc:sldMk cId="1700096379" sldId="257"/>
        </pc:sldMkLst>
        <pc:graphicFrameChg chg="modGraphic">
          <ac:chgData name="Donna Harrison" userId="6c7c1377-a09a-42d0-bb67-1611e27214ca" providerId="ADAL" clId="{BE9F5349-1EB5-444F-B516-7F67AB591BA1}" dt="2022-04-24T15:24:57.836" v="2024" actId="113"/>
          <ac:graphicFrameMkLst>
            <pc:docMk/>
            <pc:sldMk cId="1700096379" sldId="257"/>
            <ac:graphicFrameMk id="6" creationId="{00000000-0000-0000-0000-000000000000}"/>
          </ac:graphicFrameMkLst>
        </pc:graphicFrameChg>
      </pc:sldChg>
      <pc:sldChg chg="addSp delSp modSp mod ord">
        <pc:chgData name="Donna Harrison" userId="6c7c1377-a09a-42d0-bb67-1611e27214ca" providerId="ADAL" clId="{BE9F5349-1EB5-444F-B516-7F67AB591BA1}" dt="2022-04-24T15:26:37.425" v="2087"/>
        <pc:sldMkLst>
          <pc:docMk/>
          <pc:sldMk cId="839289921" sldId="258"/>
        </pc:sldMkLst>
        <pc:graphicFrameChg chg="mod modGraphic">
          <ac:chgData name="Donna Harrison" userId="6c7c1377-a09a-42d0-bb67-1611e27214ca" providerId="ADAL" clId="{BE9F5349-1EB5-444F-B516-7F67AB591BA1}" dt="2022-04-24T15:26:10.629" v="2084" actId="20577"/>
          <ac:graphicFrameMkLst>
            <pc:docMk/>
            <pc:sldMk cId="839289921" sldId="258"/>
            <ac:graphicFrameMk id="2" creationId="{64C121DE-1535-4765-BCC1-E69890C1365F}"/>
          </ac:graphicFrameMkLst>
        </pc:graphicFrameChg>
        <pc:picChg chg="add mod">
          <ac:chgData name="Donna Harrison" userId="6c7c1377-a09a-42d0-bb67-1611e27214ca" providerId="ADAL" clId="{BE9F5349-1EB5-444F-B516-7F67AB591BA1}" dt="2022-04-24T14:32:17.827" v="1287" actId="1076"/>
          <ac:picMkLst>
            <pc:docMk/>
            <pc:sldMk cId="839289921" sldId="258"/>
            <ac:picMk id="3" creationId="{A1718BE0-5223-4710-A028-66E11DAF0816}"/>
          </ac:picMkLst>
        </pc:picChg>
        <pc:picChg chg="mod">
          <ac:chgData name="Donna Harrison" userId="6c7c1377-a09a-42d0-bb67-1611e27214ca" providerId="ADAL" clId="{BE9F5349-1EB5-444F-B516-7F67AB591BA1}" dt="2022-04-24T14:24:54.093" v="1075" actId="1076"/>
          <ac:picMkLst>
            <pc:docMk/>
            <pc:sldMk cId="839289921" sldId="258"/>
            <ac:picMk id="4" creationId="{0B1B333A-AFEE-4A42-8AF9-239B68CAF33C}"/>
          </ac:picMkLst>
        </pc:picChg>
        <pc:picChg chg="add del mod">
          <ac:chgData name="Donna Harrison" userId="6c7c1377-a09a-42d0-bb67-1611e27214ca" providerId="ADAL" clId="{BE9F5349-1EB5-444F-B516-7F67AB591BA1}" dt="2022-04-24T14:32:06.377" v="1284" actId="478"/>
          <ac:picMkLst>
            <pc:docMk/>
            <pc:sldMk cId="839289921" sldId="258"/>
            <ac:picMk id="9" creationId="{709D09D2-0CC5-4EFA-890F-01BBE732AC76}"/>
          </ac:picMkLst>
        </pc:picChg>
        <pc:picChg chg="del">
          <ac:chgData name="Donna Harrison" userId="6c7c1377-a09a-42d0-bb67-1611e27214ca" providerId="ADAL" clId="{BE9F5349-1EB5-444F-B516-7F67AB591BA1}" dt="2022-04-24T14:22:18.852" v="1051" actId="478"/>
          <ac:picMkLst>
            <pc:docMk/>
            <pc:sldMk cId="839289921" sldId="258"/>
            <ac:picMk id="1026" creationId="{678A8569-A746-418B-B560-79A414B51119}"/>
          </ac:picMkLst>
        </pc:picChg>
        <pc:picChg chg="del">
          <ac:chgData name="Donna Harrison" userId="6c7c1377-a09a-42d0-bb67-1611e27214ca" providerId="ADAL" clId="{BE9F5349-1EB5-444F-B516-7F67AB591BA1}" dt="2022-04-24T14:22:20.316" v="1052" actId="478"/>
          <ac:picMkLst>
            <pc:docMk/>
            <pc:sldMk cId="839289921" sldId="258"/>
            <ac:picMk id="1028" creationId="{BEA7148D-F34A-429E-93E1-E74D550D0051}"/>
          </ac:picMkLst>
        </pc:picChg>
        <pc:picChg chg="del">
          <ac:chgData name="Donna Harrison" userId="6c7c1377-a09a-42d0-bb67-1611e27214ca" providerId="ADAL" clId="{BE9F5349-1EB5-444F-B516-7F67AB591BA1}" dt="2022-04-24T14:22:21.591" v="1053" actId="478"/>
          <ac:picMkLst>
            <pc:docMk/>
            <pc:sldMk cId="839289921" sldId="258"/>
            <ac:picMk id="1030" creationId="{5EB9BB09-3B04-4CA1-84E2-67155F2EAEC6}"/>
          </ac:picMkLst>
        </pc:picChg>
        <pc:picChg chg="del">
          <ac:chgData name="Donna Harrison" userId="6c7c1377-a09a-42d0-bb67-1611e27214ca" providerId="ADAL" clId="{BE9F5349-1EB5-444F-B516-7F67AB591BA1}" dt="2022-04-24T14:22:17.358" v="1050" actId="478"/>
          <ac:picMkLst>
            <pc:docMk/>
            <pc:sldMk cId="839289921" sldId="258"/>
            <ac:picMk id="1032" creationId="{AAAB59E1-0BB4-43C2-B426-6FB5FB48E6A5}"/>
          </ac:picMkLst>
        </pc:picChg>
      </pc:sldChg>
      <pc:sldChg chg="new del">
        <pc:chgData name="Donna Harrison" userId="6c7c1377-a09a-42d0-bb67-1611e27214ca" providerId="ADAL" clId="{BE9F5349-1EB5-444F-B516-7F67AB591BA1}" dt="2022-04-24T14:10:19.534" v="2" actId="47"/>
        <pc:sldMkLst>
          <pc:docMk/>
          <pc:sldMk cId="814893235" sldId="259"/>
        </pc:sldMkLst>
      </pc:sldChg>
      <pc:sldChg chg="addSp delSp modSp add mod">
        <pc:chgData name="Donna Harrison" userId="6c7c1377-a09a-42d0-bb67-1611e27214ca" providerId="ADAL" clId="{BE9F5349-1EB5-444F-B516-7F67AB591BA1}" dt="2022-04-24T15:24:48.272" v="2023" actId="113"/>
        <pc:sldMkLst>
          <pc:docMk/>
          <pc:sldMk cId="3458303467" sldId="260"/>
        </pc:sldMkLst>
        <pc:spChg chg="mod">
          <ac:chgData name="Donna Harrison" userId="6c7c1377-a09a-42d0-bb67-1611e27214ca" providerId="ADAL" clId="{BE9F5349-1EB5-444F-B516-7F67AB591BA1}" dt="2022-04-24T14:10:23.368" v="5" actId="20577"/>
          <ac:spMkLst>
            <pc:docMk/>
            <pc:sldMk cId="3458303467" sldId="260"/>
            <ac:spMk id="2" creationId="{00000000-0000-0000-0000-000000000000}"/>
          </ac:spMkLst>
        </pc:spChg>
        <pc:graphicFrameChg chg="mod modGraphic">
          <ac:chgData name="Donna Harrison" userId="6c7c1377-a09a-42d0-bb67-1611e27214ca" providerId="ADAL" clId="{BE9F5349-1EB5-444F-B516-7F67AB591BA1}" dt="2022-04-24T15:24:48.272" v="2023" actId="113"/>
          <ac:graphicFrameMkLst>
            <pc:docMk/>
            <pc:sldMk cId="3458303467" sldId="260"/>
            <ac:graphicFrameMk id="6" creationId="{00000000-0000-0000-0000-000000000000}"/>
          </ac:graphicFrameMkLst>
        </pc:graphicFrameChg>
        <pc:picChg chg="add mod">
          <ac:chgData name="Donna Harrison" userId="6c7c1377-a09a-42d0-bb67-1611e27214ca" providerId="ADAL" clId="{BE9F5349-1EB5-444F-B516-7F67AB591BA1}" dt="2022-04-24T14:29:44.434" v="1174" actId="1076"/>
          <ac:picMkLst>
            <pc:docMk/>
            <pc:sldMk cId="3458303467" sldId="260"/>
            <ac:picMk id="5" creationId="{2A287CCF-3DF9-41B3-A6A3-83E4CF523592}"/>
          </ac:picMkLst>
        </pc:picChg>
        <pc:picChg chg="mod">
          <ac:chgData name="Donna Harrison" userId="6c7c1377-a09a-42d0-bb67-1611e27214ca" providerId="ADAL" clId="{BE9F5349-1EB5-444F-B516-7F67AB591BA1}" dt="2022-04-24T14:20:24.376" v="1042" actId="14100"/>
          <ac:picMkLst>
            <pc:docMk/>
            <pc:sldMk cId="3458303467" sldId="260"/>
            <ac:picMk id="9" creationId="{E1CDE14E-03EC-45B7-8D85-CC17EE881930}"/>
          </ac:picMkLst>
        </pc:picChg>
        <pc:picChg chg="del">
          <ac:chgData name="Donna Harrison" userId="6c7c1377-a09a-42d0-bb67-1611e27214ca" providerId="ADAL" clId="{BE9F5349-1EB5-444F-B516-7F67AB591BA1}" dt="2022-04-24T14:10:26.492" v="6" actId="478"/>
          <ac:picMkLst>
            <pc:docMk/>
            <pc:sldMk cId="3458303467" sldId="260"/>
            <ac:picMk id="11" creationId="{74E932DE-745A-4A78-A6AD-CD25E5F28566}"/>
          </ac:picMkLst>
        </pc:picChg>
      </pc:sldChg>
      <pc:sldChg chg="new del">
        <pc:chgData name="Donna Harrison" userId="6c7c1377-a09a-42d0-bb67-1611e27214ca" providerId="ADAL" clId="{BE9F5349-1EB5-444F-B516-7F67AB591BA1}" dt="2022-04-24T15:44:54.161" v="2413" actId="47"/>
        <pc:sldMkLst>
          <pc:docMk/>
          <pc:sldMk cId="2181457334" sldId="261"/>
        </pc:sldMkLst>
      </pc:sldChg>
      <pc:sldChg chg="addSp delSp modSp add mod ord">
        <pc:chgData name="Donna Harrison" userId="6c7c1377-a09a-42d0-bb67-1611e27214ca" providerId="ADAL" clId="{BE9F5349-1EB5-444F-B516-7F67AB591BA1}" dt="2022-04-24T15:24:36.801" v="2022" actId="113"/>
        <pc:sldMkLst>
          <pc:docMk/>
          <pc:sldMk cId="4152646609" sldId="262"/>
        </pc:sldMkLst>
        <pc:spChg chg="mod">
          <ac:chgData name="Donna Harrison" userId="6c7c1377-a09a-42d0-bb67-1611e27214ca" providerId="ADAL" clId="{BE9F5349-1EB5-444F-B516-7F67AB591BA1}" dt="2022-04-24T14:30:49.893" v="1186" actId="20577"/>
          <ac:spMkLst>
            <pc:docMk/>
            <pc:sldMk cId="4152646609" sldId="262"/>
            <ac:spMk id="2" creationId="{00000000-0000-0000-0000-000000000000}"/>
          </ac:spMkLst>
        </pc:spChg>
        <pc:graphicFrameChg chg="mod modGraphic">
          <ac:chgData name="Donna Harrison" userId="6c7c1377-a09a-42d0-bb67-1611e27214ca" providerId="ADAL" clId="{BE9F5349-1EB5-444F-B516-7F67AB591BA1}" dt="2022-04-24T15:24:36.801" v="2022" actId="113"/>
          <ac:graphicFrameMkLst>
            <pc:docMk/>
            <pc:sldMk cId="4152646609" sldId="262"/>
            <ac:graphicFrameMk id="6" creationId="{00000000-0000-0000-0000-000000000000}"/>
          </ac:graphicFrameMkLst>
        </pc:graphicFrameChg>
        <pc:graphicFrameChg chg="add del mod">
          <ac:chgData name="Donna Harrison" userId="6c7c1377-a09a-42d0-bb67-1611e27214ca" providerId="ADAL" clId="{BE9F5349-1EB5-444F-B516-7F67AB591BA1}" dt="2022-04-24T14:53:09.143" v="1843"/>
          <ac:graphicFrameMkLst>
            <pc:docMk/>
            <pc:sldMk cId="4152646609" sldId="262"/>
            <ac:graphicFrameMk id="8" creationId="{49E945EB-6895-44D3-8F47-4EE4B28AFDFE}"/>
          </ac:graphicFrameMkLst>
        </pc:graphicFrameChg>
        <pc:graphicFrameChg chg="add del mod modGraphic">
          <ac:chgData name="Donna Harrison" userId="6c7c1377-a09a-42d0-bb67-1611e27214ca" providerId="ADAL" clId="{BE9F5349-1EB5-444F-B516-7F67AB591BA1}" dt="2022-04-24T14:53:31.874" v="1847"/>
          <ac:graphicFrameMkLst>
            <pc:docMk/>
            <pc:sldMk cId="4152646609" sldId="262"/>
            <ac:graphicFrameMk id="10" creationId="{FA18E66D-8352-473F-8B9A-A90E32A5D9F8}"/>
          </ac:graphicFrameMkLst>
        </pc:graphicFrameChg>
        <pc:picChg chg="del">
          <ac:chgData name="Donna Harrison" userId="6c7c1377-a09a-42d0-bb67-1611e27214ca" providerId="ADAL" clId="{BE9F5349-1EB5-444F-B516-7F67AB591BA1}" dt="2022-04-24T14:32:10.491" v="1285" actId="21"/>
          <ac:picMkLst>
            <pc:docMk/>
            <pc:sldMk cId="4152646609" sldId="262"/>
            <ac:picMk id="5" creationId="{2A287CCF-3DF9-41B3-A6A3-83E4CF523592}"/>
          </ac:picMkLst>
        </pc:picChg>
        <pc:picChg chg="add mod">
          <ac:chgData name="Donna Harrison" userId="6c7c1377-a09a-42d0-bb67-1611e27214ca" providerId="ADAL" clId="{BE9F5349-1EB5-444F-B516-7F67AB591BA1}" dt="2022-04-24T15:23:50.907" v="2018" actId="1076"/>
          <ac:picMkLst>
            <pc:docMk/>
            <pc:sldMk cId="4152646609" sldId="262"/>
            <ac:picMk id="7" creationId="{73D59CA6-7DB9-4681-B31B-40718A429261}"/>
          </ac:picMkLst>
        </pc:picChg>
        <pc:picChg chg="mod">
          <ac:chgData name="Donna Harrison" userId="6c7c1377-a09a-42d0-bb67-1611e27214ca" providerId="ADAL" clId="{BE9F5349-1EB5-444F-B516-7F67AB591BA1}" dt="2022-04-24T15:20:14.338" v="2016" actId="1076"/>
          <ac:picMkLst>
            <pc:docMk/>
            <pc:sldMk cId="4152646609" sldId="262"/>
            <ac:picMk id="9" creationId="{E1CDE14E-03EC-45B7-8D85-CC17EE881930}"/>
          </ac:picMkLst>
        </pc:picChg>
        <pc:cxnChg chg="add mod">
          <ac:chgData name="Donna Harrison" userId="6c7c1377-a09a-42d0-bb67-1611e27214ca" providerId="ADAL" clId="{BE9F5349-1EB5-444F-B516-7F67AB591BA1}" dt="2022-04-24T15:24:19.031" v="2021" actId="14100"/>
          <ac:cxnSpMkLst>
            <pc:docMk/>
            <pc:sldMk cId="4152646609" sldId="262"/>
            <ac:cxnSpMk id="12" creationId="{AE0947A1-C5E7-4685-A36E-A7E953DB96D8}"/>
          </ac:cxnSpMkLst>
        </pc:cxnChg>
      </pc:sldChg>
      <pc:sldChg chg="modSp add mod ord">
        <pc:chgData name="Donna Harrison" userId="6c7c1377-a09a-42d0-bb67-1611e27214ca" providerId="ADAL" clId="{BE9F5349-1EB5-444F-B516-7F67AB591BA1}" dt="2022-04-24T15:25:17.143" v="2029" actId="20577"/>
        <pc:sldMkLst>
          <pc:docMk/>
          <pc:sldMk cId="1012975014" sldId="263"/>
        </pc:sldMkLst>
        <pc:graphicFrameChg chg="modGraphic">
          <ac:chgData name="Donna Harrison" userId="6c7c1377-a09a-42d0-bb67-1611e27214ca" providerId="ADAL" clId="{BE9F5349-1EB5-444F-B516-7F67AB591BA1}" dt="2022-04-24T15:25:17.143" v="2029" actId="20577"/>
          <ac:graphicFrameMkLst>
            <pc:docMk/>
            <pc:sldMk cId="1012975014" sldId="263"/>
            <ac:graphicFrameMk id="2" creationId="{64C121DE-1535-4765-BCC1-E69890C1365F}"/>
          </ac:graphicFrameMkLst>
        </pc:graphicFrameChg>
      </pc:sldChg>
      <pc:sldChg chg="addSp delSp modSp add mod">
        <pc:chgData name="Donna Harrison" userId="6c7c1377-a09a-42d0-bb67-1611e27214ca" providerId="ADAL" clId="{BE9F5349-1EB5-444F-B516-7F67AB591BA1}" dt="2022-04-24T17:26:30.322" v="3377" actId="1076"/>
        <pc:sldMkLst>
          <pc:docMk/>
          <pc:sldMk cId="91723127" sldId="264"/>
        </pc:sldMkLst>
        <pc:spChg chg="mod">
          <ac:chgData name="Donna Harrison" userId="6c7c1377-a09a-42d0-bb67-1611e27214ca" providerId="ADAL" clId="{BE9F5349-1EB5-444F-B516-7F67AB591BA1}" dt="2022-04-24T15:26:41.275" v="2089" actId="20577"/>
          <ac:spMkLst>
            <pc:docMk/>
            <pc:sldMk cId="91723127" sldId="264"/>
            <ac:spMk id="2" creationId="{00000000-0000-0000-0000-000000000000}"/>
          </ac:spMkLst>
        </pc:spChg>
        <pc:spChg chg="add mod">
          <ac:chgData name="Donna Harrison" userId="6c7c1377-a09a-42d0-bb67-1611e27214ca" providerId="ADAL" clId="{BE9F5349-1EB5-444F-B516-7F67AB591BA1}" dt="2022-04-24T15:31:27.038" v="2173" actId="20577"/>
          <ac:spMkLst>
            <pc:docMk/>
            <pc:sldMk cId="91723127" sldId="264"/>
            <ac:spMk id="3" creationId="{01735429-8E9A-4A10-ACFB-616BEA46C1C4}"/>
          </ac:spMkLst>
        </pc:spChg>
        <pc:graphicFrameChg chg="add del mod modGraphic">
          <ac:chgData name="Donna Harrison" userId="6c7c1377-a09a-42d0-bb67-1611e27214ca" providerId="ADAL" clId="{BE9F5349-1EB5-444F-B516-7F67AB591BA1}" dt="2022-04-24T15:48:26.861" v="2432" actId="255"/>
          <ac:graphicFrameMkLst>
            <pc:docMk/>
            <pc:sldMk cId="91723127" sldId="264"/>
            <ac:graphicFrameMk id="6" creationId="{00000000-0000-0000-0000-000000000000}"/>
          </ac:graphicFrameMkLst>
        </pc:graphicFrameChg>
        <pc:picChg chg="del">
          <ac:chgData name="Donna Harrison" userId="6c7c1377-a09a-42d0-bb67-1611e27214ca" providerId="ADAL" clId="{BE9F5349-1EB5-444F-B516-7F67AB591BA1}" dt="2022-04-24T15:30:36.049" v="2142" actId="478"/>
          <ac:picMkLst>
            <pc:docMk/>
            <pc:sldMk cId="91723127" sldId="264"/>
            <ac:picMk id="7" creationId="{73D59CA6-7DB9-4681-B31B-40718A429261}"/>
          </ac:picMkLst>
        </pc:picChg>
        <pc:picChg chg="add mod">
          <ac:chgData name="Donna Harrison" userId="6c7c1377-a09a-42d0-bb67-1611e27214ca" providerId="ADAL" clId="{BE9F5349-1EB5-444F-B516-7F67AB591BA1}" dt="2022-04-24T15:40:41.534" v="2326" actId="1076"/>
          <ac:picMkLst>
            <pc:docMk/>
            <pc:sldMk cId="91723127" sldId="264"/>
            <ac:picMk id="8" creationId="{CF5A0EBF-83C4-4F9A-8CDD-A26AFBEB8E34}"/>
          </ac:picMkLst>
        </pc:picChg>
        <pc:picChg chg="mod">
          <ac:chgData name="Donna Harrison" userId="6c7c1377-a09a-42d0-bb67-1611e27214ca" providerId="ADAL" clId="{BE9F5349-1EB5-444F-B516-7F67AB591BA1}" dt="2022-04-24T15:36:40.550" v="2250" actId="1076"/>
          <ac:picMkLst>
            <pc:docMk/>
            <pc:sldMk cId="91723127" sldId="264"/>
            <ac:picMk id="9" creationId="{E1CDE14E-03EC-45B7-8D85-CC17EE881930}"/>
          </ac:picMkLst>
        </pc:picChg>
        <pc:cxnChg chg="mod">
          <ac:chgData name="Donna Harrison" userId="6c7c1377-a09a-42d0-bb67-1611e27214ca" providerId="ADAL" clId="{BE9F5349-1EB5-444F-B516-7F67AB591BA1}" dt="2022-04-24T17:26:30.322" v="3377" actId="1076"/>
          <ac:cxnSpMkLst>
            <pc:docMk/>
            <pc:sldMk cId="91723127" sldId="264"/>
            <ac:cxnSpMk id="12" creationId="{AE0947A1-C5E7-4685-A36E-A7E953DB96D8}"/>
          </ac:cxnSpMkLst>
        </pc:cxnChg>
      </pc:sldChg>
      <pc:sldChg chg="addSp delSp modSp add mod ord">
        <pc:chgData name="Donna Harrison" userId="6c7c1377-a09a-42d0-bb67-1611e27214ca" providerId="ADAL" clId="{BE9F5349-1EB5-444F-B516-7F67AB591BA1}" dt="2022-04-24T16:14:39.752" v="2698" actId="20577"/>
        <pc:sldMkLst>
          <pc:docMk/>
          <pc:sldMk cId="1404385009" sldId="265"/>
        </pc:sldMkLst>
        <pc:spChg chg="del">
          <ac:chgData name="Donna Harrison" userId="6c7c1377-a09a-42d0-bb67-1611e27214ca" providerId="ADAL" clId="{BE9F5349-1EB5-444F-B516-7F67AB591BA1}" dt="2022-04-24T15:54:08.901" v="2539" actId="478"/>
          <ac:spMkLst>
            <pc:docMk/>
            <pc:sldMk cId="1404385009" sldId="265"/>
            <ac:spMk id="5" creationId="{4AA95856-42C0-4B9F-9261-ADE04E060852}"/>
          </ac:spMkLst>
        </pc:spChg>
        <pc:graphicFrameChg chg="mod modGraphic">
          <ac:chgData name="Donna Harrison" userId="6c7c1377-a09a-42d0-bb67-1611e27214ca" providerId="ADAL" clId="{BE9F5349-1EB5-444F-B516-7F67AB591BA1}" dt="2022-04-24T16:14:39.752" v="2698" actId="20577"/>
          <ac:graphicFrameMkLst>
            <pc:docMk/>
            <pc:sldMk cId="1404385009" sldId="265"/>
            <ac:graphicFrameMk id="2" creationId="{64C121DE-1535-4765-BCC1-E69890C1365F}"/>
          </ac:graphicFrameMkLst>
        </pc:graphicFrameChg>
        <pc:picChg chg="del">
          <ac:chgData name="Donna Harrison" userId="6c7c1377-a09a-42d0-bb67-1611e27214ca" providerId="ADAL" clId="{BE9F5349-1EB5-444F-B516-7F67AB591BA1}" dt="2022-04-24T15:41:14.629" v="2329" actId="478"/>
          <ac:picMkLst>
            <pc:docMk/>
            <pc:sldMk cId="1404385009" sldId="265"/>
            <ac:picMk id="3" creationId="{A1718BE0-5223-4710-A028-66E11DAF0816}"/>
          </ac:picMkLst>
        </pc:picChg>
        <pc:picChg chg="add del mod">
          <ac:chgData name="Donna Harrison" userId="6c7c1377-a09a-42d0-bb67-1611e27214ca" providerId="ADAL" clId="{BE9F5349-1EB5-444F-B516-7F67AB591BA1}" dt="2022-04-24T15:54:21.299" v="2543" actId="478"/>
          <ac:picMkLst>
            <pc:docMk/>
            <pc:sldMk cId="1404385009" sldId="265"/>
            <ac:picMk id="6" creationId="{9F842697-E57F-47A7-9897-7F47A8A0E1AB}"/>
          </ac:picMkLst>
        </pc:picChg>
        <pc:picChg chg="add mod">
          <ac:chgData name="Donna Harrison" userId="6c7c1377-a09a-42d0-bb67-1611e27214ca" providerId="ADAL" clId="{BE9F5349-1EB5-444F-B516-7F67AB591BA1}" dt="2022-04-24T15:55:38.856" v="2606" actId="1076"/>
          <ac:picMkLst>
            <pc:docMk/>
            <pc:sldMk cId="1404385009" sldId="265"/>
            <ac:picMk id="7" creationId="{0D9BBDD6-8704-435E-9CD6-784989782D71}"/>
          </ac:picMkLst>
        </pc:picChg>
      </pc:sldChg>
      <pc:sldChg chg="addSp delSp modSp add mod ord">
        <pc:chgData name="Donna Harrison" userId="6c7c1377-a09a-42d0-bb67-1611e27214ca" providerId="ADAL" clId="{BE9F5349-1EB5-444F-B516-7F67AB591BA1}" dt="2022-04-24T16:55:42.961" v="2960" actId="1076"/>
        <pc:sldMkLst>
          <pc:docMk/>
          <pc:sldMk cId="2050886286" sldId="266"/>
        </pc:sldMkLst>
        <pc:spChg chg="mod">
          <ac:chgData name="Donna Harrison" userId="6c7c1377-a09a-42d0-bb67-1611e27214ca" providerId="ADAL" clId="{BE9F5349-1EB5-444F-B516-7F67AB591BA1}" dt="2022-04-24T15:45:03.346" v="2416" actId="20577"/>
          <ac:spMkLst>
            <pc:docMk/>
            <pc:sldMk cId="2050886286" sldId="266"/>
            <ac:spMk id="2" creationId="{00000000-0000-0000-0000-000000000000}"/>
          </ac:spMkLst>
        </pc:spChg>
        <pc:spChg chg="del mod">
          <ac:chgData name="Donna Harrison" userId="6c7c1377-a09a-42d0-bb67-1611e27214ca" providerId="ADAL" clId="{BE9F5349-1EB5-444F-B516-7F67AB591BA1}" dt="2022-04-24T15:51:29.836" v="2463" actId="478"/>
          <ac:spMkLst>
            <pc:docMk/>
            <pc:sldMk cId="2050886286" sldId="266"/>
            <ac:spMk id="3" creationId="{01735429-8E9A-4A10-ACFB-616BEA46C1C4}"/>
          </ac:spMkLst>
        </pc:spChg>
        <pc:graphicFrameChg chg="mod modGraphic">
          <ac:chgData name="Donna Harrison" userId="6c7c1377-a09a-42d0-bb67-1611e27214ca" providerId="ADAL" clId="{BE9F5349-1EB5-444F-B516-7F67AB591BA1}" dt="2022-04-24T16:26:06.125" v="2864" actId="6549"/>
          <ac:graphicFrameMkLst>
            <pc:docMk/>
            <pc:sldMk cId="2050886286" sldId="266"/>
            <ac:graphicFrameMk id="6" creationId="{00000000-0000-0000-0000-000000000000}"/>
          </ac:graphicFrameMkLst>
        </pc:graphicFrameChg>
        <pc:picChg chg="add mod">
          <ac:chgData name="Donna Harrison" userId="6c7c1377-a09a-42d0-bb67-1611e27214ca" providerId="ADAL" clId="{BE9F5349-1EB5-444F-B516-7F67AB591BA1}" dt="2022-04-24T16:25:55.222" v="2846" actId="1076"/>
          <ac:picMkLst>
            <pc:docMk/>
            <pc:sldMk cId="2050886286" sldId="266"/>
            <ac:picMk id="7" creationId="{A14AD2BD-E2B3-4015-AB51-BA2F570B792B}"/>
          </ac:picMkLst>
        </pc:picChg>
        <pc:picChg chg="del">
          <ac:chgData name="Donna Harrison" userId="6c7c1377-a09a-42d0-bb67-1611e27214ca" providerId="ADAL" clId="{BE9F5349-1EB5-444F-B516-7F67AB591BA1}" dt="2022-04-24T15:51:12.292" v="2460" actId="478"/>
          <ac:picMkLst>
            <pc:docMk/>
            <pc:sldMk cId="2050886286" sldId="266"/>
            <ac:picMk id="8" creationId="{CF5A0EBF-83C4-4F9A-8CDD-A26AFBEB8E34}"/>
          </ac:picMkLst>
        </pc:picChg>
        <pc:picChg chg="mod">
          <ac:chgData name="Donna Harrison" userId="6c7c1377-a09a-42d0-bb67-1611e27214ca" providerId="ADAL" clId="{BE9F5349-1EB5-444F-B516-7F67AB591BA1}" dt="2022-04-24T16:00:55.724" v="2693" actId="14100"/>
          <ac:picMkLst>
            <pc:docMk/>
            <pc:sldMk cId="2050886286" sldId="266"/>
            <ac:picMk id="9" creationId="{E1CDE14E-03EC-45B7-8D85-CC17EE881930}"/>
          </ac:picMkLst>
        </pc:picChg>
        <pc:cxnChg chg="mod">
          <ac:chgData name="Donna Harrison" userId="6c7c1377-a09a-42d0-bb67-1611e27214ca" providerId="ADAL" clId="{BE9F5349-1EB5-444F-B516-7F67AB591BA1}" dt="2022-04-24T16:55:42.961" v="2960" actId="1076"/>
          <ac:cxnSpMkLst>
            <pc:docMk/>
            <pc:sldMk cId="2050886286" sldId="266"/>
            <ac:cxnSpMk id="12" creationId="{AE0947A1-C5E7-4685-A36E-A7E953DB96D8}"/>
          </ac:cxnSpMkLst>
        </pc:cxnChg>
      </pc:sldChg>
      <pc:sldChg chg="add">
        <pc:chgData name="Donna Harrison" userId="6c7c1377-a09a-42d0-bb67-1611e27214ca" providerId="ADAL" clId="{BE9F5349-1EB5-444F-B516-7F67AB591BA1}" dt="2022-04-24T15:44:49.805" v="2410" actId="2890"/>
        <pc:sldMkLst>
          <pc:docMk/>
          <pc:sldMk cId="157374157" sldId="267"/>
        </pc:sldMkLst>
      </pc:sldChg>
      <pc:sldChg chg="addSp delSp modSp add mod ord">
        <pc:chgData name="Donna Harrison" userId="6c7c1377-a09a-42d0-bb67-1611e27214ca" providerId="ADAL" clId="{BE9F5349-1EB5-444F-B516-7F67AB591BA1}" dt="2022-04-24T16:59:16.699" v="3017" actId="1076"/>
        <pc:sldMkLst>
          <pc:docMk/>
          <pc:sldMk cId="220426777" sldId="268"/>
        </pc:sldMkLst>
        <pc:spChg chg="mod">
          <ac:chgData name="Donna Harrison" userId="6c7c1377-a09a-42d0-bb67-1611e27214ca" providerId="ADAL" clId="{BE9F5349-1EB5-444F-B516-7F67AB591BA1}" dt="2022-04-24T16:15:10.082" v="2701" actId="20577"/>
          <ac:spMkLst>
            <pc:docMk/>
            <pc:sldMk cId="220426777" sldId="268"/>
            <ac:spMk id="2" creationId="{00000000-0000-0000-0000-000000000000}"/>
          </ac:spMkLst>
        </pc:spChg>
        <pc:graphicFrameChg chg="mod modGraphic">
          <ac:chgData name="Donna Harrison" userId="6c7c1377-a09a-42d0-bb67-1611e27214ca" providerId="ADAL" clId="{BE9F5349-1EB5-444F-B516-7F67AB591BA1}" dt="2022-04-24T16:58:27.916" v="3016" actId="1076"/>
          <ac:graphicFrameMkLst>
            <pc:docMk/>
            <pc:sldMk cId="220426777" sldId="268"/>
            <ac:graphicFrameMk id="6" creationId="{00000000-0000-0000-0000-000000000000}"/>
          </ac:graphicFrameMkLst>
        </pc:graphicFrameChg>
        <pc:picChg chg="add del mod">
          <ac:chgData name="Donna Harrison" userId="6c7c1377-a09a-42d0-bb67-1611e27214ca" providerId="ADAL" clId="{BE9F5349-1EB5-444F-B516-7F67AB591BA1}" dt="2022-04-24T16:48:58.863" v="2921" actId="478"/>
          <ac:picMkLst>
            <pc:docMk/>
            <pc:sldMk cId="220426777" sldId="268"/>
            <ac:picMk id="5" creationId="{29F3CA39-3B30-4B55-BCB1-10E8D8193D1B}"/>
          </ac:picMkLst>
        </pc:picChg>
        <pc:picChg chg="del">
          <ac:chgData name="Donna Harrison" userId="6c7c1377-a09a-42d0-bb67-1611e27214ca" providerId="ADAL" clId="{BE9F5349-1EB5-444F-B516-7F67AB591BA1}" dt="2022-04-24T16:17:48.246" v="2728" actId="478"/>
          <ac:picMkLst>
            <pc:docMk/>
            <pc:sldMk cId="220426777" sldId="268"/>
            <ac:picMk id="7" creationId="{A14AD2BD-E2B3-4015-AB51-BA2F570B792B}"/>
          </ac:picMkLst>
        </pc:picChg>
        <pc:picChg chg="mod">
          <ac:chgData name="Donna Harrison" userId="6c7c1377-a09a-42d0-bb67-1611e27214ca" providerId="ADAL" clId="{BE9F5349-1EB5-444F-B516-7F67AB591BA1}" dt="2022-04-24T16:59:16.699" v="3017" actId="1076"/>
          <ac:picMkLst>
            <pc:docMk/>
            <pc:sldMk cId="220426777" sldId="268"/>
            <ac:picMk id="9" creationId="{E1CDE14E-03EC-45B7-8D85-CC17EE881930}"/>
          </ac:picMkLst>
        </pc:picChg>
        <pc:picChg chg="add mod">
          <ac:chgData name="Donna Harrison" userId="6c7c1377-a09a-42d0-bb67-1611e27214ca" providerId="ADAL" clId="{BE9F5349-1EB5-444F-B516-7F67AB591BA1}" dt="2022-04-24T16:53:20.957" v="2943" actId="1076"/>
          <ac:picMkLst>
            <pc:docMk/>
            <pc:sldMk cId="220426777" sldId="268"/>
            <ac:picMk id="10" creationId="{C7884658-3100-4971-A505-43B91E290A7D}"/>
          </ac:picMkLst>
        </pc:picChg>
        <pc:cxnChg chg="mod">
          <ac:chgData name="Donna Harrison" userId="6c7c1377-a09a-42d0-bb67-1611e27214ca" providerId="ADAL" clId="{BE9F5349-1EB5-444F-B516-7F67AB591BA1}" dt="2022-04-24T16:17:42.113" v="2727" actId="1076"/>
          <ac:cxnSpMkLst>
            <pc:docMk/>
            <pc:sldMk cId="220426777" sldId="268"/>
            <ac:cxnSpMk id="12" creationId="{AE0947A1-C5E7-4685-A36E-A7E953DB96D8}"/>
          </ac:cxnSpMkLst>
        </pc:cxnChg>
      </pc:sldChg>
      <pc:sldChg chg="addSp delSp modSp add mod ord">
        <pc:chgData name="Donna Harrison" userId="6c7c1377-a09a-42d0-bb67-1611e27214ca" providerId="ADAL" clId="{BE9F5349-1EB5-444F-B516-7F67AB591BA1}" dt="2022-04-24T17:28:00.290" v="3405" actId="1076"/>
        <pc:sldMkLst>
          <pc:docMk/>
          <pc:sldMk cId="2792443977" sldId="269"/>
        </pc:sldMkLst>
        <pc:graphicFrameChg chg="mod modGraphic">
          <ac:chgData name="Donna Harrison" userId="6c7c1377-a09a-42d0-bb67-1611e27214ca" providerId="ADAL" clId="{BE9F5349-1EB5-444F-B516-7F67AB591BA1}" dt="2022-04-24T17:27:57.926" v="3404" actId="20577"/>
          <ac:graphicFrameMkLst>
            <pc:docMk/>
            <pc:sldMk cId="2792443977" sldId="269"/>
            <ac:graphicFrameMk id="2" creationId="{64C121DE-1535-4765-BCC1-E69890C1365F}"/>
          </ac:graphicFrameMkLst>
        </pc:graphicFrameChg>
        <pc:picChg chg="add del mod">
          <ac:chgData name="Donna Harrison" userId="6c7c1377-a09a-42d0-bb67-1611e27214ca" providerId="ADAL" clId="{BE9F5349-1EB5-444F-B516-7F67AB591BA1}" dt="2022-04-24T17:22:02.049" v="3355" actId="478"/>
          <ac:picMkLst>
            <pc:docMk/>
            <pc:sldMk cId="2792443977" sldId="269"/>
            <ac:picMk id="3" creationId="{DB93168E-B9B9-4D69-B706-833CACD96AA7}"/>
          </ac:picMkLst>
        </pc:picChg>
        <pc:picChg chg="add mod">
          <ac:chgData name="Donna Harrison" userId="6c7c1377-a09a-42d0-bb67-1611e27214ca" providerId="ADAL" clId="{BE9F5349-1EB5-444F-B516-7F67AB591BA1}" dt="2022-04-24T17:28:00.290" v="3405" actId="1076"/>
          <ac:picMkLst>
            <pc:docMk/>
            <pc:sldMk cId="2792443977" sldId="269"/>
            <ac:picMk id="5" creationId="{0E9EBC3E-FE07-4B75-9AEB-E54667ACA9DD}"/>
          </ac:picMkLst>
        </pc:picChg>
        <pc:picChg chg="del">
          <ac:chgData name="Donna Harrison" userId="6c7c1377-a09a-42d0-bb67-1611e27214ca" providerId="ADAL" clId="{BE9F5349-1EB5-444F-B516-7F67AB591BA1}" dt="2022-04-24T16:54:00.619" v="2950" actId="478"/>
          <ac:picMkLst>
            <pc:docMk/>
            <pc:sldMk cId="2792443977" sldId="269"/>
            <ac:picMk id="7" creationId="{0D9BBDD6-8704-435E-9CD6-784989782D71}"/>
          </ac:picMkLst>
        </pc:picChg>
        <pc:picChg chg="add del">
          <ac:chgData name="Donna Harrison" userId="6c7c1377-a09a-42d0-bb67-1611e27214ca" providerId="ADAL" clId="{BE9F5349-1EB5-444F-B516-7F67AB591BA1}" dt="2022-04-24T17:22:39.725" v="3364" actId="22"/>
          <ac:picMkLst>
            <pc:docMk/>
            <pc:sldMk cId="2792443977" sldId="269"/>
            <ac:picMk id="8" creationId="{E9C21E9D-515D-4587-A70B-27A3C4CF0AC3}"/>
          </ac:picMkLst>
        </pc:picChg>
      </pc:sldChg>
      <pc:sldChg chg="addSp delSp modSp add mod ord">
        <pc:chgData name="Donna Harrison" userId="6c7c1377-a09a-42d0-bb67-1611e27214ca" providerId="ADAL" clId="{BE9F5349-1EB5-444F-B516-7F67AB591BA1}" dt="2022-04-24T17:21:45.095" v="3354" actId="1076"/>
        <pc:sldMkLst>
          <pc:docMk/>
          <pc:sldMk cId="328798506" sldId="270"/>
        </pc:sldMkLst>
        <pc:spChg chg="mod">
          <ac:chgData name="Donna Harrison" userId="6c7c1377-a09a-42d0-bb67-1611e27214ca" providerId="ADAL" clId="{BE9F5349-1EB5-444F-B516-7F67AB591BA1}" dt="2022-04-24T16:59:53.045" v="3030" actId="20577"/>
          <ac:spMkLst>
            <pc:docMk/>
            <pc:sldMk cId="328798506" sldId="270"/>
            <ac:spMk id="2" creationId="{00000000-0000-0000-0000-000000000000}"/>
          </ac:spMkLst>
        </pc:spChg>
        <pc:spChg chg="add del mod">
          <ac:chgData name="Donna Harrison" userId="6c7c1377-a09a-42d0-bb67-1611e27214ca" providerId="ADAL" clId="{BE9F5349-1EB5-444F-B516-7F67AB591BA1}" dt="2022-04-24T17:14:15.526" v="3214"/>
          <ac:spMkLst>
            <pc:docMk/>
            <pc:sldMk cId="328798506" sldId="270"/>
            <ac:spMk id="8" creationId="{8B0C122A-4622-4E30-B8A9-70C1C64415F9}"/>
          </ac:spMkLst>
        </pc:spChg>
        <pc:spChg chg="add mod">
          <ac:chgData name="Donna Harrison" userId="6c7c1377-a09a-42d0-bb67-1611e27214ca" providerId="ADAL" clId="{BE9F5349-1EB5-444F-B516-7F67AB591BA1}" dt="2022-04-24T17:21:11.228" v="3349" actId="1076"/>
          <ac:spMkLst>
            <pc:docMk/>
            <pc:sldMk cId="328798506" sldId="270"/>
            <ac:spMk id="11" creationId="{78282D14-CC97-4DEF-929D-ABBCFB5248C1}"/>
          </ac:spMkLst>
        </pc:spChg>
        <pc:graphicFrameChg chg="mod modGraphic">
          <ac:chgData name="Donna Harrison" userId="6c7c1377-a09a-42d0-bb67-1611e27214ca" providerId="ADAL" clId="{BE9F5349-1EB5-444F-B516-7F67AB591BA1}" dt="2022-04-24T17:21:39.872" v="3353" actId="1076"/>
          <ac:graphicFrameMkLst>
            <pc:docMk/>
            <pc:sldMk cId="328798506" sldId="270"/>
            <ac:graphicFrameMk id="6" creationId="{00000000-0000-0000-0000-000000000000}"/>
          </ac:graphicFrameMkLst>
        </pc:graphicFrameChg>
        <pc:graphicFrameChg chg="add del mod modGraphic">
          <ac:chgData name="Donna Harrison" userId="6c7c1377-a09a-42d0-bb67-1611e27214ca" providerId="ADAL" clId="{BE9F5349-1EB5-444F-B516-7F67AB591BA1}" dt="2022-04-24T17:13:29.596" v="3204" actId="478"/>
          <ac:graphicFrameMkLst>
            <pc:docMk/>
            <pc:sldMk cId="328798506" sldId="270"/>
            <ac:graphicFrameMk id="7" creationId="{52295A63-ECE0-4CBA-82A7-5F4D4D53A8CC}"/>
          </ac:graphicFrameMkLst>
        </pc:graphicFrameChg>
        <pc:picChg chg="mod">
          <ac:chgData name="Donna Harrison" userId="6c7c1377-a09a-42d0-bb67-1611e27214ca" providerId="ADAL" clId="{BE9F5349-1EB5-444F-B516-7F67AB591BA1}" dt="2022-04-24T17:21:45.095" v="3354" actId="1076"/>
          <ac:picMkLst>
            <pc:docMk/>
            <pc:sldMk cId="328798506" sldId="270"/>
            <ac:picMk id="9" creationId="{E1CDE14E-03EC-45B7-8D85-CC17EE881930}"/>
          </ac:picMkLst>
        </pc:picChg>
        <pc:picChg chg="del">
          <ac:chgData name="Donna Harrison" userId="6c7c1377-a09a-42d0-bb67-1611e27214ca" providerId="ADAL" clId="{BE9F5349-1EB5-444F-B516-7F67AB591BA1}" dt="2022-04-24T17:07:56.006" v="3162" actId="478"/>
          <ac:picMkLst>
            <pc:docMk/>
            <pc:sldMk cId="328798506" sldId="270"/>
            <ac:picMk id="10" creationId="{C7884658-3100-4971-A505-43B91E290A7D}"/>
          </ac:picMkLst>
        </pc:picChg>
        <pc:picChg chg="add mod">
          <ac:chgData name="Donna Harrison" userId="6c7c1377-a09a-42d0-bb67-1611e27214ca" providerId="ADAL" clId="{BE9F5349-1EB5-444F-B516-7F67AB591BA1}" dt="2022-04-24T17:20:18.580" v="3316" actId="1076"/>
          <ac:picMkLst>
            <pc:docMk/>
            <pc:sldMk cId="328798506" sldId="270"/>
            <ac:picMk id="14" creationId="{E27EAEC4-B1A5-4522-A6D8-3C15525065D2}"/>
          </ac:picMkLst>
        </pc:picChg>
        <pc:cxnChg chg="add del mod">
          <ac:chgData name="Donna Harrison" userId="6c7c1377-a09a-42d0-bb67-1611e27214ca" providerId="ADAL" clId="{BE9F5349-1EB5-444F-B516-7F67AB591BA1}" dt="2022-04-24T17:17:52.780" v="3283" actId="478"/>
          <ac:cxnSpMkLst>
            <pc:docMk/>
            <pc:sldMk cId="328798506" sldId="270"/>
            <ac:cxnSpMk id="5" creationId="{ABD840F0-E6D0-4CC5-B64A-835F585338EF}"/>
          </ac:cxnSpMkLst>
        </pc:cxnChg>
        <pc:cxnChg chg="del mod">
          <ac:chgData name="Donna Harrison" userId="6c7c1377-a09a-42d0-bb67-1611e27214ca" providerId="ADAL" clId="{BE9F5349-1EB5-444F-B516-7F67AB591BA1}" dt="2022-04-24T17:14:15.523" v="3212" actId="478"/>
          <ac:cxnSpMkLst>
            <pc:docMk/>
            <pc:sldMk cId="328798506" sldId="270"/>
            <ac:cxnSpMk id="12" creationId="{AE0947A1-C5E7-4685-A36E-A7E953DB96D8}"/>
          </ac:cxnSpMkLst>
        </pc:cxnChg>
      </pc:sldChg>
      <pc:sldChg chg="add">
        <pc:chgData name="Donna Harrison" userId="6c7c1377-a09a-42d0-bb67-1611e27214ca" providerId="ADAL" clId="{BE9F5349-1EB5-444F-B516-7F67AB591BA1}" dt="2022-04-24T16:59:31.380" v="3021" actId="2890"/>
        <pc:sldMkLst>
          <pc:docMk/>
          <pc:sldMk cId="1483165932" sldId="27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16/04/2023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210856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16/04/2023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2437661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16/04/2023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2375165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16/04/2023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03101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2608BB-23BE-42EE-A856-8AC46B7D7FE9}" type="datetimeFigureOut">
              <a:rPr lang="en-GB" smtClean="0"/>
              <a:t>16/04/2023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58160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62608BB-23BE-42EE-A856-8AC46B7D7FE9}" type="datetimeFigureOut">
              <a:rPr lang="en-GB" smtClean="0"/>
              <a:t>16/04/2023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447453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62608BB-23BE-42EE-A856-8AC46B7D7FE9}" type="datetimeFigureOut">
              <a:rPr lang="en-GB" smtClean="0"/>
              <a:t>16/04/2023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356354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62608BB-23BE-42EE-A856-8AC46B7D7FE9}" type="datetimeFigureOut">
              <a:rPr lang="en-GB" smtClean="0"/>
              <a:t>16/04/2023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751976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2608BB-23BE-42EE-A856-8AC46B7D7FE9}" type="datetimeFigureOut">
              <a:rPr lang="en-GB" smtClean="0"/>
              <a:t>16/04/2023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135437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2608BB-23BE-42EE-A856-8AC46B7D7FE9}" type="datetimeFigureOut">
              <a:rPr lang="en-GB" smtClean="0"/>
              <a:t>16/04/2023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790478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2608BB-23BE-42EE-A856-8AC46B7D7FE9}" type="datetimeFigureOut">
              <a:rPr lang="en-GB" smtClean="0"/>
              <a:t>16/04/2023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166657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2608BB-23BE-42EE-A856-8AC46B7D7FE9}" type="datetimeFigureOut">
              <a:rPr lang="en-GB" smtClean="0"/>
              <a:t>16/04/2023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A96369-798F-4BFA-AB45-B18308BBE54B}" type="slidenum">
              <a:rPr lang="en-GB" smtClean="0"/>
              <a:t>‹#›</a:t>
            </a:fld>
            <a:endParaRPr lang="en-GB"/>
          </a:p>
        </p:txBody>
      </p:sp>
    </p:spTree>
    <p:extLst>
      <p:ext uri="{BB962C8B-B14F-4D97-AF65-F5344CB8AC3E}">
        <p14:creationId xmlns:p14="http://schemas.microsoft.com/office/powerpoint/2010/main" val="5061561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1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6.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R        PSHE Knowledge Mat          Changing Me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3920" y="195522"/>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1642455948"/>
              </p:ext>
            </p:extLst>
          </p:nvPr>
        </p:nvGraphicFramePr>
        <p:xfrm>
          <a:off x="264096" y="838922"/>
          <a:ext cx="8632575" cy="5665951"/>
        </p:xfrm>
        <a:graphic>
          <a:graphicData uri="http://schemas.openxmlformats.org/drawingml/2006/table">
            <a:tbl>
              <a:tblPr firstRow="1" firstCol="1" bandRow="1">
                <a:tableStyleId>{5C22544A-7EE6-4342-B048-85BDC9FD1C3A}</a:tableStyleId>
              </a:tblPr>
              <a:tblGrid>
                <a:gridCol w="1345614">
                  <a:extLst>
                    <a:ext uri="{9D8B030D-6E8A-4147-A177-3AD203B41FA5}">
                      <a16:colId xmlns:a16="http://schemas.microsoft.com/office/drawing/2014/main" val="20000"/>
                    </a:ext>
                  </a:extLst>
                </a:gridCol>
                <a:gridCol w="2339848">
                  <a:extLst>
                    <a:ext uri="{9D8B030D-6E8A-4147-A177-3AD203B41FA5}">
                      <a16:colId xmlns:a16="http://schemas.microsoft.com/office/drawing/2014/main" val="20001"/>
                    </a:ext>
                  </a:extLst>
                </a:gridCol>
                <a:gridCol w="3342644">
                  <a:extLst>
                    <a:ext uri="{9D8B030D-6E8A-4147-A177-3AD203B41FA5}">
                      <a16:colId xmlns:a16="http://schemas.microsoft.com/office/drawing/2014/main" val="20002"/>
                    </a:ext>
                  </a:extLst>
                </a:gridCol>
                <a:gridCol w="1604469">
                  <a:extLst>
                    <a:ext uri="{9D8B030D-6E8A-4147-A177-3AD203B41FA5}">
                      <a16:colId xmlns:a16="http://schemas.microsoft.com/office/drawing/2014/main" val="20004"/>
                    </a:ext>
                  </a:extLst>
                </a:gridCol>
              </a:tblGrid>
              <a:tr h="429838">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400" b="1" dirty="0">
                          <a:solidFill>
                            <a:srgbClr val="002060"/>
                          </a:solidFill>
                          <a:effectLst/>
                          <a:latin typeface="+mn-lt"/>
                          <a:ea typeface="Calibri"/>
                          <a:cs typeface="Times New Roman"/>
                        </a:rPr>
                        <a:t>Changing Me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39633">
                <a:tc>
                  <a:txBody>
                    <a:bodyPr/>
                    <a:lstStyle/>
                    <a:p>
                      <a:pPr algn="ctr"/>
                      <a:r>
                        <a:rPr lang="en-GB" sz="1400" dirty="0">
                          <a:latin typeface="+mn-lt"/>
                        </a:rPr>
                        <a:t>Change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An act or process through which something becomes different.</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indent="0" algn="l">
                        <a:lnSpc>
                          <a:spcPct val="115000"/>
                        </a:lnSpc>
                        <a:spcAft>
                          <a:spcPts val="0"/>
                        </a:spcAft>
                        <a:buFontTx/>
                        <a:buNone/>
                      </a:pPr>
                      <a:r>
                        <a:rPr lang="en-GB" sz="1100" dirty="0">
                          <a:effectLst/>
                          <a:latin typeface="+mn-lt"/>
                          <a:ea typeface="Calibri"/>
                          <a:cs typeface="Times New Roman"/>
                        </a:rPr>
                        <a:t>• Which parts of your body do you know the</a:t>
                      </a:r>
                    </a:p>
                    <a:p>
                      <a:pPr marL="0" indent="0" algn="l">
                        <a:lnSpc>
                          <a:spcPct val="115000"/>
                        </a:lnSpc>
                        <a:spcAft>
                          <a:spcPts val="0"/>
                        </a:spcAft>
                        <a:buFontTx/>
                        <a:buNone/>
                      </a:pPr>
                      <a:r>
                        <a:rPr lang="en-GB" sz="1100" dirty="0">
                          <a:effectLst/>
                          <a:latin typeface="+mn-lt"/>
                          <a:ea typeface="Calibri"/>
                          <a:cs typeface="Times New Roman"/>
                        </a:rPr>
                        <a:t>same of?</a:t>
                      </a:r>
                    </a:p>
                    <a:p>
                      <a:pPr marL="0" indent="0" algn="l">
                        <a:lnSpc>
                          <a:spcPct val="115000"/>
                        </a:lnSpc>
                        <a:spcAft>
                          <a:spcPts val="0"/>
                        </a:spcAft>
                        <a:buFontTx/>
                        <a:buNone/>
                      </a:pPr>
                      <a:r>
                        <a:rPr lang="en-GB" sz="1100" dirty="0">
                          <a:effectLst/>
                          <a:latin typeface="+mn-lt"/>
                          <a:ea typeface="Calibri"/>
                          <a:cs typeface="Times New Roman"/>
                        </a:rPr>
                        <a:t>• Who can you talk to if you ever feel worried or</a:t>
                      </a:r>
                    </a:p>
                    <a:p>
                      <a:pPr marL="0" indent="0" algn="l">
                        <a:lnSpc>
                          <a:spcPct val="115000"/>
                        </a:lnSpc>
                        <a:spcAft>
                          <a:spcPts val="0"/>
                        </a:spcAft>
                        <a:buFontTx/>
                        <a:buNone/>
                      </a:pPr>
                      <a:r>
                        <a:rPr lang="en-GB" sz="1100" dirty="0">
                          <a:effectLst/>
                          <a:latin typeface="+mn-lt"/>
                          <a:ea typeface="Calibri"/>
                          <a:cs typeface="Times New Roman"/>
                        </a:rPr>
                        <a:t>frightened? (at school / at home)</a:t>
                      </a:r>
                    </a:p>
                    <a:p>
                      <a:pPr marL="0" indent="0" algn="l">
                        <a:lnSpc>
                          <a:spcPct val="115000"/>
                        </a:lnSpc>
                        <a:spcAft>
                          <a:spcPts val="0"/>
                        </a:spcAft>
                        <a:buFontTx/>
                        <a:buNone/>
                      </a:pPr>
                      <a:r>
                        <a:rPr lang="en-GB" sz="1100" dirty="0">
                          <a:effectLst/>
                          <a:latin typeface="+mn-lt"/>
                          <a:ea typeface="Calibri"/>
                          <a:cs typeface="Times New Roman"/>
                        </a:rPr>
                        <a:t>• Can you tell me about a time when you felt</a:t>
                      </a:r>
                    </a:p>
                    <a:p>
                      <a:pPr marL="0" indent="0" algn="l">
                        <a:lnSpc>
                          <a:spcPct val="115000"/>
                        </a:lnSpc>
                        <a:spcAft>
                          <a:spcPts val="0"/>
                        </a:spcAft>
                        <a:buFontTx/>
                        <a:buNone/>
                      </a:pPr>
                      <a:r>
                        <a:rPr lang="en-GB" sz="1100" dirty="0">
                          <a:effectLst/>
                          <a:latin typeface="+mn-lt"/>
                          <a:ea typeface="Calibri"/>
                          <a:cs typeface="Times New Roman"/>
                        </a:rPr>
                        <a:t>really happy?</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91215">
                <a:tc>
                  <a:txBody>
                    <a:bodyPr/>
                    <a:lstStyle/>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r>
                        <a:rPr lang="en-GB" sz="1400" dirty="0">
                          <a:effectLst/>
                          <a:latin typeface="+mn-lt"/>
                          <a:ea typeface="Calibri"/>
                          <a:cs typeface="Times New Roman"/>
                        </a:rPr>
                        <a:t>Worry</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Feel anxious or troubled about actual or potential problems, or change.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marL="171450" marR="0" indent="-17145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1" dirty="0">
                          <a:solidFill>
                            <a:schemeClr val="tx1"/>
                          </a:solidFill>
                          <a:effectLst/>
                          <a:latin typeface="+mn-lt"/>
                          <a:ea typeface="Calibri"/>
                          <a:cs typeface="Times New Roman"/>
                        </a:rPr>
                        <a:t> </a:t>
                      </a:r>
                      <a:r>
                        <a:rPr lang="en-GB" sz="1200" b="1" dirty="0">
                          <a:solidFill>
                            <a:schemeClr val="tx1"/>
                          </a:solidFill>
                          <a:effectLst/>
                          <a:latin typeface="+mn-lt"/>
                          <a:ea typeface="Calibri"/>
                          <a:cs typeface="Times New Roman"/>
                        </a:rPr>
                        <a:t>Know the names and functions of some parts</a:t>
                      </a:r>
                    </a:p>
                    <a:p>
                      <a:pPr marL="0" marR="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effectLst/>
                          <a:latin typeface="+mn-lt"/>
                          <a:ea typeface="Calibri"/>
                          <a:cs typeface="Times New Roman"/>
                        </a:rPr>
                        <a:t>of the body </a:t>
                      </a:r>
                    </a:p>
                    <a:p>
                      <a:pPr marL="0" marR="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effectLst/>
                          <a:latin typeface="+mn-lt"/>
                          <a:ea typeface="Calibri"/>
                          <a:cs typeface="Times New Roman"/>
                        </a:rPr>
                        <a:t>• Know that we grow from baby to adult</a:t>
                      </a:r>
                    </a:p>
                    <a:p>
                      <a:pPr marL="0" marR="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effectLst/>
                          <a:latin typeface="+mn-lt"/>
                          <a:ea typeface="Calibri"/>
                          <a:cs typeface="Times New Roman"/>
                        </a:rPr>
                        <a:t>• Know who to talk to if they are feeling worried</a:t>
                      </a:r>
                    </a:p>
                    <a:p>
                      <a:pPr marL="0" marR="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effectLst/>
                          <a:latin typeface="+mn-lt"/>
                          <a:ea typeface="Calibri"/>
                          <a:cs typeface="Times New Roman"/>
                        </a:rPr>
                        <a:t>• Know that sharing how they feel can help</a:t>
                      </a:r>
                    </a:p>
                    <a:p>
                      <a:pPr marL="0" marR="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effectLst/>
                          <a:latin typeface="+mn-lt"/>
                          <a:ea typeface="Calibri"/>
                          <a:cs typeface="Times New Roman"/>
                        </a:rPr>
                        <a:t>solve a worry</a:t>
                      </a:r>
                    </a:p>
                    <a:p>
                      <a:pPr marL="0" marR="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effectLst/>
                          <a:latin typeface="+mn-lt"/>
                          <a:ea typeface="Calibri"/>
                          <a:cs typeface="Times New Roman"/>
                        </a:rPr>
                        <a:t>• Know that remembering happy times can help</a:t>
                      </a:r>
                    </a:p>
                    <a:p>
                      <a:pPr marL="0" marR="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effectLst/>
                          <a:latin typeface="+mn-lt"/>
                          <a:ea typeface="Calibri"/>
                          <a:cs typeface="Times New Roman"/>
                        </a:rPr>
                        <a:t>us move 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691215">
                <a:tc>
                  <a:txBody>
                    <a:bodyPr/>
                    <a:lstStyle/>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r>
                        <a:rPr lang="en-GB" sz="1400" dirty="0">
                          <a:effectLst/>
                          <a:latin typeface="+mn-lt"/>
                          <a:ea typeface="Calibri"/>
                          <a:cs typeface="Times New Roman"/>
                        </a:rPr>
                        <a:t>Adult</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A person who is fully grown or developed.</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515424">
                <a:tc>
                  <a:txBody>
                    <a:bodyPr/>
                    <a:lstStyle/>
                    <a:p>
                      <a:pPr algn="ctr"/>
                      <a:endParaRPr lang="en-GB" sz="1400" dirty="0">
                        <a:latin typeface="+mn-lt"/>
                      </a:endParaRPr>
                    </a:p>
                    <a:p>
                      <a:pPr algn="ctr"/>
                      <a:r>
                        <a:rPr lang="en-GB" sz="1400" dirty="0">
                          <a:latin typeface="+mn-lt"/>
                        </a:rPr>
                        <a:t>Memories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Something remembered from the past</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325784">
                <a:tc rowSpan="2">
                  <a:txBody>
                    <a:bodyPr/>
                    <a:lstStyle/>
                    <a:p>
                      <a:pPr algn="ctr">
                        <a:lnSpc>
                          <a:spcPct val="115000"/>
                        </a:lnSpc>
                        <a:spcAft>
                          <a:spcPts val="0"/>
                        </a:spcAft>
                      </a:pPr>
                      <a:endParaRPr lang="en-GB" sz="1400" dirty="0">
                        <a:latin typeface="+mn-lt"/>
                      </a:endParaRPr>
                    </a:p>
                    <a:p>
                      <a:pPr algn="ctr">
                        <a:lnSpc>
                          <a:spcPct val="115000"/>
                        </a:lnSpc>
                        <a:spcAft>
                          <a:spcPts val="0"/>
                        </a:spcAft>
                      </a:pPr>
                      <a:r>
                        <a:rPr lang="en-GB" sz="1400" dirty="0">
                          <a:effectLst/>
                          <a:latin typeface="+mn-lt"/>
                          <a:ea typeface="Calibri"/>
                          <a:cs typeface="Times New Roman"/>
                        </a:rPr>
                        <a:t>Eye, Foot, Eyebrow, Forehead, Ear, Mouth, Arm, Leg, Chest, Knee, Nose, Tongue, Finger, Toe, Stomach, Hand, Baby, Grown-up,</a:t>
                      </a:r>
                    </a:p>
                    <a:p>
                      <a:pPr algn="ctr">
                        <a:lnSpc>
                          <a:spcPct val="115000"/>
                        </a:lnSpc>
                        <a:spcAft>
                          <a:spcPts val="0"/>
                        </a:spcAft>
                      </a:pP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2">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Children are encouraged to think about how they have changed from being a baby and what may change for them in the future.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They consolidate the names and functions of some of the main parts of the body and discuss how these have changed.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They learn that our bodies change as we get older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in lots of different ways. Children understand that change can bring about positive and negative feelings, and that sharing these can help. They also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consider the role that memories can have in managing change.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449984">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 Can identify how they have changed from a baby</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Can say what might change for them they get older</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Recognise that changing class can elicit happy and/or sad emotions</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Can say how they feel about changing class/growing up</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Can identify positive memories from the past year in school/ home</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pic>
        <p:nvPicPr>
          <p:cNvPr id="11" name="Picture 10" descr="Icon&#10;&#10;Description automatically generated with low confidence">
            <a:extLst>
              <a:ext uri="{FF2B5EF4-FFF2-40B4-BE49-F238E27FC236}">
                <a16:creationId xmlns:a16="http://schemas.microsoft.com/office/drawing/2014/main" id="{74E932DE-745A-4A78-A6AD-CD25E5F28566}"/>
              </a:ext>
            </a:extLst>
          </p:cNvPr>
          <p:cNvPicPr>
            <a:picLocks noChangeAspect="1"/>
          </p:cNvPicPr>
          <p:nvPr/>
        </p:nvPicPr>
        <p:blipFill>
          <a:blip r:embed="rId3"/>
          <a:stretch>
            <a:fillRect/>
          </a:stretch>
        </p:blipFill>
        <p:spPr>
          <a:xfrm>
            <a:off x="1691680" y="3645024"/>
            <a:ext cx="2088232" cy="1865487"/>
          </a:xfrm>
          <a:prstGeom prst="rect">
            <a:avLst/>
          </a:prstGeom>
        </p:spPr>
      </p:pic>
      <p:pic>
        <p:nvPicPr>
          <p:cNvPr id="5" name="Picture 4" descr="A picture containing ax&#10;&#10;Description automatically generated">
            <a:extLst>
              <a:ext uri="{FF2B5EF4-FFF2-40B4-BE49-F238E27FC236}">
                <a16:creationId xmlns:a16="http://schemas.microsoft.com/office/drawing/2014/main" id="{74D0CE7F-F144-4965-9CE6-13D5903FD4D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15816" y="5565156"/>
            <a:ext cx="998307" cy="1051652"/>
          </a:xfrm>
          <a:prstGeom prst="rect">
            <a:avLst/>
          </a:prstGeom>
        </p:spPr>
      </p:pic>
    </p:spTree>
    <p:extLst>
      <p:ext uri="{BB962C8B-B14F-4D97-AF65-F5344CB8AC3E}">
        <p14:creationId xmlns:p14="http://schemas.microsoft.com/office/powerpoint/2010/main" val="1700096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5       PSHE Knowledge Mat          Changing Me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1634878146"/>
              </p:ext>
            </p:extLst>
          </p:nvPr>
        </p:nvGraphicFramePr>
        <p:xfrm>
          <a:off x="107503" y="507144"/>
          <a:ext cx="8928993" cy="6271407"/>
        </p:xfrm>
        <a:graphic>
          <a:graphicData uri="http://schemas.openxmlformats.org/drawingml/2006/table">
            <a:tbl>
              <a:tblPr firstRow="1" firstCol="1" bandRow="1">
                <a:tableStyleId>{5C22544A-7EE6-4342-B048-85BDC9FD1C3A}</a:tableStyleId>
              </a:tblPr>
              <a:tblGrid>
                <a:gridCol w="1551084">
                  <a:extLst>
                    <a:ext uri="{9D8B030D-6E8A-4147-A177-3AD203B41FA5}">
                      <a16:colId xmlns:a16="http://schemas.microsoft.com/office/drawing/2014/main" val="20000"/>
                    </a:ext>
                  </a:extLst>
                </a:gridCol>
                <a:gridCol w="1587171">
                  <a:extLst>
                    <a:ext uri="{9D8B030D-6E8A-4147-A177-3AD203B41FA5}">
                      <a16:colId xmlns:a16="http://schemas.microsoft.com/office/drawing/2014/main" val="20001"/>
                    </a:ext>
                  </a:extLst>
                </a:gridCol>
                <a:gridCol w="3575066">
                  <a:extLst>
                    <a:ext uri="{9D8B030D-6E8A-4147-A177-3AD203B41FA5}">
                      <a16:colId xmlns:a16="http://schemas.microsoft.com/office/drawing/2014/main" val="20002"/>
                    </a:ext>
                  </a:extLst>
                </a:gridCol>
                <a:gridCol w="2215672">
                  <a:extLst>
                    <a:ext uri="{9D8B030D-6E8A-4147-A177-3AD203B41FA5}">
                      <a16:colId xmlns:a16="http://schemas.microsoft.com/office/drawing/2014/main" val="20004"/>
                    </a:ext>
                  </a:extLst>
                </a:gridCol>
              </a:tblGrid>
              <a:tr h="373004">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400" b="1" dirty="0">
                          <a:solidFill>
                            <a:srgbClr val="002060"/>
                          </a:solidFill>
                          <a:effectLst/>
                          <a:latin typeface="+mn-lt"/>
                          <a:ea typeface="Calibri"/>
                          <a:cs typeface="Times New Roman"/>
                        </a:rPr>
                        <a:t>Changing Me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83262">
                <a:tc>
                  <a:txBody>
                    <a:bodyPr/>
                    <a:lstStyle/>
                    <a:p>
                      <a:pPr algn="ctr"/>
                      <a:r>
                        <a:rPr lang="en-GB" sz="1400" dirty="0">
                          <a:latin typeface="+mn-lt"/>
                        </a:rPr>
                        <a:t>Change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An act or process through which something becomes different.</a:t>
                      </a:r>
                    </a:p>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marR="191770" lvl="0" indent="0" algn="l">
                        <a:lnSpc>
                          <a:spcPct val="96000"/>
                        </a:lnSpc>
                        <a:spcBef>
                          <a:spcPts val="635"/>
                        </a:spcBef>
                        <a:spcAft>
                          <a:spcPts val="0"/>
                        </a:spcAft>
                        <a:buClr>
                          <a:srgbClr val="BED249"/>
                        </a:buClr>
                        <a:buSzPts val="900"/>
                        <a:buFontTx/>
                        <a:buNone/>
                        <a:tabLst>
                          <a:tab pos="216535" algn="l"/>
                        </a:tabLst>
                      </a:pPr>
                      <a:r>
                        <a:rPr lang="en-GB" sz="1100" dirty="0">
                          <a:effectLst/>
                          <a:latin typeface="+mn-lt"/>
                          <a:ea typeface="Calibri"/>
                          <a:cs typeface="Times New Roman"/>
                        </a:rPr>
                        <a:t>Can you tell me how you feel about yourself?</a:t>
                      </a:r>
                    </a:p>
                    <a:p>
                      <a:pPr marL="0" marR="191770" lvl="0" indent="0" algn="l">
                        <a:lnSpc>
                          <a:spcPct val="96000"/>
                        </a:lnSpc>
                        <a:spcBef>
                          <a:spcPts val="635"/>
                        </a:spcBef>
                        <a:spcAft>
                          <a:spcPts val="0"/>
                        </a:spcAft>
                        <a:buClr>
                          <a:srgbClr val="BED249"/>
                        </a:buClr>
                        <a:buSzPts val="900"/>
                        <a:buFontTx/>
                        <a:buNone/>
                        <a:tabLst>
                          <a:tab pos="216535" algn="l"/>
                        </a:tabLst>
                      </a:pPr>
                      <a:r>
                        <a:rPr lang="en-GB" sz="1100" dirty="0">
                          <a:effectLst/>
                          <a:latin typeface="+mn-lt"/>
                          <a:ea typeface="Calibri"/>
                          <a:cs typeface="Times New Roman"/>
                        </a:rPr>
                        <a:t>What can people do if they don’t feel great about themselves?</a:t>
                      </a:r>
                    </a:p>
                    <a:p>
                      <a:pPr marL="0" marR="191770" lvl="0" indent="0" algn="l">
                        <a:lnSpc>
                          <a:spcPct val="96000"/>
                        </a:lnSpc>
                        <a:spcBef>
                          <a:spcPts val="635"/>
                        </a:spcBef>
                        <a:spcAft>
                          <a:spcPts val="0"/>
                        </a:spcAft>
                        <a:buClr>
                          <a:srgbClr val="BED249"/>
                        </a:buClr>
                        <a:buSzPts val="900"/>
                        <a:buFontTx/>
                        <a:buNone/>
                        <a:tabLst>
                          <a:tab pos="216535" algn="l"/>
                        </a:tabLst>
                      </a:pPr>
                      <a:r>
                        <a:rPr lang="en-GB" sz="1100" dirty="0">
                          <a:effectLst/>
                          <a:latin typeface="+mn-lt"/>
                          <a:ea typeface="Calibri"/>
                          <a:cs typeface="Times New Roman"/>
                        </a:rPr>
                        <a:t>Can I share with you how I see you and how I care about you?</a:t>
                      </a:r>
                    </a:p>
                    <a:p>
                      <a:pPr marL="0" marR="191770" lvl="0" indent="0" algn="l">
                        <a:lnSpc>
                          <a:spcPct val="96000"/>
                        </a:lnSpc>
                        <a:spcBef>
                          <a:spcPts val="635"/>
                        </a:spcBef>
                        <a:spcAft>
                          <a:spcPts val="0"/>
                        </a:spcAft>
                        <a:buClr>
                          <a:srgbClr val="BED249"/>
                        </a:buClr>
                        <a:buSzPts val="900"/>
                        <a:buFontTx/>
                        <a:buNone/>
                        <a:tabLst>
                          <a:tab pos="216535" algn="l"/>
                        </a:tabLst>
                      </a:pPr>
                      <a:r>
                        <a:rPr lang="en-GB" sz="1100" dirty="0">
                          <a:effectLst/>
                          <a:latin typeface="+mn-lt"/>
                          <a:ea typeface="Calibri"/>
                          <a:cs typeface="Times New Roman"/>
                        </a:rPr>
                        <a:t>Do you have any worries about puberty?</a:t>
                      </a:r>
                    </a:p>
                    <a:p>
                      <a:pPr marL="0" marR="191770" lvl="0" indent="0" algn="l">
                        <a:lnSpc>
                          <a:spcPct val="96000"/>
                        </a:lnSpc>
                        <a:spcBef>
                          <a:spcPts val="635"/>
                        </a:spcBef>
                        <a:spcAft>
                          <a:spcPts val="0"/>
                        </a:spcAft>
                        <a:buClr>
                          <a:srgbClr val="BED249"/>
                        </a:buClr>
                        <a:buSzPts val="900"/>
                        <a:buFontTx/>
                        <a:buNone/>
                        <a:tabLst>
                          <a:tab pos="216535" algn="l"/>
                        </a:tabLst>
                      </a:pPr>
                      <a:r>
                        <a:rPr lang="en-GB" sz="1100" dirty="0">
                          <a:effectLst/>
                          <a:latin typeface="+mn-lt"/>
                          <a:ea typeface="Calibri"/>
                          <a:cs typeface="Times New Roman"/>
                        </a:rPr>
                        <a:t>What do you think it will be like when you are a teenager?</a:t>
                      </a:r>
                    </a:p>
                    <a:p>
                      <a:pPr marL="0" marR="191770" lvl="0" indent="0" algn="l">
                        <a:lnSpc>
                          <a:spcPct val="96000"/>
                        </a:lnSpc>
                        <a:spcBef>
                          <a:spcPts val="635"/>
                        </a:spcBef>
                        <a:spcAft>
                          <a:spcPts val="0"/>
                        </a:spcAft>
                        <a:buClr>
                          <a:srgbClr val="BED249"/>
                        </a:buClr>
                        <a:buSzPts val="900"/>
                        <a:buFontTx/>
                        <a:buNone/>
                        <a:tabLst>
                          <a:tab pos="216535" algn="l"/>
                        </a:tabLst>
                      </a:pPr>
                      <a:r>
                        <a:rPr lang="en-GB" sz="1100" dirty="0">
                          <a:effectLst/>
                          <a:latin typeface="+mn-lt"/>
                          <a:ea typeface="Calibri"/>
                          <a:cs typeface="Times New Roman"/>
                        </a:rPr>
                        <a:t>What kinds of things do you think you will be allowed to do when you are a teenager that you’re not allowed to do now?</a:t>
                      </a:r>
                    </a:p>
                    <a:p>
                      <a:pPr marL="0" marR="191770" lvl="0" indent="0" algn="l">
                        <a:lnSpc>
                          <a:spcPct val="96000"/>
                        </a:lnSpc>
                        <a:spcBef>
                          <a:spcPts val="635"/>
                        </a:spcBef>
                        <a:spcAft>
                          <a:spcPts val="0"/>
                        </a:spcAft>
                        <a:buClr>
                          <a:srgbClr val="BED249"/>
                        </a:buClr>
                        <a:buSzPts val="900"/>
                        <a:buFontTx/>
                        <a:buNone/>
                        <a:tabLst>
                          <a:tab pos="216535" algn="l"/>
                        </a:tabLst>
                      </a:pPr>
                      <a:r>
                        <a:rPr lang="en-GB" sz="1100" dirty="0">
                          <a:effectLst/>
                          <a:latin typeface="+mn-lt"/>
                          <a:ea typeface="Calibri"/>
                          <a:cs typeface="Times New Roman"/>
                        </a:rPr>
                        <a:t>What do you enjoy about being your age now?</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64293">
                <a:tc>
                  <a:txBody>
                    <a:bodyPr/>
                    <a:lstStyle/>
                    <a:p>
                      <a:pPr algn="ctr">
                        <a:lnSpc>
                          <a:spcPct val="115000"/>
                        </a:lnSpc>
                        <a:spcAft>
                          <a:spcPts val="0"/>
                        </a:spcAft>
                      </a:pPr>
                      <a:r>
                        <a:rPr lang="en-GB" sz="1400" dirty="0">
                          <a:effectLst/>
                          <a:latin typeface="+mn-lt"/>
                          <a:ea typeface="Calibri"/>
                          <a:cs typeface="Times New Roman"/>
                        </a:rPr>
                        <a:t>Body image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b="0" dirty="0">
                          <a:effectLst/>
                          <a:latin typeface="+mn-lt"/>
                          <a:ea typeface="Calibri"/>
                          <a:cs typeface="Times New Roman"/>
                        </a:rPr>
                        <a:t>picture of one's own physical appearance made by both by self-observation and by noting the reactions of others.</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5">
                  <a:txBody>
                    <a:bodyPr/>
                    <a:lstStyle/>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what perception means and that</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perceptions can be right or wrong</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how girls’ and boys’ bodies change</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during puberty and understand the importance</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of looking after themselves physically and</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emotionally</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that becoming a teenager involves</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various changes and also brings growing</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responsibility</a:t>
                      </a:r>
                    </a:p>
                    <a:p>
                      <a:pPr marL="0" indent="0" algn="ctr">
                        <a:buFont typeface="Arial" panose="020B0604020202020204" pitchFamily="34" charset="0"/>
                        <a:buNone/>
                      </a:pPr>
                      <a:endParaRPr lang="en-GB" sz="1100" b="1" dirty="0">
                        <a:solidFill>
                          <a:srgbClr val="231F20"/>
                        </a:solidFill>
                        <a:effectLst/>
                        <a:latin typeface="Arial" panose="020B0604020202020204" pitchFamily="34" charset="0"/>
                        <a:ea typeface="Arial" panose="020B0604020202020204" pitchFamily="34" charset="0"/>
                      </a:endParaRPr>
                    </a:p>
                    <a:p>
                      <a:pPr marL="0" indent="0" algn="ctr">
                        <a:buFont typeface="Arial" panose="020B0604020202020204" pitchFamily="34" charset="0"/>
                        <a:buNone/>
                      </a:pPr>
                      <a:r>
                        <a:rPr lang="en-GB" sz="1100" dirty="0"/>
                        <a:t> </a:t>
                      </a:r>
                      <a:r>
                        <a:rPr lang="en-GB" sz="1200" dirty="0"/>
                        <a:t>Children revisit self-esteem and self/body-image. They learn that we all have perceptions about ourselves and others, and these may be right or wrong. </a:t>
                      </a:r>
                    </a:p>
                    <a:p>
                      <a:pPr marL="0" indent="0" algn="ctr">
                        <a:buFont typeface="Arial" panose="020B0604020202020204" pitchFamily="34" charset="0"/>
                        <a:buNone/>
                      </a:pPr>
                      <a:r>
                        <a:rPr lang="en-GB" sz="1200" dirty="0"/>
                        <a:t>They also reflect on how social media and the media can promote unhelpful comparison and how to manage this. Puberty is revisited with further detail explaining bodily changes in males and females. Further details about pregnancy are introduced including some facts about the development of the foetus. Children learn that having a baby is a personal choice. </a:t>
                      </a:r>
                    </a:p>
                    <a:p>
                      <a:pPr marL="0" indent="0" algn="ctr">
                        <a:buFont typeface="Arial" panose="020B0604020202020204" pitchFamily="34" charset="0"/>
                        <a:buNone/>
                      </a:pPr>
                      <a:r>
                        <a:rPr lang="en-GB" sz="1200" dirty="0"/>
                        <a:t>Children look at what becoming a teenager means for them with an increase in freedom, rights and responsibilities. They also look at the perceptions that surround teenagers and reflect whether they are always accurate e.g. teenagers are always moody; all teenagers have a boyfriend/girlfriend etc.</a:t>
                      </a:r>
                      <a:endParaRPr lang="en-US" sz="1200" b="1" dirty="0">
                        <a:solidFill>
                          <a:srgbClr val="231F20"/>
                        </a:solidFill>
                        <a:effectLst/>
                        <a:latin typeface="Arial" panose="020B0604020202020204" pitchFamily="34" charset="0"/>
                        <a:ea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778097">
                <a:tc>
                  <a:txBody>
                    <a:bodyPr/>
                    <a:lstStyle/>
                    <a:p>
                      <a:pPr algn="ctr">
                        <a:lnSpc>
                          <a:spcPct val="115000"/>
                        </a:lnSpc>
                        <a:spcAft>
                          <a:spcPts val="0"/>
                        </a:spcAft>
                      </a:pPr>
                      <a:r>
                        <a:rPr lang="en-GB" sz="1400" dirty="0">
                          <a:effectLst/>
                          <a:latin typeface="+mn-lt"/>
                          <a:ea typeface="Calibri"/>
                          <a:cs typeface="Times New Roman"/>
                        </a:rPr>
                        <a:t>Self image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he way a person feels about his or her personality, achievements and value to society:</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374054">
                <a:tc rowSpan="3">
                  <a:txBody>
                    <a:bodyPr/>
                    <a:lstStyle/>
                    <a:p>
                      <a:pPr algn="ctr"/>
                      <a:r>
                        <a:rPr lang="en-US" sz="1000" spc="-10" dirty="0">
                          <a:solidFill>
                            <a:schemeClr val="bg1"/>
                          </a:solidFill>
                          <a:effectLst/>
                          <a:latin typeface="Arial" panose="020B0604020202020204" pitchFamily="34" charset="0"/>
                        </a:rPr>
                        <a:t>Characteristics, Looks, Personality, Perception,  Comparison, Uterus, Womb,, Puberty, Breasts, Vagina, Vulva, Hips, Penis, Testicles, Adam’s Apple, Scrotum, Genitals, Hair, Broader, Wider, Growth spurt, Facial hair, Pubic hair, Hormones, Ovaries, Egg ,Pregnancy, Menstruation,</a:t>
                      </a:r>
                    </a:p>
                    <a:p>
                      <a:pPr algn="ctr"/>
                      <a:r>
                        <a:rPr lang="en-US" sz="1000" spc="-10" dirty="0">
                          <a:solidFill>
                            <a:schemeClr val="bg1"/>
                          </a:solidFill>
                          <a:effectLst/>
                          <a:latin typeface="Arial" panose="020B0604020202020204" pitchFamily="34" charset="0"/>
                        </a:rPr>
                        <a:t>Teenager, Responsibilities, Rights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3">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306153">
                <a:tc vMerge="1">
                  <a:txBody>
                    <a:bodyPr/>
                    <a:lstStyle/>
                    <a:p>
                      <a:pPr marL="107950" marR="327660" indent="-108585" algn="ctr">
                        <a:lnSpc>
                          <a:spcPct val="91000"/>
                        </a:lnSpc>
                        <a:spcBef>
                          <a:spcPts val="410"/>
                        </a:spcBef>
                        <a:spcAft>
                          <a:spcPts val="0"/>
                        </a:spcAft>
                      </a:pPr>
                      <a:r>
                        <a:rPr lang="en-US" sz="1000" spc="-10" dirty="0">
                          <a:solidFill>
                            <a:schemeClr val="bg1"/>
                          </a:solidFill>
                          <a:effectLst/>
                          <a:latin typeface="Arial" panose="020B0604020202020204" pitchFamily="34" charset="0"/>
                          <a:ea typeface="Arial" panose="020B0604020202020204" pitchFamily="34" charset="0"/>
                        </a:rPr>
                        <a:t>     Qualities,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Characteristics,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Self-esteem,</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Unique,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Comparison,</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Negative</a:t>
                      </a:r>
                      <a:r>
                        <a:rPr lang="en-US" sz="1000" spc="-60"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self-talk,</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Social</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media,</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Online,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Community,</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Risky,</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Positive, Negative,</a:t>
                      </a:r>
                      <a:r>
                        <a:rPr lang="en-US" sz="1000" spc="-60"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Safe,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Unsafe,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Rights,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Responsibilities,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Social</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network,</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Gaming,</a:t>
                      </a:r>
                      <a:r>
                        <a:rPr lang="en-US" sz="1000" spc="-60"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Violence,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Grooming,</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Troll,</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Betting,</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Trustworthy,</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Appropriate,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Screen </a:t>
                      </a:r>
                      <a:r>
                        <a:rPr lang="en-US" sz="1000" dirty="0">
                          <a:solidFill>
                            <a:schemeClr val="bg1"/>
                          </a:solidFill>
                          <a:effectLst/>
                          <a:latin typeface="Arial" panose="020B0604020202020204" pitchFamily="34" charset="0"/>
                          <a:ea typeface="Arial" panose="020B0604020202020204" pitchFamily="34" charset="0"/>
                        </a:rPr>
                        <a:t>time,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Physical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health,</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Mental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health,</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Off-line,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Social,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Peer</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pressure,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Influences,</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Personal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information,</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Passwords,</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Privacy,</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Settings,</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Profile,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SMARRT</a:t>
                      </a:r>
                      <a:r>
                        <a:rPr lang="en-US" sz="1000" spc="-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rules</a:t>
                      </a:r>
                      <a:endParaRPr lang="en-GB" sz="1000" dirty="0">
                        <a:solidFill>
                          <a:schemeClr val="bg1"/>
                        </a:solidFill>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tc>
                  <a:txBody>
                    <a:bodyPr/>
                    <a:lstStyle/>
                    <a:p>
                      <a:pPr marL="0" indent="0" algn="l">
                        <a:lnSpc>
                          <a:spcPct val="115000"/>
                        </a:lnSpc>
                        <a:spcAft>
                          <a:spcPts val="0"/>
                        </a:spcAft>
                        <a:buFontTx/>
                        <a:buNone/>
                      </a:pPr>
                      <a:r>
                        <a:rPr lang="en-GB" sz="1100" b="1" baseline="0" dirty="0">
                          <a:solidFill>
                            <a:schemeClr val="bg1"/>
                          </a:solidFill>
                          <a:effectLst/>
                          <a:latin typeface="+mn-lt"/>
                          <a:ea typeface="Calibri"/>
                          <a:cs typeface="Times New Roman"/>
                        </a:rPr>
                        <a:t>Skills</a:t>
                      </a: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432049510"/>
                  </a:ext>
                </a:extLst>
              </a:tr>
              <a:tr h="2360315">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429260" lvl="0" indent="0">
                        <a:lnSpc>
                          <a:spcPct val="96000"/>
                        </a:lnSpc>
                        <a:spcBef>
                          <a:spcPts val="635"/>
                        </a:spcBef>
                        <a:spcAft>
                          <a:spcPts val="0"/>
                        </a:spcAft>
                        <a:buClr>
                          <a:srgbClr val="BED249"/>
                        </a:buClr>
                        <a:buSzPts val="900"/>
                        <a:buFontTx/>
                        <a:buNone/>
                        <a:tabLst>
                          <a:tab pos="216535" algn="l"/>
                        </a:tabLst>
                      </a:pPr>
                      <a:r>
                        <a:rPr lang="en-GB" sz="1000" dirty="0">
                          <a:effectLst/>
                          <a:latin typeface="+mn-lt"/>
                          <a:ea typeface="Times New Roman" panose="02020603050405020304" pitchFamily="18" charset="0"/>
                          <a:cs typeface="Arial" panose="020B0604020202020204" pitchFamily="34" charset="0"/>
                        </a:rPr>
                        <a:t>Can celebrate what they like about their own and others’ self- image and body-image</a:t>
                      </a:r>
                    </a:p>
                    <a:p>
                      <a:pPr marL="0" marR="429260" lvl="0" indent="0">
                        <a:lnSpc>
                          <a:spcPct val="96000"/>
                        </a:lnSpc>
                        <a:spcBef>
                          <a:spcPts val="635"/>
                        </a:spcBef>
                        <a:spcAft>
                          <a:spcPts val="0"/>
                        </a:spcAft>
                        <a:buClr>
                          <a:srgbClr val="BED249"/>
                        </a:buClr>
                        <a:buSzPts val="900"/>
                        <a:buFontTx/>
                        <a:buNone/>
                        <a:tabLst>
                          <a:tab pos="216535" algn="l"/>
                        </a:tabLst>
                      </a:pPr>
                      <a:r>
                        <a:rPr lang="en-GB" sz="1000" dirty="0">
                          <a:effectLst/>
                          <a:latin typeface="+mn-lt"/>
                          <a:ea typeface="Times New Roman" panose="02020603050405020304" pitchFamily="18" charset="0"/>
                          <a:cs typeface="Arial" panose="020B0604020202020204" pitchFamily="34" charset="0"/>
                        </a:rPr>
                        <a:t>Can suggest ways to boost self-esteem of self and others</a:t>
                      </a:r>
                    </a:p>
                    <a:p>
                      <a:pPr marL="0" marR="429260" lvl="0" indent="0">
                        <a:lnSpc>
                          <a:spcPct val="96000"/>
                        </a:lnSpc>
                        <a:spcBef>
                          <a:spcPts val="635"/>
                        </a:spcBef>
                        <a:spcAft>
                          <a:spcPts val="0"/>
                        </a:spcAft>
                        <a:buClr>
                          <a:srgbClr val="BED249"/>
                        </a:buClr>
                        <a:buSzPts val="900"/>
                        <a:buFontTx/>
                        <a:buNone/>
                        <a:tabLst>
                          <a:tab pos="216535" algn="l"/>
                        </a:tabLst>
                      </a:pPr>
                      <a:r>
                        <a:rPr lang="en-GB" sz="1000" dirty="0">
                          <a:effectLst/>
                          <a:latin typeface="+mn-lt"/>
                          <a:ea typeface="Times New Roman" panose="02020603050405020304" pitchFamily="18" charset="0"/>
                          <a:cs typeface="Arial" panose="020B0604020202020204" pitchFamily="34" charset="0"/>
                        </a:rPr>
                        <a:t>Recognise that puberty is a natural process that happens to everybody and that it will be OK for them</a:t>
                      </a:r>
                    </a:p>
                    <a:p>
                      <a:pPr marL="0" marR="429260" lvl="0" indent="0">
                        <a:lnSpc>
                          <a:spcPct val="96000"/>
                        </a:lnSpc>
                        <a:spcBef>
                          <a:spcPts val="635"/>
                        </a:spcBef>
                        <a:spcAft>
                          <a:spcPts val="0"/>
                        </a:spcAft>
                        <a:buClr>
                          <a:srgbClr val="BED249"/>
                        </a:buClr>
                        <a:buSzPts val="900"/>
                        <a:buFontTx/>
                        <a:buNone/>
                        <a:tabLst>
                          <a:tab pos="216535" algn="l"/>
                        </a:tabLst>
                      </a:pPr>
                      <a:r>
                        <a:rPr lang="en-GB" sz="1000" dirty="0">
                          <a:effectLst/>
                          <a:latin typeface="+mn-lt"/>
                          <a:ea typeface="Times New Roman" panose="02020603050405020304" pitchFamily="18" charset="0"/>
                          <a:cs typeface="Arial" panose="020B0604020202020204" pitchFamily="34" charset="0"/>
                        </a:rPr>
                        <a:t>Can express how they feel about having children when they are an adult</a:t>
                      </a:r>
                    </a:p>
                    <a:p>
                      <a:pPr marL="0" marR="429260" lvl="0" indent="0">
                        <a:lnSpc>
                          <a:spcPct val="96000"/>
                        </a:lnSpc>
                        <a:spcBef>
                          <a:spcPts val="635"/>
                        </a:spcBef>
                        <a:spcAft>
                          <a:spcPts val="0"/>
                        </a:spcAft>
                        <a:buClr>
                          <a:srgbClr val="BED249"/>
                        </a:buClr>
                        <a:buSzPts val="900"/>
                        <a:buFontTx/>
                        <a:buNone/>
                        <a:tabLst>
                          <a:tab pos="216535" algn="l"/>
                        </a:tabLst>
                      </a:pPr>
                      <a:r>
                        <a:rPr lang="en-GB" sz="1000" dirty="0">
                          <a:effectLst/>
                          <a:latin typeface="+mn-lt"/>
                          <a:ea typeface="Times New Roman" panose="02020603050405020304" pitchFamily="18" charset="0"/>
                          <a:cs typeface="Arial" panose="020B0604020202020204" pitchFamily="34" charset="0"/>
                        </a:rPr>
                        <a:t> Can express how they feel about becoming a teenager</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275856" y="3212976"/>
            <a:ext cx="3478226" cy="0"/>
          </a:xfrm>
          <a:prstGeom prst="line">
            <a:avLst/>
          </a:prstGeom>
        </p:spPr>
        <p:style>
          <a:lnRef idx="1">
            <a:schemeClr val="accent1"/>
          </a:lnRef>
          <a:fillRef idx="0">
            <a:schemeClr val="accent1"/>
          </a:fillRef>
          <a:effectRef idx="0">
            <a:schemeClr val="accent1"/>
          </a:effectRef>
          <a:fontRef idx="minor">
            <a:schemeClr val="tx1"/>
          </a:fontRef>
        </p:style>
      </p:cxnSp>
      <p:pic>
        <p:nvPicPr>
          <p:cNvPr id="10" name="Picture 9" descr="A picture containing clipart&#10;&#10;Description automatically generated">
            <a:extLst>
              <a:ext uri="{FF2B5EF4-FFF2-40B4-BE49-F238E27FC236}">
                <a16:creationId xmlns:a16="http://schemas.microsoft.com/office/drawing/2014/main" id="{C7884658-3100-4971-A505-43B91E290A7D}"/>
              </a:ext>
            </a:extLst>
          </p:cNvPr>
          <p:cNvPicPr>
            <a:picLocks noChangeAspect="1"/>
          </p:cNvPicPr>
          <p:nvPr/>
        </p:nvPicPr>
        <p:blipFill>
          <a:blip r:embed="rId3"/>
          <a:stretch>
            <a:fillRect/>
          </a:stretch>
        </p:blipFill>
        <p:spPr>
          <a:xfrm>
            <a:off x="1835696" y="4005064"/>
            <a:ext cx="1034553" cy="1132722"/>
          </a:xfrm>
          <a:prstGeom prst="rect">
            <a:avLst/>
          </a:prstGeom>
        </p:spPr>
      </p:pic>
      <p:pic>
        <p:nvPicPr>
          <p:cNvPr id="3" name="Picture 2">
            <a:extLst>
              <a:ext uri="{FF2B5EF4-FFF2-40B4-BE49-F238E27FC236}">
                <a16:creationId xmlns:a16="http://schemas.microsoft.com/office/drawing/2014/main" id="{66C22700-C2EB-4037-8FDB-82CE4442AC5B}"/>
              </a:ext>
            </a:extLst>
          </p:cNvPr>
          <p:cNvPicPr>
            <a:picLocks noChangeAspect="1"/>
          </p:cNvPicPr>
          <p:nvPr/>
        </p:nvPicPr>
        <p:blipFill>
          <a:blip r:embed="rId4"/>
          <a:stretch>
            <a:fillRect/>
          </a:stretch>
        </p:blipFill>
        <p:spPr>
          <a:xfrm>
            <a:off x="1979712" y="5571910"/>
            <a:ext cx="1034553" cy="1084774"/>
          </a:xfrm>
          <a:prstGeom prst="rect">
            <a:avLst/>
          </a:prstGeom>
        </p:spPr>
      </p:pic>
    </p:spTree>
    <p:extLst>
      <p:ext uri="{BB962C8B-B14F-4D97-AF65-F5344CB8AC3E}">
        <p14:creationId xmlns:p14="http://schemas.microsoft.com/office/powerpoint/2010/main" val="220426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378784073"/>
              </p:ext>
            </p:extLst>
          </p:nvPr>
        </p:nvGraphicFramePr>
        <p:xfrm>
          <a:off x="539552" y="764704"/>
          <a:ext cx="8352927" cy="4817852"/>
        </p:xfrm>
        <a:graphic>
          <a:graphicData uri="http://schemas.openxmlformats.org/drawingml/2006/table">
            <a:tbl>
              <a:tblPr firstRow="1" bandRow="1">
                <a:tableStyleId>{5940675A-B579-460E-94D1-54222C63F5DA}</a:tableStyleId>
              </a:tblPr>
              <a:tblGrid>
                <a:gridCol w="2808312">
                  <a:extLst>
                    <a:ext uri="{9D8B030D-6E8A-4147-A177-3AD203B41FA5}">
                      <a16:colId xmlns:a16="http://schemas.microsoft.com/office/drawing/2014/main" val="413967249"/>
                    </a:ext>
                  </a:extLst>
                </a:gridCol>
                <a:gridCol w="2736303">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Y4</a:t>
                      </a:r>
                    </a:p>
                  </a:txBody>
                  <a:tcPr>
                    <a:solidFill>
                      <a:srgbClr val="002060"/>
                    </a:solidFill>
                  </a:tcPr>
                </a:tc>
                <a:extLst>
                  <a:ext uri="{0D108BD9-81ED-4DB2-BD59-A6C34878D82A}">
                    <a16:rowId xmlns:a16="http://schemas.microsoft.com/office/drawing/2014/main" val="1337627115"/>
                  </a:ext>
                </a:extLst>
              </a:tr>
              <a:tr h="4452092">
                <a:tc>
                  <a:txBody>
                    <a:bodyPr/>
                    <a:lstStyle/>
                    <a:p>
                      <a:endParaRPr lang="en-GB" sz="1100" dirty="0"/>
                    </a:p>
                    <a:p>
                      <a:endParaRPr lang="en-GB" sz="1100" dirty="0"/>
                    </a:p>
                    <a:p>
                      <a:pPr marL="0" marR="0" lvl="0" indent="0" algn="l" defTabSz="914400" rtl="0" eaLnBrk="1" fontAlgn="auto" latinLnBrk="0" hangingPunct="1">
                        <a:lnSpc>
                          <a:spcPct val="100000"/>
                        </a:lnSpc>
                        <a:spcBef>
                          <a:spcPts val="610"/>
                        </a:spcBef>
                        <a:spcAft>
                          <a:spcPts val="0"/>
                        </a:spcAft>
                        <a:buClr>
                          <a:srgbClr val="BED249"/>
                        </a:buClr>
                        <a:buSzPts val="900"/>
                        <a:buFont typeface="Arial" panose="020B0604020202020204" pitchFamily="34" charset="0"/>
                        <a:buNone/>
                        <a:tabLst>
                          <a:tab pos="216535" algn="l"/>
                        </a:tabLst>
                        <a:defRPr/>
                      </a:pPr>
                      <a:r>
                        <a:rPr kumimoji="0" lang="en-GB" sz="105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that personal characteristics are inherited from birth parents and this is brought about by an ovum joining with a sperm</a:t>
                      </a:r>
                    </a:p>
                    <a:p>
                      <a:pPr marL="0" marR="0" lvl="0" indent="0" algn="l" defTabSz="914400" rtl="0" eaLnBrk="1" fontAlgn="auto" latinLnBrk="0" hangingPunct="1">
                        <a:lnSpc>
                          <a:spcPct val="100000"/>
                        </a:lnSpc>
                        <a:spcBef>
                          <a:spcPts val="610"/>
                        </a:spcBef>
                        <a:spcAft>
                          <a:spcPts val="0"/>
                        </a:spcAft>
                        <a:buClr>
                          <a:srgbClr val="BED249"/>
                        </a:buClr>
                        <a:buSzPts val="900"/>
                        <a:buFont typeface="Arial" panose="020B0604020202020204" pitchFamily="34" charset="0"/>
                        <a:buNone/>
                        <a:tabLst>
                          <a:tab pos="216535" algn="l"/>
                        </a:tabLst>
                        <a:defRPr/>
                      </a:pPr>
                      <a:r>
                        <a:rPr kumimoji="0" lang="en-GB" sz="105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that babies are made by a sperm joining with an ovum</a:t>
                      </a:r>
                    </a:p>
                    <a:p>
                      <a:pPr marL="0" marR="0" lvl="0" indent="0" algn="l" defTabSz="914400" rtl="0" eaLnBrk="1" fontAlgn="auto" latinLnBrk="0" hangingPunct="1">
                        <a:lnSpc>
                          <a:spcPct val="100000"/>
                        </a:lnSpc>
                        <a:spcBef>
                          <a:spcPts val="610"/>
                        </a:spcBef>
                        <a:spcAft>
                          <a:spcPts val="0"/>
                        </a:spcAft>
                        <a:buClr>
                          <a:srgbClr val="BED249"/>
                        </a:buClr>
                        <a:buSzPts val="900"/>
                        <a:buFont typeface="Arial" panose="020B0604020202020204" pitchFamily="34" charset="0"/>
                        <a:buNone/>
                        <a:tabLst>
                          <a:tab pos="216535" algn="l"/>
                        </a:tabLst>
                        <a:defRPr/>
                      </a:pPr>
                      <a:r>
                        <a:rPr kumimoji="0" lang="en-GB" sz="105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how the female and male body change at puberty</a:t>
                      </a:r>
                    </a:p>
                    <a:p>
                      <a:pPr marL="0" marR="0" lvl="0" indent="0" algn="l" defTabSz="914400" rtl="0" eaLnBrk="1" fontAlgn="auto" latinLnBrk="0" hangingPunct="1">
                        <a:lnSpc>
                          <a:spcPct val="100000"/>
                        </a:lnSpc>
                        <a:spcBef>
                          <a:spcPts val="610"/>
                        </a:spcBef>
                        <a:spcAft>
                          <a:spcPts val="0"/>
                        </a:spcAft>
                        <a:buClr>
                          <a:srgbClr val="BED249"/>
                        </a:buClr>
                        <a:buSzPts val="900"/>
                        <a:buFont typeface="Arial" panose="020B0604020202020204" pitchFamily="34" charset="0"/>
                        <a:buNone/>
                        <a:tabLst>
                          <a:tab pos="216535" algn="l"/>
                        </a:tabLst>
                        <a:defRPr/>
                      </a:pPr>
                      <a:r>
                        <a:rPr kumimoji="0" lang="en-GB" sz="105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that personal hygiene is important during puberty and as an adult</a:t>
                      </a:r>
                    </a:p>
                    <a:p>
                      <a:pPr marL="0" marR="0" lvl="0" indent="0" algn="l" defTabSz="914400" rtl="0" eaLnBrk="1" fontAlgn="auto" latinLnBrk="0" hangingPunct="1">
                        <a:lnSpc>
                          <a:spcPct val="100000"/>
                        </a:lnSpc>
                        <a:spcBef>
                          <a:spcPts val="610"/>
                        </a:spcBef>
                        <a:spcAft>
                          <a:spcPts val="0"/>
                        </a:spcAft>
                        <a:buClr>
                          <a:srgbClr val="BED249"/>
                        </a:buClr>
                        <a:buSzPts val="900"/>
                        <a:buFont typeface="Arial" panose="020B0604020202020204" pitchFamily="34" charset="0"/>
                        <a:buNone/>
                        <a:tabLst>
                          <a:tab pos="216535" algn="l"/>
                        </a:tabLst>
                        <a:defRPr/>
                      </a:pPr>
                      <a:r>
                        <a:rPr kumimoji="0" lang="en-GB" sz="105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that change is a normal part of life and that some cannot be controlled and have to be accepted</a:t>
                      </a:r>
                    </a:p>
                    <a:p>
                      <a:pPr marL="0" marR="0" lvl="0" indent="0" algn="l" defTabSz="914400" rtl="0" eaLnBrk="1" fontAlgn="auto" latinLnBrk="0" hangingPunct="1">
                        <a:lnSpc>
                          <a:spcPct val="100000"/>
                        </a:lnSpc>
                        <a:spcBef>
                          <a:spcPts val="610"/>
                        </a:spcBef>
                        <a:spcAft>
                          <a:spcPts val="0"/>
                        </a:spcAft>
                        <a:buClr>
                          <a:srgbClr val="BED249"/>
                        </a:buClr>
                        <a:buSzPts val="900"/>
                        <a:buFont typeface="Arial" panose="020B0604020202020204" pitchFamily="34" charset="0"/>
                        <a:buNone/>
                        <a:tabLst>
                          <a:tab pos="216535" algn="l"/>
                        </a:tabLst>
                        <a:defRPr/>
                      </a:pPr>
                      <a:r>
                        <a:rPr kumimoji="0" lang="en-GB" sz="105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that change can bring about a range of different emotions</a:t>
                      </a:r>
                    </a:p>
                    <a:p>
                      <a:pPr algn="l"/>
                      <a:endParaRPr lang="en-GB" dirty="0"/>
                    </a:p>
                    <a:p>
                      <a:endParaRPr lang="en-GB" dirty="0"/>
                    </a:p>
                    <a:p>
                      <a:endParaRPr lang="en-GB" dirty="0"/>
                    </a:p>
                  </a:txBody>
                  <a:tcPr/>
                </a:tc>
                <a:tc>
                  <a:txBody>
                    <a:bodyPr/>
                    <a:lstStyle/>
                    <a:p>
                      <a:endParaRPr lang="en-GB" dirty="0"/>
                    </a:p>
                    <a:p>
                      <a:endParaRPr lang="en-GB" dirty="0"/>
                    </a:p>
                    <a:p>
                      <a:r>
                        <a:rPr lang="en-GB" dirty="0"/>
                        <a:t>Family history, family trees.</a:t>
                      </a:r>
                    </a:p>
                    <a:p>
                      <a:r>
                        <a:rPr lang="en-GB" dirty="0"/>
                        <a:t>Change in our local area.</a:t>
                      </a:r>
                    </a:p>
                    <a:p>
                      <a:r>
                        <a:rPr lang="en-GB" dirty="0"/>
                        <a:t>Aspirations week-parent’s occupations. My rights. (UNICEF) My value in the world. My Future. </a:t>
                      </a:r>
                    </a:p>
                    <a:p>
                      <a:endParaRPr lang="en-GB" dirty="0"/>
                    </a:p>
                    <a:p>
                      <a:endParaRPr lang="en-GB" dirty="0"/>
                    </a:p>
                    <a:p>
                      <a:endParaRPr lang="en-GB" dirty="0"/>
                    </a:p>
                    <a:p>
                      <a:endParaRPr lang="en-GB" dirty="0"/>
                    </a:p>
                    <a:p>
                      <a:endParaRPr lang="en-GB" dirty="0"/>
                    </a:p>
                  </a:txBody>
                  <a:tcPr/>
                </a:tc>
                <a:tc>
                  <a:txBody>
                    <a:bodyPr/>
                    <a:lstStyle/>
                    <a:p>
                      <a:endParaRPr lang="en-GB" sz="1200" dirty="0"/>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0" marR="0" lvl="0" indent="0" algn="l" defTabSz="914400" rtl="0" eaLnBrk="1" fontAlgn="auto" latinLnBrk="0" hangingPunct="1">
                        <a:lnSpc>
                          <a:spcPct val="100000"/>
                        </a:lnSpc>
                        <a:spcBef>
                          <a:spcPts val="610"/>
                        </a:spcBef>
                        <a:spcAft>
                          <a:spcPts val="0"/>
                        </a:spcAft>
                        <a:buClr>
                          <a:srgbClr val="BED249"/>
                        </a:buClr>
                        <a:buSzPts val="900"/>
                        <a:buFont typeface="Arial" panose="020B0604020202020204" pitchFamily="34" charset="0"/>
                        <a:buNone/>
                        <a:tabLst>
                          <a:tab pos="216535" algn="l"/>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Bodily changes at puberty are visited with some additional vocabulary, particularly around menstruation. Sanitary health is taught to girls, including introducing pupils to different sanitary and personal hygiene products. Children understand that a baby is formed by the joining of an ovum and sperm. They also learn that the ovum and sperm carry genetic information that carry personal characteristics. The unit ends by looking at the feelings associated with change and how to manage these. Children are introduced to Jigsaw’s Circle of change model as a strategy for managing future changes.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15000"/>
                        </a:lnSpc>
                        <a:spcBef>
                          <a:spcPts val="0"/>
                        </a:spcBef>
                        <a:spcAft>
                          <a:spcPts val="0"/>
                        </a:spcAft>
                        <a:buClrTx/>
                        <a:buSzTx/>
                        <a:buFontTx/>
                        <a:buNone/>
                        <a:tabLst/>
                        <a:defRPr/>
                      </a:pPr>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pic>
        <p:nvPicPr>
          <p:cNvPr id="3" name="Picture 2">
            <a:extLst>
              <a:ext uri="{FF2B5EF4-FFF2-40B4-BE49-F238E27FC236}">
                <a16:creationId xmlns:a16="http://schemas.microsoft.com/office/drawing/2014/main" id="{DB93168E-B9B9-4D69-B706-833CACD96AA7}"/>
              </a:ext>
            </a:extLst>
          </p:cNvPr>
          <p:cNvPicPr>
            <a:picLocks noChangeAspect="1"/>
          </p:cNvPicPr>
          <p:nvPr/>
        </p:nvPicPr>
        <p:blipFill>
          <a:blip r:embed="rId3"/>
          <a:stretch>
            <a:fillRect/>
          </a:stretch>
        </p:blipFill>
        <p:spPr>
          <a:xfrm>
            <a:off x="3602652" y="3573016"/>
            <a:ext cx="1938696" cy="1725318"/>
          </a:xfrm>
          <a:prstGeom prst="rect">
            <a:avLst/>
          </a:prstGeom>
        </p:spPr>
      </p:pic>
    </p:spTree>
    <p:extLst>
      <p:ext uri="{BB962C8B-B14F-4D97-AF65-F5344CB8AC3E}">
        <p14:creationId xmlns:p14="http://schemas.microsoft.com/office/powerpoint/2010/main" val="1483165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6       PSHE Knowledge Mat          Changing Me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1604228913"/>
              </p:ext>
            </p:extLst>
          </p:nvPr>
        </p:nvGraphicFramePr>
        <p:xfrm>
          <a:off x="131710" y="465865"/>
          <a:ext cx="8897348" cy="6340542"/>
        </p:xfrm>
        <a:graphic>
          <a:graphicData uri="http://schemas.openxmlformats.org/drawingml/2006/table">
            <a:tbl>
              <a:tblPr firstRow="1" firstCol="1" bandRow="1">
                <a:tableStyleId>{5C22544A-7EE6-4342-B048-85BDC9FD1C3A}</a:tableStyleId>
              </a:tblPr>
              <a:tblGrid>
                <a:gridCol w="1545587">
                  <a:extLst>
                    <a:ext uri="{9D8B030D-6E8A-4147-A177-3AD203B41FA5}">
                      <a16:colId xmlns:a16="http://schemas.microsoft.com/office/drawing/2014/main" val="20000"/>
                    </a:ext>
                  </a:extLst>
                </a:gridCol>
                <a:gridCol w="1581546">
                  <a:extLst>
                    <a:ext uri="{9D8B030D-6E8A-4147-A177-3AD203B41FA5}">
                      <a16:colId xmlns:a16="http://schemas.microsoft.com/office/drawing/2014/main" val="20001"/>
                    </a:ext>
                  </a:extLst>
                </a:gridCol>
                <a:gridCol w="3562396">
                  <a:extLst>
                    <a:ext uri="{9D8B030D-6E8A-4147-A177-3AD203B41FA5}">
                      <a16:colId xmlns:a16="http://schemas.microsoft.com/office/drawing/2014/main" val="20002"/>
                    </a:ext>
                  </a:extLst>
                </a:gridCol>
                <a:gridCol w="2207819">
                  <a:extLst>
                    <a:ext uri="{9D8B030D-6E8A-4147-A177-3AD203B41FA5}">
                      <a16:colId xmlns:a16="http://schemas.microsoft.com/office/drawing/2014/main" val="20004"/>
                    </a:ext>
                  </a:extLst>
                </a:gridCol>
              </a:tblGrid>
              <a:tr h="372004">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600" b="1" dirty="0">
                          <a:solidFill>
                            <a:srgbClr val="002060"/>
                          </a:solidFill>
                          <a:effectLst/>
                          <a:latin typeface="+mn-lt"/>
                          <a:ea typeface="Calibri"/>
                          <a:cs typeface="Times New Roman"/>
                        </a:rPr>
                        <a:t>Changing Me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471578">
                <a:tc>
                  <a:txBody>
                    <a:bodyPr/>
                    <a:lstStyle/>
                    <a:p>
                      <a:pPr algn="ctr"/>
                      <a:r>
                        <a:rPr lang="en-GB" sz="1400" dirty="0">
                          <a:latin typeface="+mn-lt"/>
                        </a:rPr>
                        <a:t>Change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An act or process through which something becomes different.</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3">
                  <a:txBody>
                    <a:bodyPr/>
                    <a:lstStyle/>
                    <a:p>
                      <a:pPr marL="0" lvl="0" indent="0" algn="l">
                        <a:spcBef>
                          <a:spcPts val="610"/>
                        </a:spcBef>
                        <a:buClr>
                          <a:srgbClr val="BED249"/>
                        </a:buClr>
                        <a:buSzPts val="900"/>
                        <a:buFontTx/>
                        <a:buNone/>
                        <a:tabLst>
                          <a:tab pos="216535" algn="l"/>
                        </a:tabLst>
                      </a:pPr>
                      <a:r>
                        <a:rPr lang="en-GB" sz="1100" dirty="0">
                          <a:effectLst/>
                          <a:latin typeface="+mn-lt"/>
                          <a:ea typeface="Calibri"/>
                          <a:cs typeface="Times New Roman"/>
                        </a:rPr>
                        <a:t>Can we talk about the changes that will happen to your body over the next few years?</a:t>
                      </a:r>
                    </a:p>
                    <a:p>
                      <a:pPr marL="0" lvl="0" indent="0" algn="l">
                        <a:spcBef>
                          <a:spcPts val="610"/>
                        </a:spcBef>
                        <a:buClr>
                          <a:srgbClr val="BED249"/>
                        </a:buClr>
                        <a:buSzPts val="900"/>
                        <a:buFontTx/>
                        <a:buNone/>
                        <a:tabLst>
                          <a:tab pos="216535" algn="l"/>
                        </a:tabLst>
                      </a:pPr>
                      <a:r>
                        <a:rPr lang="en-GB" sz="1100" dirty="0">
                          <a:effectLst/>
                          <a:latin typeface="+mn-lt"/>
                          <a:ea typeface="Calibri"/>
                          <a:cs typeface="Times New Roman"/>
                        </a:rPr>
                        <a:t>How do you feel about these changes?</a:t>
                      </a:r>
                    </a:p>
                    <a:p>
                      <a:pPr marL="0" lvl="0" indent="0" algn="l">
                        <a:spcBef>
                          <a:spcPts val="610"/>
                        </a:spcBef>
                        <a:buClr>
                          <a:srgbClr val="BED249"/>
                        </a:buClr>
                        <a:buSzPts val="900"/>
                        <a:buFontTx/>
                        <a:buNone/>
                        <a:tabLst>
                          <a:tab pos="216535" algn="l"/>
                        </a:tabLst>
                      </a:pPr>
                      <a:r>
                        <a:rPr lang="en-GB" sz="1100" dirty="0">
                          <a:effectLst/>
                          <a:latin typeface="+mn-lt"/>
                          <a:ea typeface="Calibri"/>
                          <a:cs typeface="Times New Roman"/>
                        </a:rPr>
                        <a:t>What does mutual respect mean? Why is that important in a relationship?</a:t>
                      </a:r>
                    </a:p>
                    <a:p>
                      <a:pPr marL="0" lvl="0" indent="0" algn="l">
                        <a:spcBef>
                          <a:spcPts val="610"/>
                        </a:spcBef>
                        <a:buClr>
                          <a:srgbClr val="BED249"/>
                        </a:buClr>
                        <a:buSzPts val="900"/>
                        <a:buFontTx/>
                        <a:buNone/>
                        <a:tabLst>
                          <a:tab pos="216535" algn="l"/>
                        </a:tabLst>
                      </a:pPr>
                      <a:r>
                        <a:rPr lang="en-GB" sz="1100" dirty="0">
                          <a:effectLst/>
                          <a:latin typeface="+mn-lt"/>
                          <a:ea typeface="Calibri"/>
                          <a:cs typeface="Times New Roman"/>
                        </a:rPr>
                        <a:t>What are you excited about in secondary school?</a:t>
                      </a:r>
                    </a:p>
                    <a:p>
                      <a:pPr marL="0" lvl="0" indent="0" algn="l">
                        <a:spcBef>
                          <a:spcPts val="610"/>
                        </a:spcBef>
                        <a:buClr>
                          <a:srgbClr val="BED249"/>
                        </a:buClr>
                        <a:buSzPts val="900"/>
                        <a:buFontTx/>
                        <a:buNone/>
                        <a:tabLst>
                          <a:tab pos="216535" algn="l"/>
                        </a:tabLst>
                      </a:pPr>
                      <a:r>
                        <a:rPr lang="en-GB" sz="1100" dirty="0">
                          <a:effectLst/>
                          <a:latin typeface="+mn-lt"/>
                          <a:ea typeface="Calibri"/>
                          <a:cs typeface="Times New Roman"/>
                        </a:rPr>
                        <a:t>What are you worried about in secondary school? What can we do with these worries?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141265">
                <a:tc>
                  <a:txBody>
                    <a:bodyPr/>
                    <a:lstStyle/>
                    <a:p>
                      <a:pPr algn="ctr">
                        <a:lnSpc>
                          <a:spcPct val="115000"/>
                        </a:lnSpc>
                        <a:spcAft>
                          <a:spcPts val="0"/>
                        </a:spcAft>
                      </a:pPr>
                      <a:r>
                        <a:rPr lang="en-GB" sz="1400" dirty="0">
                          <a:effectLst/>
                          <a:latin typeface="+mn-lt"/>
                          <a:ea typeface="Calibri"/>
                          <a:cs typeface="Times New Roman"/>
                        </a:rPr>
                        <a:t>Body Image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b="0" dirty="0">
                          <a:effectLst/>
                          <a:latin typeface="+mn-lt"/>
                          <a:ea typeface="Calibri"/>
                          <a:cs typeface="Times New Roman"/>
                        </a:rPr>
                        <a:t>picture of one's own physical appearance made by both by self-observation and by noting the reactions of others.</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lstStyle/>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 Know how girls’ and boys’ bodies change</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during puberty and understand the</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importance of looking after themselves</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physically and emotionally</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 Know how a baby develops from conception</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through the nine months of pregnancy and</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how it is born</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 Know how being physically attracted</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to someone changes the nature of the</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relationship</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 Know the importance of self-esteem and what</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they can do to develop it</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 Know what they are looking forward to and</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what they are worried about when thinking</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about transition to secondary school / moving</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to their next class</a:t>
                      </a:r>
                      <a:endParaRPr lang="en-US" sz="1100" b="1" spc="-10" dirty="0">
                        <a:solidFill>
                          <a:srgbClr val="231F20"/>
                        </a:solidFill>
                        <a:effectLst/>
                        <a:latin typeface="Arial" panose="020B0604020202020204" pitchFamily="34" charset="0"/>
                        <a:ea typeface="Arial" panose="020B0604020202020204" pitchFamily="34" charset="0"/>
                      </a:endParaRPr>
                    </a:p>
                    <a:p>
                      <a:pPr marL="0" indent="0" algn="ctr">
                        <a:buFontTx/>
                        <a:buNone/>
                      </a:pPr>
                      <a:r>
                        <a:rPr lang="en-US" sz="1100" b="1" spc="-55" dirty="0">
                          <a:solidFill>
                            <a:srgbClr val="231F20"/>
                          </a:solidFill>
                          <a:effectLst/>
                          <a:latin typeface="Arial" panose="020B0604020202020204" pitchFamily="34" charset="0"/>
                          <a:ea typeface="Arial" panose="020B0604020202020204" pitchFamily="34" charset="0"/>
                        </a:rPr>
                        <a:t> </a:t>
                      </a:r>
                    </a:p>
                    <a:p>
                      <a:pPr marL="0" indent="0" algn="ctr">
                        <a:buFontTx/>
                        <a:buNone/>
                      </a:pPr>
                      <a:r>
                        <a:rPr lang="en-GB" sz="1100" dirty="0"/>
                        <a:t>The class learn about puberty in boys and girls and the changes that will happen – they reflect on how they feel about these changes. The children also learn about childbirth and the stages of development of a baby, starting at conception. They talk about being physically attracted to someone and the effect this can have upon the relationship. They discuss relationships and the importance of mutual respect and not pressuring / being pressured into doing something that they don’t want to. The children also learn about self-esteem, why it is important and ways to develop it. Finally, they look at the transition to secondary school (or next class) and what they are looking forward to / are worried about and how they can prepare themselves mentally.</a:t>
                      </a:r>
                      <a:endParaRPr lang="en-US" sz="1100" b="1" dirty="0">
                        <a:solidFill>
                          <a:srgbClr val="231F20"/>
                        </a:solidFill>
                        <a:effectLst/>
                        <a:latin typeface="Arial" panose="020B0604020202020204" pitchFamily="34" charset="0"/>
                        <a:ea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725922">
                <a:tc>
                  <a:txBody>
                    <a:bodyPr/>
                    <a:lstStyle/>
                    <a:p>
                      <a:pPr algn="ctr">
                        <a:lnSpc>
                          <a:spcPct val="115000"/>
                        </a:lnSpc>
                        <a:spcAft>
                          <a:spcPts val="0"/>
                        </a:spcAft>
                      </a:pPr>
                      <a:r>
                        <a:rPr lang="en-GB" sz="1400" dirty="0">
                          <a:effectLst/>
                          <a:latin typeface="+mn-lt"/>
                          <a:ea typeface="Calibri"/>
                          <a:cs typeface="Times New Roman"/>
                        </a:rPr>
                        <a:t>Self Image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he way a person feels about his or her personality, achievements and value to society:</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359075">
                <a:tc rowSpan="2">
                  <a:txBody>
                    <a:bodyPr/>
                    <a:lstStyle/>
                    <a:p>
                      <a:pPr algn="ctr"/>
                      <a:endParaRPr lang="en-US" sz="1000" spc="-5" dirty="0">
                        <a:solidFill>
                          <a:schemeClr val="bg1"/>
                        </a:solidFill>
                        <a:effectLst/>
                        <a:latin typeface="Arial" panose="020B0604020202020204" pitchFamily="34" charset="0"/>
                      </a:endParaRPr>
                    </a:p>
                    <a:p>
                      <a:pPr algn="ctr"/>
                      <a:r>
                        <a:rPr lang="en-US" sz="950" spc="-5" dirty="0">
                          <a:solidFill>
                            <a:schemeClr val="bg1"/>
                          </a:solidFill>
                          <a:effectLst/>
                          <a:latin typeface="Arial" panose="020B0604020202020204" pitchFamily="34" charset="0"/>
                        </a:rPr>
                        <a:t>Characteristics, Looks, Personality, Perception, Self-esteem, Affirmation, Comparison, negative body-talk, mental health, </a:t>
                      </a:r>
                    </a:p>
                    <a:p>
                      <a:pPr algn="ctr"/>
                      <a:r>
                        <a:rPr lang="en-US" sz="950" spc="-5" dirty="0">
                          <a:solidFill>
                            <a:schemeClr val="bg1"/>
                          </a:solidFill>
                          <a:effectLst/>
                          <a:latin typeface="Arial" panose="020B0604020202020204" pitchFamily="34" charset="0"/>
                        </a:rPr>
                        <a:t>Body and genital names. ,Hormones, Hygiene, Responsible, Teenager, Responsibilities, Rights, opportunities, freedoms, responsibilities, </a:t>
                      </a:r>
                    </a:p>
                    <a:p>
                      <a:pPr algn="ctr"/>
                      <a:r>
                        <a:rPr lang="en-US" sz="950" spc="-5" dirty="0">
                          <a:solidFill>
                            <a:schemeClr val="bg1"/>
                          </a:solidFill>
                          <a:effectLst/>
                          <a:latin typeface="Arial" panose="020B0604020202020204" pitchFamily="34" charset="0"/>
                        </a:rPr>
                        <a:t>attraction, relationship, love, sexting, transition, secondary, looking forward, journey, worries, anxiety, excitement </a:t>
                      </a:r>
                    </a:p>
                    <a:p>
                      <a:pPr algn="ctr"/>
                      <a:endParaRPr lang="en-US" sz="1000" spc="-5" dirty="0">
                        <a:solidFill>
                          <a:schemeClr val="bg1"/>
                        </a:solidFill>
                        <a:effectLst/>
                        <a:latin typeface="Arial" panose="020B0604020202020204" pitchFamily="34" charset="0"/>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2">
                  <a:txBody>
                    <a:bodyPr/>
                    <a:lstStyle/>
                    <a:p>
                      <a:pPr algn="l">
                        <a:lnSpc>
                          <a:spcPct val="115000"/>
                        </a:lnSpc>
                        <a:spcAft>
                          <a:spcPts val="0"/>
                        </a:spcAft>
                      </a:pPr>
                      <a:endParaRPr lang="en-GB" sz="1100" b="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tc>
                <a:tc>
                  <a:txBody>
                    <a:bodyPr/>
                    <a:lstStyle/>
                    <a:p>
                      <a:r>
                        <a:rPr lang="en-GB" sz="1100" b="1" baseline="0" dirty="0">
                          <a:solidFill>
                            <a:schemeClr val="bg1"/>
                          </a:solidFill>
                          <a:effectLst/>
                          <a:latin typeface="+mn-lt"/>
                          <a:ea typeface="Calibri"/>
                          <a:cs typeface="Times New Roman"/>
                        </a:rPr>
                        <a:t>Skills</a:t>
                      </a:r>
                      <a:endParaRPr lang="en-GB" dirty="0"/>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572139074"/>
                  </a:ext>
                </a:extLst>
              </a:tr>
              <a:tr h="2886316">
                <a:tc vMerge="1">
                  <a:txBody>
                    <a:bodyPr/>
                    <a:lstStyle/>
                    <a:p>
                      <a:pPr algn="ctr"/>
                      <a:endParaRPr lang="en-GB" sz="1400" dirty="0">
                        <a:latin typeface="+mn-lt"/>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tc>
                  <a:txBody>
                    <a:bodyPr/>
                    <a:lstStyle/>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Recognise ways they can develop their own self-esteem</a:t>
                      </a:r>
                    </a:p>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Can express how they feel about the changes that will happen to them during puberty</a:t>
                      </a:r>
                    </a:p>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Recognise how they feel when they reflect on the development and birth of a baby</a:t>
                      </a:r>
                    </a:p>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Understand that mutual respect is essential in a boyfriend / girlfriend relationship </a:t>
                      </a:r>
                    </a:p>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Can celebrate what they like about their own and others’ self- image and body-image</a:t>
                      </a:r>
                    </a:p>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Use strategies to prepare themselves</a:t>
                      </a:r>
                    </a:p>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emotionally for the transition (changes) to secondary school</a:t>
                      </a:r>
                    </a:p>
                  </a:txBody>
                  <a:tcPr marL="0" marR="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52164483"/>
                  </a:ext>
                </a:extLst>
              </a:tr>
            </a:tbl>
          </a:graphicData>
        </a:graphic>
      </p:graphicFrame>
      <p:pic>
        <p:nvPicPr>
          <p:cNvPr id="14" name="Picture 13" descr="A picture containing text&#10;&#10;Description automatically generated">
            <a:extLst>
              <a:ext uri="{FF2B5EF4-FFF2-40B4-BE49-F238E27FC236}">
                <a16:creationId xmlns:a16="http://schemas.microsoft.com/office/drawing/2014/main" id="{E27EAEC4-B1A5-4522-A6D8-3C15525065D2}"/>
              </a:ext>
            </a:extLst>
          </p:cNvPr>
          <p:cNvPicPr>
            <a:picLocks noChangeAspect="1"/>
          </p:cNvPicPr>
          <p:nvPr/>
        </p:nvPicPr>
        <p:blipFill>
          <a:blip r:embed="rId3"/>
          <a:stretch>
            <a:fillRect/>
          </a:stretch>
        </p:blipFill>
        <p:spPr>
          <a:xfrm>
            <a:off x="1691680" y="3789040"/>
            <a:ext cx="1423302" cy="1107195"/>
          </a:xfrm>
          <a:prstGeom prst="rect">
            <a:avLst/>
          </a:prstGeom>
        </p:spPr>
      </p:pic>
      <p:pic>
        <p:nvPicPr>
          <p:cNvPr id="3" name="Picture 2">
            <a:extLst>
              <a:ext uri="{FF2B5EF4-FFF2-40B4-BE49-F238E27FC236}">
                <a16:creationId xmlns:a16="http://schemas.microsoft.com/office/drawing/2014/main" id="{19494EB3-7702-4D5E-94B5-3AB5D6B528D3}"/>
              </a:ext>
            </a:extLst>
          </p:cNvPr>
          <p:cNvPicPr>
            <a:picLocks noChangeAspect="1"/>
          </p:cNvPicPr>
          <p:nvPr/>
        </p:nvPicPr>
        <p:blipFill>
          <a:blip r:embed="rId4"/>
          <a:stretch>
            <a:fillRect/>
          </a:stretch>
        </p:blipFill>
        <p:spPr>
          <a:xfrm>
            <a:off x="1979712" y="5306953"/>
            <a:ext cx="1030313" cy="1085182"/>
          </a:xfrm>
          <a:prstGeom prst="rect">
            <a:avLst/>
          </a:prstGeom>
        </p:spPr>
      </p:pic>
    </p:spTree>
    <p:extLst>
      <p:ext uri="{BB962C8B-B14F-4D97-AF65-F5344CB8AC3E}">
        <p14:creationId xmlns:p14="http://schemas.microsoft.com/office/powerpoint/2010/main" val="328798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3345253875"/>
              </p:ext>
            </p:extLst>
          </p:nvPr>
        </p:nvGraphicFramePr>
        <p:xfrm>
          <a:off x="539552" y="980728"/>
          <a:ext cx="8352927" cy="4648200"/>
        </p:xfrm>
        <a:graphic>
          <a:graphicData uri="http://schemas.openxmlformats.org/drawingml/2006/table">
            <a:tbl>
              <a:tblPr firstRow="1" bandRow="1">
                <a:tableStyleId>{5940675A-B579-460E-94D1-54222C63F5DA}</a:tableStyleId>
              </a:tblPr>
              <a:tblGrid>
                <a:gridCol w="2808312">
                  <a:extLst>
                    <a:ext uri="{9D8B030D-6E8A-4147-A177-3AD203B41FA5}">
                      <a16:colId xmlns:a16="http://schemas.microsoft.com/office/drawing/2014/main" val="413967249"/>
                    </a:ext>
                  </a:extLst>
                </a:gridCol>
                <a:gridCol w="2736303">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Y5</a:t>
                      </a:r>
                    </a:p>
                  </a:txBody>
                  <a:tcPr>
                    <a:solidFill>
                      <a:srgbClr val="002060"/>
                    </a:solidFill>
                  </a:tcPr>
                </a:tc>
                <a:extLst>
                  <a:ext uri="{0D108BD9-81ED-4DB2-BD59-A6C34878D82A}">
                    <a16:rowId xmlns:a16="http://schemas.microsoft.com/office/drawing/2014/main" val="1337627115"/>
                  </a:ext>
                </a:extLst>
              </a:tr>
              <a:tr h="3914428">
                <a:tc>
                  <a:txBody>
                    <a:bodyPr/>
                    <a:lstStyle/>
                    <a:p>
                      <a:endParaRPr lang="en-GB" dirty="0"/>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what perception means and that</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perceptions can be right or wrong</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how girls’ and boys’ bodies change</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during puberty and understand the importance</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of looking after themselves physically and</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emotionally</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that becoming a teenager involves</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various changes and also brings growing</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responsibility</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endParaRPr lang="en-GB" dirty="0"/>
                    </a:p>
                  </a:txBody>
                  <a:tcPr/>
                </a:tc>
                <a:tc>
                  <a:txBody>
                    <a:bodyPr/>
                    <a:lstStyle/>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mn-lt"/>
                          <a:ea typeface="+mn-ea"/>
                          <a:cs typeface="+mn-cs"/>
                        </a:rPr>
                        <a:t>Family history, family trees.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mn-lt"/>
                          <a:ea typeface="+mn-ea"/>
                          <a:cs typeface="+mn-cs"/>
                        </a:rPr>
                        <a:t>Change in our local area.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mn-lt"/>
                          <a:ea typeface="+mn-ea"/>
                          <a:cs typeface="+mn-cs"/>
                        </a:rPr>
                        <a:t>Aspirations week-parent’s occupations. My rights. (UNICEF) My value in the world- my future. </a:t>
                      </a:r>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 </a:t>
                      </a:r>
                      <a:r>
                        <a:rPr kumimoji="0" lang="en-GB" sz="1200" b="0" i="0" u="none" strike="noStrike" kern="1200" cap="none" spc="0" normalizeH="0" baseline="0" noProof="0" dirty="0">
                          <a:ln>
                            <a:noFill/>
                          </a:ln>
                          <a:solidFill>
                            <a:prstClr val="black"/>
                          </a:solidFill>
                          <a:effectLst/>
                          <a:uLnTx/>
                          <a:uFillTx/>
                          <a:latin typeface="+mn-lt"/>
                          <a:ea typeface="+mn-ea"/>
                          <a:cs typeface="+mn-cs"/>
                        </a:rPr>
                        <a:t>Children revisit self-esteem and self/body-image. They learn that we all have perceptions about ourselves and others, and these may be right or wrong.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They also reflect on how social media and the media can promote unhelpful comparison and how to manage this. Puberty is revisited with further detail explaining bodily changes in males and females. Further details about pregnancy are introduced including some facts about the development of the foetus. Children learn that having a baby is a personal choice.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Children look at what becoming a teenager means for them with an increase in freedom, rights and responsibilities. They also look at the perceptions that surround teenagers and reflect whether they are always accurate e.g. teenagers are always moody; all teenagers have a boyfriend/girlfriend etc.</a:t>
                      </a:r>
                      <a:endParaRPr kumimoji="0" lang="en-US" sz="12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pic>
        <p:nvPicPr>
          <p:cNvPr id="5" name="Picture 4">
            <a:extLst>
              <a:ext uri="{FF2B5EF4-FFF2-40B4-BE49-F238E27FC236}">
                <a16:creationId xmlns:a16="http://schemas.microsoft.com/office/drawing/2014/main" id="{0E9EBC3E-FE07-4B75-9AEB-E54667ACA9DD}"/>
              </a:ext>
            </a:extLst>
          </p:cNvPr>
          <p:cNvPicPr>
            <a:picLocks noChangeAspect="1"/>
          </p:cNvPicPr>
          <p:nvPr/>
        </p:nvPicPr>
        <p:blipFill>
          <a:blip r:embed="rId3"/>
          <a:stretch>
            <a:fillRect/>
          </a:stretch>
        </p:blipFill>
        <p:spPr>
          <a:xfrm>
            <a:off x="3902553" y="3717032"/>
            <a:ext cx="1857758" cy="2032605"/>
          </a:xfrm>
          <a:prstGeom prst="rect">
            <a:avLst/>
          </a:prstGeom>
        </p:spPr>
      </p:pic>
    </p:spTree>
    <p:extLst>
      <p:ext uri="{BB962C8B-B14F-4D97-AF65-F5344CB8AC3E}">
        <p14:creationId xmlns:p14="http://schemas.microsoft.com/office/powerpoint/2010/main" val="2792443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1       PSHE Knowledge Mat          Changing Me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3920" y="38814"/>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3208736797"/>
              </p:ext>
            </p:extLst>
          </p:nvPr>
        </p:nvGraphicFramePr>
        <p:xfrm>
          <a:off x="264096" y="435250"/>
          <a:ext cx="8632575" cy="6383936"/>
        </p:xfrm>
        <a:graphic>
          <a:graphicData uri="http://schemas.openxmlformats.org/drawingml/2006/table">
            <a:tbl>
              <a:tblPr firstRow="1" firstCol="1" bandRow="1">
                <a:tableStyleId>{5C22544A-7EE6-4342-B048-85BDC9FD1C3A}</a:tableStyleId>
              </a:tblPr>
              <a:tblGrid>
                <a:gridCol w="1345614">
                  <a:extLst>
                    <a:ext uri="{9D8B030D-6E8A-4147-A177-3AD203B41FA5}">
                      <a16:colId xmlns:a16="http://schemas.microsoft.com/office/drawing/2014/main" val="20000"/>
                    </a:ext>
                  </a:extLst>
                </a:gridCol>
                <a:gridCol w="2339848">
                  <a:extLst>
                    <a:ext uri="{9D8B030D-6E8A-4147-A177-3AD203B41FA5}">
                      <a16:colId xmlns:a16="http://schemas.microsoft.com/office/drawing/2014/main" val="20001"/>
                    </a:ext>
                  </a:extLst>
                </a:gridCol>
                <a:gridCol w="3342644">
                  <a:extLst>
                    <a:ext uri="{9D8B030D-6E8A-4147-A177-3AD203B41FA5}">
                      <a16:colId xmlns:a16="http://schemas.microsoft.com/office/drawing/2014/main" val="20002"/>
                    </a:ext>
                  </a:extLst>
                </a:gridCol>
                <a:gridCol w="1604469">
                  <a:extLst>
                    <a:ext uri="{9D8B030D-6E8A-4147-A177-3AD203B41FA5}">
                      <a16:colId xmlns:a16="http://schemas.microsoft.com/office/drawing/2014/main" val="20004"/>
                    </a:ext>
                  </a:extLst>
                </a:gridCol>
              </a:tblGrid>
              <a:tr h="443724">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600" b="1" dirty="0">
                          <a:solidFill>
                            <a:srgbClr val="002060"/>
                          </a:solidFill>
                          <a:effectLst/>
                          <a:latin typeface="+mn-lt"/>
                          <a:ea typeface="Calibri"/>
                          <a:cs typeface="Times New Roman"/>
                        </a:rPr>
                        <a:t>Changing Me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38651">
                <a:tc>
                  <a:txBody>
                    <a:bodyPr/>
                    <a:lstStyle/>
                    <a:p>
                      <a:pPr algn="ctr"/>
                      <a:r>
                        <a:rPr lang="en-GB" sz="1400" dirty="0">
                          <a:latin typeface="+mn-lt"/>
                        </a:rPr>
                        <a:t>Changes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An act or process through which something becomes different.</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indent="0" algn="l">
                        <a:lnSpc>
                          <a:spcPct val="115000"/>
                        </a:lnSpc>
                        <a:spcAft>
                          <a:spcPts val="0"/>
                        </a:spcAft>
                        <a:buFontTx/>
                        <a:buNone/>
                      </a:pPr>
                      <a:r>
                        <a:rPr lang="en-GB" sz="1100" dirty="0">
                          <a:effectLst/>
                          <a:latin typeface="+mn-lt"/>
                          <a:ea typeface="Calibri"/>
                          <a:cs typeface="Times New Roman"/>
                        </a:rPr>
                        <a:t>• What is a life cycle?</a:t>
                      </a:r>
                    </a:p>
                    <a:p>
                      <a:pPr marL="0" indent="0" algn="l">
                        <a:lnSpc>
                          <a:spcPct val="115000"/>
                        </a:lnSpc>
                        <a:spcAft>
                          <a:spcPts val="0"/>
                        </a:spcAft>
                        <a:buFontTx/>
                        <a:buNone/>
                      </a:pPr>
                      <a:r>
                        <a:rPr lang="en-GB" sz="1100" dirty="0">
                          <a:effectLst/>
                          <a:latin typeface="+mn-lt"/>
                          <a:ea typeface="Calibri"/>
                          <a:cs typeface="Times New Roman"/>
                        </a:rPr>
                        <a:t>• How will you change as you grow up?</a:t>
                      </a:r>
                    </a:p>
                    <a:p>
                      <a:pPr marL="0" indent="0" algn="l">
                        <a:lnSpc>
                          <a:spcPct val="115000"/>
                        </a:lnSpc>
                        <a:spcAft>
                          <a:spcPts val="0"/>
                        </a:spcAft>
                        <a:buFontTx/>
                        <a:buNone/>
                      </a:pPr>
                      <a:r>
                        <a:rPr lang="en-GB" sz="1100" dirty="0">
                          <a:effectLst/>
                          <a:latin typeface="+mn-lt"/>
                          <a:ea typeface="Calibri"/>
                          <a:cs typeface="Times New Roman"/>
                        </a:rPr>
                        <a:t>• Which parts of your body are private?</a:t>
                      </a:r>
                    </a:p>
                    <a:p>
                      <a:pPr marL="0" indent="0" algn="l">
                        <a:lnSpc>
                          <a:spcPct val="115000"/>
                        </a:lnSpc>
                        <a:spcAft>
                          <a:spcPts val="0"/>
                        </a:spcAft>
                        <a:buFontTx/>
                        <a:buNone/>
                      </a:pPr>
                      <a:r>
                        <a:rPr lang="en-GB" sz="1100" dirty="0">
                          <a:effectLst/>
                          <a:latin typeface="+mn-lt"/>
                          <a:ea typeface="Calibri"/>
                          <a:cs typeface="Times New Roman"/>
                        </a:rPr>
                        <a:t>• Who is allowed to see your private body</a:t>
                      </a:r>
                    </a:p>
                    <a:p>
                      <a:pPr marL="0" indent="0" algn="l">
                        <a:lnSpc>
                          <a:spcPct val="115000"/>
                        </a:lnSpc>
                        <a:spcAft>
                          <a:spcPts val="0"/>
                        </a:spcAft>
                        <a:buFontTx/>
                        <a:buNone/>
                      </a:pPr>
                      <a:r>
                        <a:rPr lang="en-GB" sz="1100" dirty="0">
                          <a:effectLst/>
                          <a:latin typeface="+mn-lt"/>
                          <a:ea typeface="Calibri"/>
                          <a:cs typeface="Times New Roman"/>
                        </a:rPr>
                        <a:t>parts?</a:t>
                      </a:r>
                    </a:p>
                    <a:p>
                      <a:pPr marL="0" indent="0" algn="l">
                        <a:lnSpc>
                          <a:spcPct val="115000"/>
                        </a:lnSpc>
                        <a:spcAft>
                          <a:spcPts val="0"/>
                        </a:spcAft>
                        <a:buFontTx/>
                        <a:buNone/>
                      </a:pPr>
                      <a:r>
                        <a:rPr lang="en-GB" sz="1100" dirty="0">
                          <a:effectLst/>
                          <a:latin typeface="+mn-lt"/>
                          <a:ea typeface="Calibri"/>
                          <a:cs typeface="Times New Roman"/>
                        </a:rPr>
                        <a:t>• What should you do if you don’t like the way</a:t>
                      </a:r>
                    </a:p>
                    <a:p>
                      <a:pPr marL="0" indent="0" algn="l">
                        <a:lnSpc>
                          <a:spcPct val="115000"/>
                        </a:lnSpc>
                        <a:spcAft>
                          <a:spcPts val="0"/>
                        </a:spcAft>
                        <a:buFontTx/>
                        <a:buNone/>
                      </a:pPr>
                      <a:r>
                        <a:rPr lang="en-GB" sz="1100" dirty="0">
                          <a:effectLst/>
                          <a:latin typeface="+mn-lt"/>
                          <a:ea typeface="Calibri"/>
                          <a:cs typeface="Times New Roman"/>
                        </a:rPr>
                        <a:t>someone is touching you?</a:t>
                      </a:r>
                    </a:p>
                    <a:p>
                      <a:pPr marL="0" indent="0" algn="l">
                        <a:lnSpc>
                          <a:spcPct val="115000"/>
                        </a:lnSpc>
                        <a:spcAft>
                          <a:spcPts val="0"/>
                        </a:spcAft>
                        <a:buFontTx/>
                        <a:buNone/>
                      </a:pPr>
                      <a:r>
                        <a:rPr lang="en-GB" sz="1100" dirty="0">
                          <a:effectLst/>
                          <a:latin typeface="+mn-lt"/>
                          <a:ea typeface="Calibri"/>
                          <a:cs typeface="Times New Roman"/>
                        </a:rPr>
                        <a:t>• Who can you talk to if you ever feel worried or</a:t>
                      </a:r>
                    </a:p>
                    <a:p>
                      <a:pPr marL="0" indent="0" algn="l">
                        <a:lnSpc>
                          <a:spcPct val="115000"/>
                        </a:lnSpc>
                        <a:spcAft>
                          <a:spcPts val="0"/>
                        </a:spcAft>
                        <a:buFontTx/>
                        <a:buNone/>
                      </a:pPr>
                      <a:r>
                        <a:rPr lang="en-GB" sz="1100" dirty="0">
                          <a:effectLst/>
                          <a:latin typeface="+mn-lt"/>
                          <a:ea typeface="Calibri"/>
                          <a:cs typeface="Times New Roman"/>
                        </a:rPr>
                        <a:t>frightened? (</a:t>
                      </a:r>
                    </a:p>
                    <a:p>
                      <a:pPr marL="0" indent="0" algn="l">
                        <a:lnSpc>
                          <a:spcPct val="115000"/>
                        </a:lnSpc>
                        <a:spcAft>
                          <a:spcPts val="0"/>
                        </a:spcAft>
                        <a:buFontTx/>
                        <a:buNone/>
                      </a:pPr>
                      <a:r>
                        <a:rPr lang="en-GB" sz="1100" dirty="0">
                          <a:effectLst/>
                          <a:latin typeface="+mn-lt"/>
                          <a:ea typeface="Calibri"/>
                          <a:cs typeface="Times New Roman"/>
                        </a:rPr>
                        <a:t>• What is the best part about being your age?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89215">
                <a:tc>
                  <a:txBody>
                    <a:bodyPr/>
                    <a:lstStyle/>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r>
                        <a:rPr lang="en-GB" sz="1400" dirty="0">
                          <a:effectLst/>
                          <a:latin typeface="+mn-lt"/>
                          <a:ea typeface="Calibri"/>
                          <a:cs typeface="Times New Roman"/>
                        </a:rPr>
                        <a:t>Life cycle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A series of stages through which something passes during its lifetime.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that animals including humans have a</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life cycle</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that changes happen when we grow up</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that people grow up at different rates</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and that is normal</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the names of male and female private</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body parts</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that there are correct names for private</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body parts and nicknames, and when to use</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them</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which parts of the body are private</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and that they belong to that person </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who to ask for help if they are worried</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or frightened</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that learning brings about change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689215">
                <a:tc>
                  <a:txBody>
                    <a:bodyPr/>
                    <a:lstStyle/>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r>
                        <a:rPr lang="en-GB" sz="1400" dirty="0">
                          <a:effectLst/>
                          <a:latin typeface="+mn-lt"/>
                          <a:ea typeface="Calibri"/>
                          <a:cs typeface="Times New Roman"/>
                        </a:rPr>
                        <a:t>Baby</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a very young child</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0">
                <a:tc>
                  <a:txBody>
                    <a:bodyPr/>
                    <a:lstStyle/>
                    <a:p>
                      <a:pPr algn="ctr"/>
                      <a:r>
                        <a:rPr lang="en-GB" sz="1400" dirty="0">
                          <a:latin typeface="+mn-lt"/>
                        </a:rPr>
                        <a:t>Adult</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GB" sz="1200" dirty="0">
                          <a:effectLst/>
                          <a:latin typeface="+mn-lt"/>
                          <a:ea typeface="Calibri"/>
                          <a:cs typeface="Times New Roman"/>
                        </a:rPr>
                        <a:t>A person who is fully grown or developed.</a:t>
                      </a:r>
                    </a:p>
                    <a:p>
                      <a:pPr algn="l">
                        <a:lnSpc>
                          <a:spcPct val="115000"/>
                        </a:lnSpc>
                        <a:spcAft>
                          <a:spcPts val="0"/>
                        </a:spcAft>
                      </a:pPr>
                      <a:endParaRPr lang="en-GB" sz="12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324842">
                <a:tc rowSpan="2">
                  <a:txBody>
                    <a:bodyPr/>
                    <a:lstStyle/>
                    <a:p>
                      <a:pPr algn="ctr">
                        <a:lnSpc>
                          <a:spcPct val="115000"/>
                        </a:lnSpc>
                        <a:spcAft>
                          <a:spcPts val="0"/>
                        </a:spcAft>
                      </a:pPr>
                      <a:r>
                        <a:rPr lang="en-GB" sz="1200" dirty="0">
                          <a:effectLst/>
                          <a:latin typeface="+mn-lt"/>
                          <a:ea typeface="Calibri"/>
                          <a:cs typeface="Times New Roman"/>
                        </a:rPr>
                        <a:t>Adulthood, Grown-up, Mature, Male, Female, Vagina, Penis, Testicles, Vulva, Anus, Learn, New, Grow, Feelings, </a:t>
                      </a:r>
                    </a:p>
                    <a:p>
                      <a:pPr algn="ctr">
                        <a:lnSpc>
                          <a:spcPct val="115000"/>
                        </a:lnSpc>
                        <a:spcAft>
                          <a:spcPts val="0"/>
                        </a:spcAft>
                      </a:pPr>
                      <a:r>
                        <a:rPr lang="en-GB" sz="1200" dirty="0">
                          <a:effectLst/>
                          <a:latin typeface="+mn-lt"/>
                          <a:ea typeface="Calibri"/>
                          <a:cs typeface="Times New Roman"/>
                        </a:rPr>
                        <a:t>Anxious, Worried, Excited, Coping</a:t>
                      </a:r>
                      <a:r>
                        <a:rPr lang="en-GB" sz="1400" dirty="0">
                          <a:effectLst/>
                          <a:latin typeface="+mn-lt"/>
                          <a:ea typeface="Calibri"/>
                          <a:cs typeface="Times New Roman"/>
                        </a:rPr>
                        <a:t>.</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2">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Children are introduced to life cycles e.g. that of a frog and identify the different stages. They compare this with a human life cycle and look at simple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changes from baby to adult e.g. getting taller, learning to walk etc.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Pupils are taught the correct words for private parts of the body (those kept private by underwear: vagina, anus,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penis, testicles, vulva). They are also taught that nobody has the right to hurt these parts of the body. Change is discussed as a natural and normal part of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getting older which can bring about happy and sad feelings. Children practise a range of skills to help manage their feelings and ask for help. </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2542097">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Understand and accepts that change is a natural part of getting older</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Can identify some things that have changed and some things that have stayed the same since being a baby (including the body)</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Can express why they enjoy learning</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Can suggest ways to manage change e.g. Moving to a new class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pic>
        <p:nvPicPr>
          <p:cNvPr id="5" name="Picture 4" descr="A picture containing text&#10;&#10;Description automatically generated">
            <a:extLst>
              <a:ext uri="{FF2B5EF4-FFF2-40B4-BE49-F238E27FC236}">
                <a16:creationId xmlns:a16="http://schemas.microsoft.com/office/drawing/2014/main" id="{2A287CCF-3DF9-41B3-A6A3-83E4CF523592}"/>
              </a:ext>
            </a:extLst>
          </p:cNvPr>
          <p:cNvPicPr>
            <a:picLocks noChangeAspect="1"/>
          </p:cNvPicPr>
          <p:nvPr/>
        </p:nvPicPr>
        <p:blipFill>
          <a:blip r:embed="rId3"/>
          <a:stretch>
            <a:fillRect/>
          </a:stretch>
        </p:blipFill>
        <p:spPr>
          <a:xfrm>
            <a:off x="1619672" y="3374636"/>
            <a:ext cx="2266048" cy="1969407"/>
          </a:xfrm>
          <a:prstGeom prst="rect">
            <a:avLst/>
          </a:prstGeom>
        </p:spPr>
      </p:pic>
      <p:pic>
        <p:nvPicPr>
          <p:cNvPr id="3" name="Picture 2">
            <a:extLst>
              <a:ext uri="{FF2B5EF4-FFF2-40B4-BE49-F238E27FC236}">
                <a16:creationId xmlns:a16="http://schemas.microsoft.com/office/drawing/2014/main" id="{7D39286F-2E45-482B-ABEB-68A4EB49E799}"/>
              </a:ext>
            </a:extLst>
          </p:cNvPr>
          <p:cNvPicPr>
            <a:picLocks noChangeAspect="1"/>
          </p:cNvPicPr>
          <p:nvPr/>
        </p:nvPicPr>
        <p:blipFill>
          <a:blip r:embed="rId4"/>
          <a:stretch>
            <a:fillRect/>
          </a:stretch>
        </p:blipFill>
        <p:spPr>
          <a:xfrm>
            <a:off x="1835696" y="5344043"/>
            <a:ext cx="1224136" cy="1283850"/>
          </a:xfrm>
          <a:prstGeom prst="rect">
            <a:avLst/>
          </a:prstGeom>
        </p:spPr>
      </p:pic>
    </p:spTree>
    <p:extLst>
      <p:ext uri="{BB962C8B-B14F-4D97-AF65-F5344CB8AC3E}">
        <p14:creationId xmlns:p14="http://schemas.microsoft.com/office/powerpoint/2010/main" val="3458303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2043129372"/>
              </p:ext>
            </p:extLst>
          </p:nvPr>
        </p:nvGraphicFramePr>
        <p:xfrm>
          <a:off x="467544" y="1112520"/>
          <a:ext cx="8424936" cy="4632960"/>
        </p:xfrm>
        <a:graphic>
          <a:graphicData uri="http://schemas.openxmlformats.org/drawingml/2006/table">
            <a:tbl>
              <a:tblPr firstRow="1" bandRow="1">
                <a:tableStyleId>{5940675A-B579-460E-94D1-54222C63F5DA}</a:tableStyleId>
              </a:tblPr>
              <a:tblGrid>
                <a:gridCol w="2808312">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33855">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YR</a:t>
                      </a:r>
                    </a:p>
                  </a:txBody>
                  <a:tcPr>
                    <a:solidFill>
                      <a:srgbClr val="002060"/>
                    </a:solidFill>
                  </a:tcPr>
                </a:tc>
                <a:extLst>
                  <a:ext uri="{0D108BD9-81ED-4DB2-BD59-A6C34878D82A}">
                    <a16:rowId xmlns:a16="http://schemas.microsoft.com/office/drawing/2014/main" val="1337627115"/>
                  </a:ext>
                </a:extLst>
              </a:tr>
              <a:tr h="3338552">
                <a:tc>
                  <a:txBody>
                    <a:bodyPr/>
                    <a:lstStyle/>
                    <a:p>
                      <a:endParaRPr lang="en-GB" sz="1100" dirty="0"/>
                    </a:p>
                    <a:p>
                      <a:endParaRPr lang="en-GB" sz="1100" dirty="0"/>
                    </a:p>
                    <a:p>
                      <a:pPr marL="0" indent="0">
                        <a:buFont typeface="Arial" panose="020B0604020202020204" pitchFamily="34" charset="0"/>
                        <a:buNone/>
                      </a:pPr>
                      <a:r>
                        <a:rPr lang="en-GB" dirty="0"/>
                        <a:t>Know the names and functions of some parts</a:t>
                      </a:r>
                    </a:p>
                    <a:p>
                      <a:r>
                        <a:rPr lang="en-GB" dirty="0"/>
                        <a:t>of the body </a:t>
                      </a:r>
                    </a:p>
                    <a:p>
                      <a:r>
                        <a:rPr lang="en-GB" dirty="0"/>
                        <a:t>Know that we grow from baby to adult</a:t>
                      </a:r>
                    </a:p>
                    <a:p>
                      <a:r>
                        <a:rPr lang="en-GB" dirty="0"/>
                        <a:t>Know who to talk to if they are feeling worried</a:t>
                      </a:r>
                    </a:p>
                    <a:p>
                      <a:r>
                        <a:rPr lang="en-GB" dirty="0"/>
                        <a:t>Know that sharing how they feel can help</a:t>
                      </a:r>
                    </a:p>
                    <a:p>
                      <a:r>
                        <a:rPr lang="en-GB" dirty="0"/>
                        <a:t>solve a worry</a:t>
                      </a:r>
                    </a:p>
                    <a:p>
                      <a:r>
                        <a:rPr lang="en-GB" dirty="0"/>
                        <a:t>Know that remembering happy times can help</a:t>
                      </a:r>
                    </a:p>
                    <a:p>
                      <a:r>
                        <a:rPr lang="en-GB" dirty="0"/>
                        <a:t>us move on</a:t>
                      </a:r>
                    </a:p>
                    <a:p>
                      <a:endParaRPr lang="en-GB" dirty="0"/>
                    </a:p>
                  </a:txBody>
                  <a:tcPr/>
                </a:tc>
                <a:tc>
                  <a:txBody>
                    <a:bodyPr/>
                    <a:lstStyle/>
                    <a:p>
                      <a:endParaRPr lang="en-GB" dirty="0"/>
                    </a:p>
                    <a:p>
                      <a:r>
                        <a:rPr lang="en-GB" dirty="0"/>
                        <a:t>Family history, family trees.</a:t>
                      </a:r>
                    </a:p>
                    <a:p>
                      <a:r>
                        <a:rPr lang="en-GB" dirty="0"/>
                        <a:t>Change in our local area.</a:t>
                      </a:r>
                    </a:p>
                    <a:p>
                      <a:r>
                        <a:rPr lang="en-GB" dirty="0"/>
                        <a:t>Aspirations week-parent’s occupations. My rights. (UNICEF)</a:t>
                      </a:r>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sz="1200" dirty="0"/>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Calibri"/>
                          <a:cs typeface="Times New Roman"/>
                        </a:rPr>
                        <a:t>Children are encouraged to think about how they have changed from being a baby and what may change for them in the future. </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Calibri"/>
                          <a:cs typeface="Times New Roman"/>
                        </a:rPr>
                        <a:t>They consolidate the names and functions of some of the main parts of the body and discuss how these have changed. </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Calibri"/>
                          <a:cs typeface="Times New Roman"/>
                        </a:rPr>
                        <a:t>They learn that our bodies change as we get older </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Calibri"/>
                          <a:cs typeface="Times New Roman"/>
                        </a:rPr>
                        <a:t>in lots of different ways. Children understand that change can bring about positive and negative feelings, and that sharing these can help. They also </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Calibri"/>
                          <a:cs typeface="Times New Roman"/>
                        </a:rPr>
                        <a:t>consider the role that memories can have in managing change.</a:t>
                      </a:r>
                    </a:p>
                    <a:p>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sp>
        <p:nvSpPr>
          <p:cNvPr id="5" name="TextBox 4">
            <a:extLst>
              <a:ext uri="{FF2B5EF4-FFF2-40B4-BE49-F238E27FC236}">
                <a16:creationId xmlns:a16="http://schemas.microsoft.com/office/drawing/2014/main" id="{4AA95856-42C0-4B9F-9261-ADE04E060852}"/>
              </a:ext>
            </a:extLst>
          </p:cNvPr>
          <p:cNvSpPr txBox="1"/>
          <p:nvPr/>
        </p:nvSpPr>
        <p:spPr>
          <a:xfrm>
            <a:off x="3514936" y="2270886"/>
            <a:ext cx="559853" cy="366025"/>
          </a:xfrm>
          <a:prstGeom prst="rect">
            <a:avLst/>
          </a:prstGeom>
          <a:noFill/>
        </p:spPr>
        <p:txBody>
          <a:bodyPr wrap="square" rtlCol="0">
            <a:spAutoFit/>
          </a:bodyPr>
          <a:lstStyle/>
          <a:p>
            <a:endParaRPr lang="en-GB" dirty="0"/>
          </a:p>
        </p:txBody>
      </p:sp>
      <p:pic>
        <p:nvPicPr>
          <p:cNvPr id="9" name="Picture 8" descr="Icon&#10;&#10;Description automatically generated with low confidence">
            <a:extLst>
              <a:ext uri="{FF2B5EF4-FFF2-40B4-BE49-F238E27FC236}">
                <a16:creationId xmlns:a16="http://schemas.microsoft.com/office/drawing/2014/main" id="{709D09D2-0CC5-4EFA-890F-01BBE732AC76}"/>
              </a:ext>
            </a:extLst>
          </p:cNvPr>
          <p:cNvPicPr>
            <a:picLocks noChangeAspect="1"/>
          </p:cNvPicPr>
          <p:nvPr/>
        </p:nvPicPr>
        <p:blipFill>
          <a:blip r:embed="rId3"/>
          <a:stretch>
            <a:fillRect/>
          </a:stretch>
        </p:blipFill>
        <p:spPr>
          <a:xfrm>
            <a:off x="3403213" y="3429000"/>
            <a:ext cx="2337573" cy="2088232"/>
          </a:xfrm>
          <a:prstGeom prst="rect">
            <a:avLst/>
          </a:prstGeom>
        </p:spPr>
      </p:pic>
    </p:spTree>
    <p:extLst>
      <p:ext uri="{BB962C8B-B14F-4D97-AF65-F5344CB8AC3E}">
        <p14:creationId xmlns:p14="http://schemas.microsoft.com/office/powerpoint/2010/main" val="1012975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2       PSHE Knowledge Mat          Changing Me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725405285"/>
              </p:ext>
            </p:extLst>
          </p:nvPr>
        </p:nvGraphicFramePr>
        <p:xfrm>
          <a:off x="264096" y="509716"/>
          <a:ext cx="8632575" cy="6280771"/>
        </p:xfrm>
        <a:graphic>
          <a:graphicData uri="http://schemas.openxmlformats.org/drawingml/2006/table">
            <a:tbl>
              <a:tblPr firstRow="1" firstCol="1" bandRow="1">
                <a:tableStyleId>{5C22544A-7EE6-4342-B048-85BDC9FD1C3A}</a:tableStyleId>
              </a:tblPr>
              <a:tblGrid>
                <a:gridCol w="1499592">
                  <a:extLst>
                    <a:ext uri="{9D8B030D-6E8A-4147-A177-3AD203B41FA5}">
                      <a16:colId xmlns:a16="http://schemas.microsoft.com/office/drawing/2014/main" val="20000"/>
                    </a:ext>
                  </a:extLst>
                </a:gridCol>
                <a:gridCol w="1534481">
                  <a:extLst>
                    <a:ext uri="{9D8B030D-6E8A-4147-A177-3AD203B41FA5}">
                      <a16:colId xmlns:a16="http://schemas.microsoft.com/office/drawing/2014/main" val="20001"/>
                    </a:ext>
                  </a:extLst>
                </a:gridCol>
                <a:gridCol w="3456384">
                  <a:extLst>
                    <a:ext uri="{9D8B030D-6E8A-4147-A177-3AD203B41FA5}">
                      <a16:colId xmlns:a16="http://schemas.microsoft.com/office/drawing/2014/main" val="20002"/>
                    </a:ext>
                  </a:extLst>
                </a:gridCol>
                <a:gridCol w="2142118">
                  <a:extLst>
                    <a:ext uri="{9D8B030D-6E8A-4147-A177-3AD203B41FA5}">
                      <a16:colId xmlns:a16="http://schemas.microsoft.com/office/drawing/2014/main" val="20004"/>
                    </a:ext>
                  </a:extLst>
                </a:gridCol>
              </a:tblGrid>
              <a:tr h="253605">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400" b="1" dirty="0">
                          <a:solidFill>
                            <a:srgbClr val="002060"/>
                          </a:solidFill>
                          <a:effectLst/>
                          <a:latin typeface="+mn-lt"/>
                          <a:ea typeface="Calibri"/>
                          <a:cs typeface="Times New Roman"/>
                        </a:rPr>
                        <a:t>Changing Me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38651">
                <a:tc>
                  <a:txBody>
                    <a:bodyPr/>
                    <a:lstStyle/>
                    <a:p>
                      <a:pPr algn="ctr"/>
                      <a:r>
                        <a:rPr lang="en-GB" sz="1400" dirty="0">
                          <a:latin typeface="+mn-lt"/>
                        </a:rPr>
                        <a:t>Change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An act or process through which something becomes different.</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5">
                  <a:txBody>
                    <a:bodyPr/>
                    <a:lstStyle/>
                    <a:p>
                      <a:pPr marL="0" indent="0" algn="l">
                        <a:lnSpc>
                          <a:spcPct val="115000"/>
                        </a:lnSpc>
                        <a:spcAft>
                          <a:spcPts val="0"/>
                        </a:spcAft>
                        <a:buFontTx/>
                        <a:buNone/>
                      </a:pPr>
                      <a:r>
                        <a:rPr lang="en-GB" sz="1100" dirty="0">
                          <a:effectLst/>
                          <a:latin typeface="+mn-lt"/>
                          <a:ea typeface="Calibri"/>
                          <a:cs typeface="Times New Roman"/>
                        </a:rPr>
                        <a:t>What is a life cycle?</a:t>
                      </a:r>
                    </a:p>
                    <a:p>
                      <a:pPr marL="0" indent="0" algn="l">
                        <a:lnSpc>
                          <a:spcPct val="115000"/>
                        </a:lnSpc>
                        <a:spcAft>
                          <a:spcPts val="0"/>
                        </a:spcAft>
                        <a:buFontTx/>
                        <a:buNone/>
                      </a:pPr>
                      <a:r>
                        <a:rPr lang="en-GB" sz="1100" dirty="0">
                          <a:effectLst/>
                          <a:latin typeface="+mn-lt"/>
                          <a:ea typeface="Calibri"/>
                          <a:cs typeface="Times New Roman"/>
                        </a:rPr>
                        <a:t>How have you changed since you were a baby?</a:t>
                      </a:r>
                    </a:p>
                    <a:p>
                      <a:pPr marL="0" indent="0" algn="l">
                        <a:lnSpc>
                          <a:spcPct val="115000"/>
                        </a:lnSpc>
                        <a:spcAft>
                          <a:spcPts val="0"/>
                        </a:spcAft>
                        <a:buFontTx/>
                        <a:buNone/>
                      </a:pPr>
                      <a:r>
                        <a:rPr lang="en-GB" sz="1100" dirty="0">
                          <a:effectLst/>
                          <a:latin typeface="+mn-lt"/>
                          <a:ea typeface="Calibri"/>
                          <a:cs typeface="Times New Roman"/>
                        </a:rPr>
                        <a:t>How will you change over the next year / 5 years / 20 years?</a:t>
                      </a:r>
                    </a:p>
                    <a:p>
                      <a:pPr marL="0" indent="0" algn="l">
                        <a:lnSpc>
                          <a:spcPct val="115000"/>
                        </a:lnSpc>
                        <a:spcAft>
                          <a:spcPts val="0"/>
                        </a:spcAft>
                        <a:buFontTx/>
                        <a:buNone/>
                      </a:pPr>
                      <a:r>
                        <a:rPr lang="en-GB" sz="1100" dirty="0">
                          <a:effectLst/>
                          <a:latin typeface="+mn-lt"/>
                          <a:ea typeface="Calibri"/>
                          <a:cs typeface="Times New Roman"/>
                        </a:rPr>
                        <a:t>What changes cant/can you / control?</a:t>
                      </a:r>
                    </a:p>
                    <a:p>
                      <a:pPr marL="0" indent="0" algn="l">
                        <a:lnSpc>
                          <a:spcPct val="115000"/>
                        </a:lnSpc>
                        <a:spcAft>
                          <a:spcPts val="0"/>
                        </a:spcAft>
                        <a:buFontTx/>
                        <a:buNone/>
                      </a:pPr>
                      <a:r>
                        <a:rPr lang="en-GB" sz="1100" dirty="0">
                          <a:effectLst/>
                          <a:latin typeface="+mn-lt"/>
                          <a:ea typeface="Calibri"/>
                          <a:cs typeface="Times New Roman"/>
                        </a:rPr>
                        <a:t>Which parts are your private parts?</a:t>
                      </a:r>
                    </a:p>
                    <a:p>
                      <a:pPr marL="0" indent="0" algn="l">
                        <a:lnSpc>
                          <a:spcPct val="115000"/>
                        </a:lnSpc>
                        <a:spcAft>
                          <a:spcPts val="0"/>
                        </a:spcAft>
                        <a:buFontTx/>
                        <a:buNone/>
                      </a:pPr>
                      <a:r>
                        <a:rPr lang="en-GB" sz="1100" dirty="0">
                          <a:effectLst/>
                          <a:latin typeface="+mn-lt"/>
                          <a:ea typeface="Calibri"/>
                          <a:cs typeface="Times New Roman"/>
                        </a:rPr>
                        <a:t>Who is allowed to see them?</a:t>
                      </a:r>
                    </a:p>
                    <a:p>
                      <a:pPr marL="0" indent="0" algn="l">
                        <a:lnSpc>
                          <a:spcPct val="115000"/>
                        </a:lnSpc>
                        <a:spcAft>
                          <a:spcPts val="0"/>
                        </a:spcAft>
                        <a:buFontTx/>
                        <a:buNone/>
                      </a:pPr>
                      <a:r>
                        <a:rPr lang="en-GB" sz="1100" dirty="0">
                          <a:effectLst/>
                          <a:latin typeface="+mn-lt"/>
                          <a:ea typeface="Calibri"/>
                          <a:cs typeface="Times New Roman"/>
                        </a:rPr>
                        <a:t>What would you do if someone was touching you and you didn’t like it?</a:t>
                      </a:r>
                    </a:p>
                    <a:p>
                      <a:pPr marL="0" indent="0" algn="l">
                        <a:lnSpc>
                          <a:spcPct val="115000"/>
                        </a:lnSpc>
                        <a:spcAft>
                          <a:spcPts val="0"/>
                        </a:spcAft>
                        <a:buFontTx/>
                        <a:buNone/>
                      </a:pPr>
                      <a:r>
                        <a:rPr lang="en-GB" sz="1100" dirty="0">
                          <a:effectLst/>
                          <a:latin typeface="+mn-lt"/>
                          <a:ea typeface="Calibri"/>
                          <a:cs typeface="Times New Roman"/>
                        </a:rPr>
                        <a:t>Who can you talk to if you ever feel worried or frightened? </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53400">
                <a:tc>
                  <a:txBody>
                    <a:bodyPr/>
                    <a:lstStyle/>
                    <a:p>
                      <a:pPr algn="ctr">
                        <a:lnSpc>
                          <a:spcPct val="115000"/>
                        </a:lnSpc>
                        <a:spcAft>
                          <a:spcPts val="0"/>
                        </a:spcAft>
                      </a:pPr>
                      <a:r>
                        <a:rPr lang="en-GB" sz="1400" dirty="0">
                          <a:latin typeface="+mn-lt"/>
                        </a:rPr>
                        <a:t>Grow</a:t>
                      </a: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Increasing in size and changing physically</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Know that life cycles exist in nature</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Know that aging is a natural process including old-age</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Know that some changes are out of an individual’s control</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Know how their bodies have changed from when they were a baby and that they will continue to change as they age</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Know the physical differences between male and female bodies</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Know the correct names for private body parts</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Know that private body parts are special and that no one has the right to hurt these</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Know who to ask for help if they are worried or frightened</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Know there are different types of touch and that some are acceptable and some are unacceptable</a:t>
                      </a:r>
                    </a:p>
                    <a:p>
                      <a:pPr marL="0" marR="0" indent="0" algn="l"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cs typeface="Times New Roman"/>
                      </a:endParaRPr>
                    </a:p>
                    <a:p>
                      <a:pPr marL="0" marR="0" indent="0" algn="l" defTabSz="914400" rtl="0" eaLnBrk="1" fontAlgn="auto" latinLnBrk="0" hangingPunct="1">
                        <a:lnSpc>
                          <a:spcPct val="115000"/>
                        </a:lnSpc>
                        <a:spcBef>
                          <a:spcPts val="0"/>
                        </a:spcBef>
                        <a:spcAft>
                          <a:spcPts val="0"/>
                        </a:spcAft>
                        <a:buClrTx/>
                        <a:buSzTx/>
                        <a:buFontTx/>
                        <a:buNone/>
                        <a:tabLst/>
                        <a:defRPr/>
                      </a:pPr>
                      <a:r>
                        <a:rPr lang="en-GB" sz="1050" b="0" baseline="0" dirty="0">
                          <a:effectLst/>
                          <a:latin typeface="+mn-lt"/>
                          <a:cs typeface="Times New Roman"/>
                        </a:rPr>
                        <a:t>Children look at different life cycles in nature including that of humans. They reflect on the changes that occur</a:t>
                      </a:r>
                    </a:p>
                    <a:p>
                      <a:pPr marL="0" marR="0" indent="0" algn="l" defTabSz="914400" rtl="0" eaLnBrk="1" fontAlgn="auto" latinLnBrk="0" hangingPunct="1">
                        <a:lnSpc>
                          <a:spcPct val="115000"/>
                        </a:lnSpc>
                        <a:spcBef>
                          <a:spcPts val="0"/>
                        </a:spcBef>
                        <a:spcAft>
                          <a:spcPts val="0"/>
                        </a:spcAft>
                        <a:buClrTx/>
                        <a:buSzTx/>
                        <a:buFontTx/>
                        <a:buNone/>
                        <a:tabLst/>
                        <a:defRPr/>
                      </a:pPr>
                      <a:r>
                        <a:rPr lang="en-GB" sz="1050" b="0" baseline="0" dirty="0">
                          <a:effectLst/>
                          <a:latin typeface="+mn-lt"/>
                          <a:cs typeface="Times New Roman"/>
                        </a:rPr>
                        <a:t>between baby, toddler, child, teenager, adult and old -age. We discuss how independence, freedoms and responsibility can increase with age. pupils are re-taught the correct words for private parts of the body (those kept private by underwear: vagina, anus, penis, testicle, vulva). Children practise a range of strategies for managing feelings and emotions and are taught where they can get help if worried or frightened.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412257">
                <a:tc>
                  <a:txBody>
                    <a:bodyPr/>
                    <a:lstStyle/>
                    <a:p>
                      <a:pPr algn="ctr">
                        <a:lnSpc>
                          <a:spcPct val="115000"/>
                        </a:lnSpc>
                        <a:spcAft>
                          <a:spcPts val="0"/>
                        </a:spcAft>
                      </a:pPr>
                      <a:r>
                        <a:rPr lang="en-GB" sz="1400" dirty="0">
                          <a:latin typeface="+mn-lt"/>
                        </a:rPr>
                        <a:t>Control </a:t>
                      </a: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The power to influence or direct people's behaviour or events</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509424">
                <a:tc>
                  <a:txBody>
                    <a:bodyPr/>
                    <a:lstStyle/>
                    <a:p>
                      <a:pPr algn="ctr"/>
                      <a:r>
                        <a:rPr lang="en-GB" sz="1400" dirty="0">
                          <a:latin typeface="+mn-lt"/>
                        </a:rPr>
                        <a:t>Life cycle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4">
                  <a:txBody>
                    <a:bodyPr/>
                    <a:lstStyle/>
                    <a:p>
                      <a:pPr algn="l">
                        <a:lnSpc>
                          <a:spcPct val="115000"/>
                        </a:lnSpc>
                        <a:spcAft>
                          <a:spcPts val="0"/>
                        </a:spcAft>
                      </a:pPr>
                      <a:r>
                        <a:rPr lang="en-GB" sz="1100" dirty="0">
                          <a:effectLst/>
                          <a:latin typeface="+mn-lt"/>
                          <a:ea typeface="Calibri"/>
                          <a:cs typeface="Times New Roman"/>
                        </a:rPr>
                        <a:t>A series of stages through which something passes during its lifetime.</a:t>
                      </a:r>
                    </a:p>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234057">
                <a:tc rowSpan="3">
                  <a:txBody>
                    <a:bodyPr/>
                    <a:lstStyle/>
                    <a:p>
                      <a:pPr algn="ctr">
                        <a:lnSpc>
                          <a:spcPct val="115000"/>
                        </a:lnSpc>
                        <a:spcAft>
                          <a:spcPts val="0"/>
                        </a:spcAft>
                      </a:pPr>
                      <a:r>
                        <a:rPr lang="en-GB" sz="1050" dirty="0">
                          <a:effectLst/>
                          <a:latin typeface="+mn-lt"/>
                          <a:ea typeface="Calibri"/>
                          <a:cs typeface="Times New Roman"/>
                        </a:rPr>
                        <a:t>Baby, Adult, Fully grown, Growing up, Old, Young, Change, Respect, Appearance, Physical, Baby, Toddler, Child, </a:t>
                      </a:r>
                    </a:p>
                    <a:p>
                      <a:pPr algn="ctr">
                        <a:lnSpc>
                          <a:spcPct val="115000"/>
                        </a:lnSpc>
                        <a:spcAft>
                          <a:spcPts val="0"/>
                        </a:spcAft>
                      </a:pPr>
                      <a:r>
                        <a:rPr lang="en-GB" sz="1050" dirty="0">
                          <a:effectLst/>
                          <a:latin typeface="+mn-lt"/>
                          <a:ea typeface="Calibri"/>
                          <a:cs typeface="Times New Roman"/>
                        </a:rPr>
                        <a:t>Teenager, Independent, Timeline, Freedom, Responsibilities, Male, Female, Vagina, Penis, Testicles, Vulva, Anus, Public, Private, Touch, Texture, Cuddle, </a:t>
                      </a:r>
                    </a:p>
                    <a:p>
                      <a:pPr algn="ctr">
                        <a:lnSpc>
                          <a:spcPct val="115000"/>
                        </a:lnSpc>
                        <a:spcAft>
                          <a:spcPts val="0"/>
                        </a:spcAft>
                      </a:pPr>
                      <a:r>
                        <a:rPr lang="en-GB" sz="1050" dirty="0">
                          <a:effectLst/>
                          <a:latin typeface="+mn-lt"/>
                          <a:ea typeface="Calibri"/>
                          <a:cs typeface="Times New Roman"/>
                        </a:rPr>
                        <a:t>Hug, Squeeze, Like, Dislike, Acceptable, Unacceptable, Comfortable, Uncomfortable , Excited, Nervous, Anxious.</a:t>
                      </a:r>
                    </a:p>
                    <a:p>
                      <a:pPr algn="ctr">
                        <a:lnSpc>
                          <a:spcPct val="115000"/>
                        </a:lnSpc>
                        <a:spcAft>
                          <a:spcPts val="0"/>
                        </a:spcAft>
                      </a:pPr>
                      <a:r>
                        <a:rPr lang="en-GB" sz="1400" dirty="0">
                          <a:effectLst/>
                          <a:latin typeface="+mn-lt"/>
                          <a:ea typeface="Calibri"/>
                          <a:cs typeface="Times New Roman"/>
                        </a:rPr>
                        <a:t> </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tc>
                <a:tc vMerge="1">
                  <a:txBody>
                    <a:bodyPr/>
                    <a:lstStyle/>
                    <a:p>
                      <a:endParaRPr lang="en-GB"/>
                    </a:p>
                  </a:txBody>
                  <a:tcPr/>
                </a:tc>
                <a:tc vMerge="1">
                  <a:txBody>
                    <a:bodyPr/>
                    <a:lstStyle/>
                    <a:p>
                      <a:pPr marL="0" indent="0" algn="l">
                        <a:lnSpc>
                          <a:spcPct val="115000"/>
                        </a:lnSpc>
                        <a:spcAft>
                          <a:spcPts val="0"/>
                        </a:spcAft>
                        <a:buFontTx/>
                        <a:buNone/>
                      </a:pP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2049510"/>
                  </a:ext>
                </a:extLst>
              </a:tr>
              <a:tr h="324842">
                <a:tc vMerge="1">
                  <a:txBody>
                    <a:bodyPr/>
                    <a:lstStyle/>
                    <a:p>
                      <a:pPr algn="ctr">
                        <a:lnSpc>
                          <a:spcPct val="115000"/>
                        </a:lnSpc>
                        <a:spcAft>
                          <a:spcPts val="0"/>
                        </a:spcAft>
                      </a:pPr>
                      <a:endParaRPr lang="en-GB" sz="1400" dirty="0">
                        <a:latin typeface="+mn-lt"/>
                      </a:endParaRPr>
                    </a:p>
                    <a:p>
                      <a:pPr algn="ctr">
                        <a:lnSpc>
                          <a:spcPct val="115000"/>
                        </a:lnSpc>
                        <a:spcAft>
                          <a:spcPts val="0"/>
                        </a:spcAft>
                      </a:pPr>
                      <a:r>
                        <a:rPr lang="en-GB" sz="1400" dirty="0">
                          <a:effectLst/>
                          <a:latin typeface="+mn-lt"/>
                          <a:ea typeface="Calibri"/>
                          <a:cs typeface="Times New Roman"/>
                        </a:rPr>
                        <a:t>Family, Jobs, Lonely, Fall-out, Words, Angry, Upset, Calm me, Breathing.</a:t>
                      </a: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Learning about family relationships widens to include roles and responsibilities in a family and the importance of co-operation, appreciation and trust. Friendships are also revisited with a focus on falling out and mending friendships. This becomes more formalised and the children learn and practise two different strategies for conflict resolution (Solve-it-together and Mending Friendships). Children consider the importance of trust in relationships and what this feels like. They also learn about two types of secret, and why ‘worry secrets’ should always be shared with a trusted adult. </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Children reflect</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upon different types of physical contact in relationships, which are acceptable and which ones are not. They practise strategies for being assertive when someone is hurting them or being unkind. The children also discuss people who can help them if they are worried or scared.</a:t>
                      </a: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1922708">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lvl="0"/>
                      <a:r>
                        <a:rPr lang="en-GB" sz="1100" dirty="0">
                          <a:effectLst/>
                          <a:latin typeface="+mn-lt"/>
                          <a:ea typeface="Times New Roman" panose="02020603050405020304" pitchFamily="18" charset="0"/>
                          <a:cs typeface="Arial" panose="020B0604020202020204" pitchFamily="34" charset="0"/>
                        </a:rPr>
                        <a:t>Be able to express how they feel about changes</a:t>
                      </a:r>
                    </a:p>
                    <a:p>
                      <a:pPr lvl="0"/>
                      <a:r>
                        <a:rPr lang="en-GB" sz="1100" dirty="0">
                          <a:effectLst/>
                          <a:latin typeface="+mn-lt"/>
                          <a:ea typeface="Times New Roman" panose="02020603050405020304" pitchFamily="18" charset="0"/>
                          <a:cs typeface="Arial" panose="020B0604020202020204" pitchFamily="34" charset="0"/>
                        </a:rPr>
                        <a:t>Can recognise the independence and</a:t>
                      </a:r>
                    </a:p>
                    <a:p>
                      <a:pPr lvl="0"/>
                      <a:r>
                        <a:rPr lang="en-GB" sz="1100" dirty="0">
                          <a:effectLst/>
                          <a:latin typeface="+mn-lt"/>
                          <a:ea typeface="Times New Roman" panose="02020603050405020304" pitchFamily="18" charset="0"/>
                          <a:cs typeface="Arial" panose="020B0604020202020204" pitchFamily="34" charset="0"/>
                        </a:rPr>
                        <a:t>responsibilities they have now compared to being a baby or toddler</a:t>
                      </a:r>
                    </a:p>
                    <a:p>
                      <a:pPr lvl="0"/>
                      <a:r>
                        <a:rPr lang="en-GB" sz="1100" dirty="0">
                          <a:effectLst/>
                          <a:latin typeface="+mn-lt"/>
                          <a:ea typeface="Times New Roman" panose="02020603050405020304" pitchFamily="18" charset="0"/>
                          <a:cs typeface="Arial" panose="020B0604020202020204" pitchFamily="34" charset="0"/>
                        </a:rPr>
                        <a:t>Can say what greater responsibilities and freedoms they may have in the future</a:t>
                      </a:r>
                    </a:p>
                    <a:p>
                      <a:pPr lvl="0"/>
                      <a:r>
                        <a:rPr lang="en-GB" sz="1100" dirty="0">
                          <a:effectLst/>
                          <a:latin typeface="+mn-lt"/>
                          <a:ea typeface="Times New Roman" panose="02020603050405020304" pitchFamily="18" charset="0"/>
                          <a:cs typeface="Arial" panose="020B0604020202020204" pitchFamily="34" charset="0"/>
                        </a:rPr>
                        <a:t>Can say who they would go to for help if worried or scared</a:t>
                      </a:r>
                    </a:p>
                    <a:p>
                      <a:pPr lvl="0"/>
                      <a:r>
                        <a:rPr lang="en-GB" sz="1100" dirty="0">
                          <a:effectLst/>
                          <a:latin typeface="+mn-lt"/>
                          <a:ea typeface="Times New Roman" panose="02020603050405020304" pitchFamily="18" charset="0"/>
                          <a:cs typeface="Arial" panose="020B0604020202020204" pitchFamily="34" charset="0"/>
                        </a:rPr>
                        <a:t>Can say what types of touch they find</a:t>
                      </a:r>
                    </a:p>
                    <a:p>
                      <a:pPr lvl="0"/>
                      <a:r>
                        <a:rPr lang="en-GB" sz="1100" dirty="0">
                          <a:effectLst/>
                          <a:latin typeface="+mn-lt"/>
                          <a:ea typeface="Times New Roman" panose="02020603050405020304" pitchFamily="18" charset="0"/>
                          <a:cs typeface="Arial" panose="020B0604020202020204" pitchFamily="34" charset="0"/>
                        </a:rPr>
                        <a:t>comfortable/ uncomfortable</a:t>
                      </a:r>
                    </a:p>
                    <a:p>
                      <a:pPr lvl="0"/>
                      <a:r>
                        <a:rPr lang="en-GB" sz="1100" dirty="0">
                          <a:effectLst/>
                          <a:latin typeface="+mn-lt"/>
                          <a:ea typeface="Times New Roman" panose="02020603050405020304" pitchFamily="18" charset="0"/>
                          <a:cs typeface="Arial" panose="020B0604020202020204" pitchFamily="34" charset="0"/>
                        </a:rPr>
                        <a:t>Be able to confidently ask someone to stop if they are being hurt  </a:t>
                      </a:r>
                    </a:p>
                    <a:p>
                      <a:pPr lvl="0"/>
                      <a:r>
                        <a:rPr lang="en-GB" sz="1100" dirty="0">
                          <a:effectLst/>
                          <a:latin typeface="+mn-lt"/>
                          <a:ea typeface="Times New Roman" panose="02020603050405020304" pitchFamily="18" charset="0"/>
                          <a:cs typeface="Arial" panose="020B0604020202020204" pitchFamily="34" charset="0"/>
                        </a:rPr>
                        <a:t>Can say what they are looking forward to next year</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pic>
        <p:nvPicPr>
          <p:cNvPr id="7" name="Picture 6" descr="Shape&#10;&#10;Description automatically generated">
            <a:extLst>
              <a:ext uri="{FF2B5EF4-FFF2-40B4-BE49-F238E27FC236}">
                <a16:creationId xmlns:a16="http://schemas.microsoft.com/office/drawing/2014/main" id="{73D59CA6-7DB9-4681-B31B-40718A429261}"/>
              </a:ext>
            </a:extLst>
          </p:cNvPr>
          <p:cNvPicPr>
            <a:picLocks noChangeAspect="1"/>
          </p:cNvPicPr>
          <p:nvPr/>
        </p:nvPicPr>
        <p:blipFill>
          <a:blip r:embed="rId3"/>
          <a:stretch>
            <a:fillRect/>
          </a:stretch>
        </p:blipFill>
        <p:spPr>
          <a:xfrm>
            <a:off x="1763688" y="3362879"/>
            <a:ext cx="1400290" cy="1484406"/>
          </a:xfrm>
          <a:prstGeom prst="rect">
            <a:avLst/>
          </a:prstGeom>
        </p:spPr>
      </p:pic>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275856" y="4797152"/>
            <a:ext cx="3406218" cy="0"/>
          </a:xfrm>
          <a:prstGeom prst="line">
            <a:avLst/>
          </a:prstGeom>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08F52997-3C7E-4F33-8D19-CE3A8FBD2E03}"/>
              </a:ext>
            </a:extLst>
          </p:cNvPr>
          <p:cNvPicPr>
            <a:picLocks noChangeAspect="1"/>
          </p:cNvPicPr>
          <p:nvPr/>
        </p:nvPicPr>
        <p:blipFill>
          <a:blip r:embed="rId4"/>
          <a:stretch>
            <a:fillRect/>
          </a:stretch>
        </p:blipFill>
        <p:spPr>
          <a:xfrm>
            <a:off x="1907704" y="4941168"/>
            <a:ext cx="1256274" cy="1317555"/>
          </a:xfrm>
          <a:prstGeom prst="rect">
            <a:avLst/>
          </a:prstGeom>
        </p:spPr>
      </p:pic>
    </p:spTree>
    <p:extLst>
      <p:ext uri="{BB962C8B-B14F-4D97-AF65-F5344CB8AC3E}">
        <p14:creationId xmlns:p14="http://schemas.microsoft.com/office/powerpoint/2010/main" val="4152646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3255306120"/>
              </p:ext>
            </p:extLst>
          </p:nvPr>
        </p:nvGraphicFramePr>
        <p:xfrm>
          <a:off x="323528" y="993902"/>
          <a:ext cx="8424935" cy="5014722"/>
        </p:xfrm>
        <a:graphic>
          <a:graphicData uri="http://schemas.openxmlformats.org/drawingml/2006/table">
            <a:tbl>
              <a:tblPr firstRow="1" bandRow="1">
                <a:tableStyleId>{5940675A-B579-460E-94D1-54222C63F5DA}</a:tableStyleId>
              </a:tblPr>
              <a:tblGrid>
                <a:gridCol w="2808311">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290420">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Y1</a:t>
                      </a:r>
                    </a:p>
                  </a:txBody>
                  <a:tcPr>
                    <a:solidFill>
                      <a:srgbClr val="002060"/>
                    </a:solidFill>
                  </a:tcPr>
                </a:tc>
                <a:extLst>
                  <a:ext uri="{0D108BD9-81ED-4DB2-BD59-A6C34878D82A}">
                    <a16:rowId xmlns:a16="http://schemas.microsoft.com/office/drawing/2014/main" val="1337627115"/>
                  </a:ext>
                </a:extLst>
              </a:tr>
              <a:tr h="3944878">
                <a:tc>
                  <a:txBody>
                    <a:bodyPr/>
                    <a:lstStyle/>
                    <a:p>
                      <a:endParaRPr lang="en-GB" sz="1100" dirty="0"/>
                    </a:p>
                    <a:p>
                      <a:endParaRPr lang="en-GB" sz="1100" dirty="0"/>
                    </a:p>
                    <a:p>
                      <a:r>
                        <a:rPr lang="en-GB" sz="1200" dirty="0"/>
                        <a:t>Know that animals including humans have a life cycle</a:t>
                      </a:r>
                    </a:p>
                    <a:p>
                      <a:r>
                        <a:rPr lang="en-GB" sz="1200" dirty="0"/>
                        <a:t>Know that changes happen when we grow up</a:t>
                      </a:r>
                    </a:p>
                    <a:p>
                      <a:r>
                        <a:rPr lang="en-GB" sz="1200" dirty="0"/>
                        <a:t>Know that people grow up at different rates and that is normal</a:t>
                      </a:r>
                    </a:p>
                    <a:p>
                      <a:r>
                        <a:rPr lang="en-GB" sz="1200" dirty="0"/>
                        <a:t>Know the names of male and female private</a:t>
                      </a:r>
                    </a:p>
                    <a:p>
                      <a:r>
                        <a:rPr lang="en-GB" sz="1200" dirty="0"/>
                        <a:t>body parts</a:t>
                      </a:r>
                    </a:p>
                    <a:p>
                      <a:r>
                        <a:rPr lang="en-GB" sz="1200" dirty="0"/>
                        <a:t>Know that there are correct names for private body parts and nicknames, and when to use them</a:t>
                      </a:r>
                    </a:p>
                    <a:p>
                      <a:r>
                        <a:rPr lang="en-GB" sz="1200" dirty="0"/>
                        <a:t>Know which parts of the body are private</a:t>
                      </a:r>
                    </a:p>
                    <a:p>
                      <a:r>
                        <a:rPr lang="en-GB" sz="1200" dirty="0"/>
                        <a:t>and that they belong to that person </a:t>
                      </a:r>
                    </a:p>
                    <a:p>
                      <a:r>
                        <a:rPr lang="en-GB" sz="1200" dirty="0"/>
                        <a:t>Know who to ask for help if they are worried or frightened</a:t>
                      </a:r>
                    </a:p>
                    <a:p>
                      <a:r>
                        <a:rPr lang="en-GB" sz="1200" dirty="0"/>
                        <a:t>Know that learning brings about change</a:t>
                      </a:r>
                    </a:p>
                    <a:p>
                      <a:endParaRPr lang="en-GB" dirty="0"/>
                    </a:p>
                    <a:p>
                      <a:endParaRPr lang="en-GB" dirty="0"/>
                    </a:p>
                    <a:p>
                      <a:endParaRPr lang="en-GB" dirty="0"/>
                    </a:p>
                  </a:txBody>
                  <a:tcPr/>
                </a:tc>
                <a:tc>
                  <a:txBody>
                    <a:bodyPr/>
                    <a:lstStyle/>
                    <a:p>
                      <a:endParaRPr lang="en-GB" dirty="0"/>
                    </a:p>
                    <a:p>
                      <a:r>
                        <a:rPr lang="en-GB" dirty="0"/>
                        <a:t>Family history, family trees.</a:t>
                      </a:r>
                    </a:p>
                    <a:p>
                      <a:r>
                        <a:rPr lang="en-GB" dirty="0"/>
                        <a:t>Change in our local area.</a:t>
                      </a:r>
                    </a:p>
                    <a:p>
                      <a:r>
                        <a:rPr lang="en-GB" dirty="0"/>
                        <a:t>Aspirations week-parent’s occupations. My rights. (UNICEF)</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sz="1200" dirty="0"/>
                    </a:p>
                    <a:p>
                      <a:endParaRPr lang="en-GB" dirty="0"/>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Calibri"/>
                          <a:cs typeface="Times New Roman"/>
                        </a:rPr>
                        <a:t>Children are introduced to life cycles e.g. that of a frog and identify the different stages. They compare this with a human life cycle and look at simple </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Calibri"/>
                          <a:cs typeface="Times New Roman"/>
                        </a:rPr>
                        <a:t>changes from baby to adult e.g. getting taller, learning to walk etc. </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Calibri"/>
                          <a:cs typeface="Times New Roman"/>
                        </a:rPr>
                        <a:t>Pupils are taught the correct words for private parts of the body (those kept private by underwear: vagina, anus, </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Calibri"/>
                          <a:cs typeface="Times New Roman"/>
                        </a:rPr>
                        <a:t>penis, testicles, vulva). They are also taught that nobody has the right to hurt these parts of the body. Change is discussed as a natural and normal part of </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Calibri"/>
                          <a:cs typeface="Times New Roman"/>
                        </a:rPr>
                        <a:t>getting older which can bring about happy and sad feelings. Children practise a range of skills to help manage their feelings and ask for help. </a:t>
                      </a:r>
                    </a:p>
                    <a:p>
                      <a:endParaRPr lang="en-GB" dirty="0"/>
                    </a:p>
                    <a:p>
                      <a:endParaRPr lang="en-GB" dirty="0"/>
                    </a:p>
                    <a:p>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sp>
        <p:nvSpPr>
          <p:cNvPr id="5" name="TextBox 4">
            <a:extLst>
              <a:ext uri="{FF2B5EF4-FFF2-40B4-BE49-F238E27FC236}">
                <a16:creationId xmlns:a16="http://schemas.microsoft.com/office/drawing/2014/main" id="{4AA95856-42C0-4B9F-9261-ADE04E060852}"/>
              </a:ext>
            </a:extLst>
          </p:cNvPr>
          <p:cNvSpPr txBox="1"/>
          <p:nvPr/>
        </p:nvSpPr>
        <p:spPr>
          <a:xfrm>
            <a:off x="3514936" y="2270886"/>
            <a:ext cx="559853" cy="366025"/>
          </a:xfrm>
          <a:prstGeom prst="rect">
            <a:avLst/>
          </a:prstGeom>
          <a:noFill/>
        </p:spPr>
        <p:txBody>
          <a:bodyPr wrap="square" rtlCol="0">
            <a:spAutoFit/>
          </a:bodyPr>
          <a:lstStyle/>
          <a:p>
            <a:endParaRPr lang="en-GB" dirty="0"/>
          </a:p>
        </p:txBody>
      </p:sp>
      <p:pic>
        <p:nvPicPr>
          <p:cNvPr id="3" name="Picture 2">
            <a:extLst>
              <a:ext uri="{FF2B5EF4-FFF2-40B4-BE49-F238E27FC236}">
                <a16:creationId xmlns:a16="http://schemas.microsoft.com/office/drawing/2014/main" id="{A1718BE0-5223-4710-A028-66E11DAF0816}"/>
              </a:ext>
            </a:extLst>
          </p:cNvPr>
          <p:cNvPicPr>
            <a:picLocks noChangeAspect="1"/>
          </p:cNvPicPr>
          <p:nvPr/>
        </p:nvPicPr>
        <p:blipFill>
          <a:blip r:embed="rId3"/>
          <a:stretch>
            <a:fillRect/>
          </a:stretch>
        </p:blipFill>
        <p:spPr>
          <a:xfrm>
            <a:off x="3441094" y="3338178"/>
            <a:ext cx="2261812" cy="1969179"/>
          </a:xfrm>
          <a:prstGeom prst="rect">
            <a:avLst/>
          </a:prstGeom>
        </p:spPr>
      </p:pic>
    </p:spTree>
    <p:extLst>
      <p:ext uri="{BB962C8B-B14F-4D97-AF65-F5344CB8AC3E}">
        <p14:creationId xmlns:p14="http://schemas.microsoft.com/office/powerpoint/2010/main" val="839289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3       PSHE Knowledge Mat          Changing Me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921939903"/>
              </p:ext>
            </p:extLst>
          </p:nvPr>
        </p:nvGraphicFramePr>
        <p:xfrm>
          <a:off x="115887" y="408219"/>
          <a:ext cx="8928993" cy="6376881"/>
        </p:xfrm>
        <a:graphic>
          <a:graphicData uri="http://schemas.openxmlformats.org/drawingml/2006/table">
            <a:tbl>
              <a:tblPr firstRow="1" firstCol="1" bandRow="1">
                <a:tableStyleId>{5C22544A-7EE6-4342-B048-85BDC9FD1C3A}</a:tableStyleId>
              </a:tblPr>
              <a:tblGrid>
                <a:gridCol w="1551084">
                  <a:extLst>
                    <a:ext uri="{9D8B030D-6E8A-4147-A177-3AD203B41FA5}">
                      <a16:colId xmlns:a16="http://schemas.microsoft.com/office/drawing/2014/main" val="20000"/>
                    </a:ext>
                  </a:extLst>
                </a:gridCol>
                <a:gridCol w="1587171">
                  <a:extLst>
                    <a:ext uri="{9D8B030D-6E8A-4147-A177-3AD203B41FA5}">
                      <a16:colId xmlns:a16="http://schemas.microsoft.com/office/drawing/2014/main" val="20001"/>
                    </a:ext>
                  </a:extLst>
                </a:gridCol>
                <a:gridCol w="3575066">
                  <a:extLst>
                    <a:ext uri="{9D8B030D-6E8A-4147-A177-3AD203B41FA5}">
                      <a16:colId xmlns:a16="http://schemas.microsoft.com/office/drawing/2014/main" val="20002"/>
                    </a:ext>
                  </a:extLst>
                </a:gridCol>
                <a:gridCol w="2215672">
                  <a:extLst>
                    <a:ext uri="{9D8B030D-6E8A-4147-A177-3AD203B41FA5}">
                      <a16:colId xmlns:a16="http://schemas.microsoft.com/office/drawing/2014/main" val="20004"/>
                    </a:ext>
                  </a:extLst>
                </a:gridCol>
              </a:tblGrid>
              <a:tr h="284477">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400" b="1" dirty="0">
                          <a:solidFill>
                            <a:srgbClr val="002060"/>
                          </a:solidFill>
                          <a:effectLst/>
                          <a:latin typeface="+mn-lt"/>
                          <a:ea typeface="Calibri"/>
                          <a:cs typeface="Times New Roman"/>
                        </a:rPr>
                        <a:t>Changing Me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83262">
                <a:tc>
                  <a:txBody>
                    <a:bodyPr/>
                    <a:lstStyle/>
                    <a:p>
                      <a:pPr algn="ctr"/>
                      <a:r>
                        <a:rPr lang="en-GB" sz="1400" dirty="0">
                          <a:latin typeface="+mn-lt"/>
                        </a:rPr>
                        <a:t>Changes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An act or process through which something becomes different.</a:t>
                      </a:r>
                    </a:p>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5">
                  <a:txBody>
                    <a:bodyPr/>
                    <a:lstStyle/>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Can you tell me about some of the changes that happen to a puppy / kitten / baby as they grow up?</a:t>
                      </a:r>
                    </a:p>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Can we talk about some of the changes that are going to happen to you as you grow up?</a:t>
                      </a:r>
                    </a:p>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How do you feel about these changes?</a:t>
                      </a:r>
                    </a:p>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Do you have any questions about the changes that are going to happen to you as you grow up?</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64293">
                <a:tc>
                  <a:txBody>
                    <a:bodyPr/>
                    <a:lstStyle/>
                    <a:p>
                      <a:pPr algn="ctr">
                        <a:lnSpc>
                          <a:spcPct val="115000"/>
                        </a:lnSpc>
                        <a:spcAft>
                          <a:spcPts val="0"/>
                        </a:spcAft>
                      </a:pPr>
                      <a:r>
                        <a:rPr lang="en-GB" sz="1400" dirty="0">
                          <a:latin typeface="+mn-lt"/>
                        </a:rPr>
                        <a:t>Birth</a:t>
                      </a: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emergence of a baby or other young from the body of its mother;</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l"/>
                      <a:r>
                        <a:rPr lang="en-GB" sz="1100" b="1" dirty="0">
                          <a:solidFill>
                            <a:srgbClr val="231F20"/>
                          </a:solidFill>
                          <a:effectLst/>
                          <a:latin typeface="Arial" panose="020B0604020202020204" pitchFamily="34" charset="0"/>
                          <a:ea typeface="Arial" panose="020B0604020202020204" pitchFamily="34" charset="0"/>
                        </a:rPr>
                        <a:t>Know that in animals and humans lots of</a:t>
                      </a:r>
                    </a:p>
                    <a:p>
                      <a:pPr algn="l"/>
                      <a:r>
                        <a:rPr lang="en-GB" sz="1100" b="1" dirty="0">
                          <a:solidFill>
                            <a:srgbClr val="231F20"/>
                          </a:solidFill>
                          <a:effectLst/>
                          <a:latin typeface="Arial" panose="020B0604020202020204" pitchFamily="34" charset="0"/>
                          <a:ea typeface="Arial" panose="020B0604020202020204" pitchFamily="34" charset="0"/>
                        </a:rPr>
                        <a:t>changes happen between conception and</a:t>
                      </a:r>
                    </a:p>
                    <a:p>
                      <a:pPr algn="l"/>
                      <a:r>
                        <a:rPr lang="en-GB" sz="1100" b="1" dirty="0">
                          <a:solidFill>
                            <a:srgbClr val="231F20"/>
                          </a:solidFill>
                          <a:effectLst/>
                          <a:latin typeface="Arial" panose="020B0604020202020204" pitchFamily="34" charset="0"/>
                          <a:ea typeface="Arial" panose="020B0604020202020204" pitchFamily="34" charset="0"/>
                        </a:rPr>
                        <a:t>growing up</a:t>
                      </a:r>
                    </a:p>
                    <a:p>
                      <a:pPr algn="l"/>
                      <a:r>
                        <a:rPr lang="en-GB" sz="1100" b="1" dirty="0">
                          <a:solidFill>
                            <a:srgbClr val="231F20"/>
                          </a:solidFill>
                          <a:effectLst/>
                          <a:latin typeface="Arial" panose="020B0604020202020204" pitchFamily="34" charset="0"/>
                          <a:ea typeface="Arial" panose="020B0604020202020204" pitchFamily="34" charset="0"/>
                        </a:rPr>
                        <a:t>Know that in nature it is usually the female</a:t>
                      </a:r>
                    </a:p>
                    <a:p>
                      <a:pPr algn="l"/>
                      <a:r>
                        <a:rPr lang="en-GB" sz="1100" b="1" dirty="0">
                          <a:solidFill>
                            <a:srgbClr val="231F20"/>
                          </a:solidFill>
                          <a:effectLst/>
                          <a:latin typeface="Arial" panose="020B0604020202020204" pitchFamily="34" charset="0"/>
                          <a:ea typeface="Arial" panose="020B0604020202020204" pitchFamily="34" charset="0"/>
                        </a:rPr>
                        <a:t>that carries the baby</a:t>
                      </a:r>
                    </a:p>
                    <a:p>
                      <a:pPr algn="l"/>
                      <a:r>
                        <a:rPr lang="en-GB" sz="1100" b="1" dirty="0">
                          <a:solidFill>
                            <a:srgbClr val="231F20"/>
                          </a:solidFill>
                          <a:effectLst/>
                          <a:latin typeface="Arial" panose="020B0604020202020204" pitchFamily="34" charset="0"/>
                          <a:ea typeface="Arial" panose="020B0604020202020204" pitchFamily="34" charset="0"/>
                        </a:rPr>
                        <a:t>Know that in humans a mother carries the</a:t>
                      </a:r>
                    </a:p>
                    <a:p>
                      <a:pPr algn="l"/>
                      <a:r>
                        <a:rPr lang="en-GB" sz="1100" b="1" dirty="0">
                          <a:solidFill>
                            <a:srgbClr val="231F20"/>
                          </a:solidFill>
                          <a:effectLst/>
                          <a:latin typeface="Arial" panose="020B0604020202020204" pitchFamily="34" charset="0"/>
                          <a:ea typeface="Arial" panose="020B0604020202020204" pitchFamily="34" charset="0"/>
                        </a:rPr>
                        <a:t>baby in her uterus (womb) and this is where it</a:t>
                      </a:r>
                    </a:p>
                    <a:p>
                      <a:pPr algn="l"/>
                      <a:r>
                        <a:rPr lang="en-GB" sz="1100" b="1" dirty="0">
                          <a:solidFill>
                            <a:srgbClr val="231F20"/>
                          </a:solidFill>
                          <a:effectLst/>
                          <a:latin typeface="Arial" panose="020B0604020202020204" pitchFamily="34" charset="0"/>
                          <a:ea typeface="Arial" panose="020B0604020202020204" pitchFamily="34" charset="0"/>
                        </a:rPr>
                        <a:t>develops</a:t>
                      </a:r>
                    </a:p>
                    <a:p>
                      <a:pPr algn="l"/>
                      <a:r>
                        <a:rPr lang="en-GB" sz="1100" b="1" dirty="0">
                          <a:solidFill>
                            <a:srgbClr val="231F20"/>
                          </a:solidFill>
                          <a:effectLst/>
                          <a:latin typeface="Arial" panose="020B0604020202020204" pitchFamily="34" charset="0"/>
                          <a:ea typeface="Arial" panose="020B0604020202020204" pitchFamily="34" charset="0"/>
                        </a:rPr>
                        <a:t>Know that babies need love and care from</a:t>
                      </a:r>
                    </a:p>
                    <a:p>
                      <a:pPr algn="l"/>
                      <a:r>
                        <a:rPr lang="en-GB" sz="1100" b="1" dirty="0">
                          <a:solidFill>
                            <a:srgbClr val="231F20"/>
                          </a:solidFill>
                          <a:effectLst/>
                          <a:latin typeface="Arial" panose="020B0604020202020204" pitchFamily="34" charset="0"/>
                          <a:ea typeface="Arial" panose="020B0604020202020204" pitchFamily="34" charset="0"/>
                        </a:rPr>
                        <a:t>their parents/carers</a:t>
                      </a:r>
                    </a:p>
                    <a:p>
                      <a:pPr algn="l"/>
                      <a:r>
                        <a:rPr lang="en-GB" sz="1100" b="1" dirty="0">
                          <a:solidFill>
                            <a:srgbClr val="231F20"/>
                          </a:solidFill>
                          <a:effectLst/>
                          <a:latin typeface="Arial" panose="020B0604020202020204" pitchFamily="34" charset="0"/>
                          <a:ea typeface="Arial" panose="020B0604020202020204" pitchFamily="34" charset="0"/>
                        </a:rPr>
                        <a:t>Know some of the changes that happen</a:t>
                      </a:r>
                    </a:p>
                    <a:p>
                      <a:pPr algn="l"/>
                      <a:r>
                        <a:rPr lang="en-GB" sz="1100" b="1" dirty="0">
                          <a:solidFill>
                            <a:srgbClr val="231F20"/>
                          </a:solidFill>
                          <a:effectLst/>
                          <a:latin typeface="Arial" panose="020B0604020202020204" pitchFamily="34" charset="0"/>
                          <a:ea typeface="Arial" panose="020B0604020202020204" pitchFamily="34" charset="0"/>
                        </a:rPr>
                        <a:t>between being a baby and a child</a:t>
                      </a:r>
                    </a:p>
                    <a:p>
                      <a:pPr algn="l"/>
                      <a:r>
                        <a:rPr lang="en-GB" sz="1100" b="1" dirty="0">
                          <a:solidFill>
                            <a:srgbClr val="231F20"/>
                          </a:solidFill>
                          <a:effectLst/>
                          <a:latin typeface="Arial" panose="020B0604020202020204" pitchFamily="34" charset="0"/>
                          <a:ea typeface="Arial" panose="020B0604020202020204" pitchFamily="34" charset="0"/>
                        </a:rPr>
                        <a:t>Know that the male and female body needs to</a:t>
                      </a:r>
                    </a:p>
                    <a:p>
                      <a:pPr algn="l"/>
                      <a:r>
                        <a:rPr lang="en-GB" sz="1100" b="1" dirty="0">
                          <a:solidFill>
                            <a:srgbClr val="231F20"/>
                          </a:solidFill>
                          <a:effectLst/>
                          <a:latin typeface="Arial" panose="020B0604020202020204" pitchFamily="34" charset="0"/>
                          <a:ea typeface="Arial" panose="020B0604020202020204" pitchFamily="34" charset="0"/>
                        </a:rPr>
                        <a:t>change at puberty so their bodies can make</a:t>
                      </a:r>
                    </a:p>
                    <a:p>
                      <a:pPr algn="l"/>
                      <a:r>
                        <a:rPr lang="en-GB" sz="1100" b="1" dirty="0">
                          <a:solidFill>
                            <a:srgbClr val="231F20"/>
                          </a:solidFill>
                          <a:effectLst/>
                          <a:latin typeface="Arial" panose="020B0604020202020204" pitchFamily="34" charset="0"/>
                          <a:ea typeface="Arial" panose="020B0604020202020204" pitchFamily="34" charset="0"/>
                        </a:rPr>
                        <a:t>babies when they are adults</a:t>
                      </a:r>
                    </a:p>
                    <a:p>
                      <a:pPr algn="l"/>
                      <a:r>
                        <a:rPr lang="en-GB" sz="1100" b="1" dirty="0">
                          <a:solidFill>
                            <a:srgbClr val="231F20"/>
                          </a:solidFill>
                          <a:effectLst/>
                          <a:latin typeface="Arial" panose="020B0604020202020204" pitchFamily="34" charset="0"/>
                          <a:ea typeface="Arial" panose="020B0604020202020204" pitchFamily="34" charset="0"/>
                        </a:rPr>
                        <a:t>Know some of the outside body changes that</a:t>
                      </a:r>
                    </a:p>
                    <a:p>
                      <a:pPr algn="l"/>
                      <a:r>
                        <a:rPr lang="en-GB" sz="1100" b="1" dirty="0">
                          <a:solidFill>
                            <a:srgbClr val="231F20"/>
                          </a:solidFill>
                          <a:effectLst/>
                          <a:latin typeface="Arial" panose="020B0604020202020204" pitchFamily="34" charset="0"/>
                          <a:ea typeface="Arial" panose="020B0604020202020204" pitchFamily="34" charset="0"/>
                        </a:rPr>
                        <a:t>happen during puberty</a:t>
                      </a:r>
                    </a:p>
                    <a:p>
                      <a:pPr algn="l"/>
                      <a:r>
                        <a:rPr lang="en-GB" sz="1100" b="1" dirty="0">
                          <a:solidFill>
                            <a:srgbClr val="231F20"/>
                          </a:solidFill>
                          <a:effectLst/>
                          <a:latin typeface="Arial" panose="020B0604020202020204" pitchFamily="34" charset="0"/>
                          <a:ea typeface="Arial" panose="020B0604020202020204" pitchFamily="34" charset="0"/>
                        </a:rPr>
                        <a:t>Know some of the changes on the inside that</a:t>
                      </a:r>
                    </a:p>
                    <a:p>
                      <a:pPr algn="l"/>
                      <a:r>
                        <a:rPr lang="en-GB" sz="1100" b="1" dirty="0">
                          <a:solidFill>
                            <a:srgbClr val="231F20"/>
                          </a:solidFill>
                          <a:effectLst/>
                          <a:latin typeface="Arial" panose="020B0604020202020204" pitchFamily="34" charset="0"/>
                          <a:ea typeface="Arial" panose="020B0604020202020204" pitchFamily="34" charset="0"/>
                        </a:rPr>
                        <a:t>happen during puberty</a:t>
                      </a:r>
                    </a:p>
                    <a:p>
                      <a:pPr algn="l"/>
                      <a:endParaRPr lang="en-GB" sz="1100" dirty="0"/>
                    </a:p>
                    <a:p>
                      <a:pPr algn="l"/>
                      <a:r>
                        <a:rPr lang="en-GB" sz="1100" dirty="0"/>
                        <a:t>Children explore babies and what they need to grow and develop including parenting. Children learn that it is usually the female that carries the baby in nature. This leads onto lessons where puberty is briefly introduced. Children first discuss outside body changes in males and females, delving further into this un year 4. They learn that puberty is a natural part of growing up and that it is a process for getting their bodies ready to make a baby when grown up. Children discuss how they feel about puberty and growing up and there are opportunities for them to seek reassurance if anything is worrying them.</a:t>
                      </a:r>
                      <a:endParaRPr lang="en-US" sz="1100" b="1" dirty="0">
                        <a:solidFill>
                          <a:srgbClr val="231F20"/>
                        </a:solidFill>
                        <a:effectLst/>
                        <a:latin typeface="Arial" panose="020B0604020202020204" pitchFamily="34" charset="0"/>
                        <a:ea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778097">
                <a:tc>
                  <a:txBody>
                    <a:bodyPr/>
                    <a:lstStyle/>
                    <a:p>
                      <a:pPr algn="ctr">
                        <a:lnSpc>
                          <a:spcPct val="115000"/>
                        </a:lnSpc>
                        <a:spcAft>
                          <a:spcPts val="0"/>
                        </a:spcAft>
                      </a:pPr>
                      <a:r>
                        <a:rPr lang="en-GB" sz="1400" dirty="0">
                          <a:latin typeface="+mn-lt"/>
                        </a:rPr>
                        <a:t>Animal</a:t>
                      </a: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 living thing that can move and eat and react to the world through its senses</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521663">
                <a:tc>
                  <a:txBody>
                    <a:bodyPr/>
                    <a:lstStyle/>
                    <a:p>
                      <a:pPr algn="ctr"/>
                      <a:r>
                        <a:rPr lang="en-GB" sz="1400" dirty="0">
                          <a:latin typeface="+mn-lt"/>
                        </a:rPr>
                        <a:t>Babies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4">
                  <a:txBody>
                    <a:bodyPr/>
                    <a:lstStyle/>
                    <a:p>
                      <a:pPr algn="l">
                        <a:lnSpc>
                          <a:spcPct val="115000"/>
                        </a:lnSpc>
                        <a:spcAft>
                          <a:spcPts val="0"/>
                        </a:spcAft>
                      </a:pPr>
                      <a:r>
                        <a:rPr lang="en-GB" sz="1100" dirty="0">
                          <a:effectLst/>
                          <a:latin typeface="+mn-lt"/>
                          <a:ea typeface="Calibri"/>
                          <a:cs typeface="Times New Roman"/>
                        </a:rPr>
                        <a:t>a very young child.</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283221">
                <a:tc rowSpan="3">
                  <a:txBody>
                    <a:bodyPr/>
                    <a:lstStyle/>
                    <a:p>
                      <a:pPr marL="107950" marR="327660" indent="-108585" algn="ctr">
                        <a:lnSpc>
                          <a:spcPct val="91000"/>
                        </a:lnSpc>
                        <a:spcBef>
                          <a:spcPts val="410"/>
                        </a:spcBef>
                        <a:spcAft>
                          <a:spcPts val="0"/>
                        </a:spcAft>
                      </a:pPr>
                      <a:r>
                        <a:rPr lang="en-US" sz="1000" spc="-55" dirty="0">
                          <a:solidFill>
                            <a:schemeClr val="bg1"/>
                          </a:solidFill>
                          <a:effectLst/>
                          <a:latin typeface="Arial" panose="020B0604020202020204" pitchFamily="34" charset="0"/>
                          <a:ea typeface="Arial" panose="020B0604020202020204" pitchFamily="34" charset="0"/>
                        </a:rPr>
                        <a:t> </a:t>
                      </a:r>
                      <a:r>
                        <a:rPr lang="en-US" sz="1200" spc="-55" dirty="0">
                          <a:solidFill>
                            <a:schemeClr val="bg1"/>
                          </a:solidFill>
                          <a:effectLst/>
                          <a:latin typeface="Arial" panose="020B0604020202020204" pitchFamily="34" charset="0"/>
                          <a:ea typeface="Arial" panose="020B0604020202020204" pitchFamily="34" charset="0"/>
                        </a:rPr>
                        <a:t>Mother, Growing up, Baby, Grow, Uterus, Womb, Nutrients, Survive, Love, Affection, Care, Puberty, Control, Male, </a:t>
                      </a:r>
                    </a:p>
                    <a:p>
                      <a:pPr marL="107950" marR="327660" indent="-108585" algn="ctr">
                        <a:lnSpc>
                          <a:spcPct val="91000"/>
                        </a:lnSpc>
                        <a:spcBef>
                          <a:spcPts val="410"/>
                        </a:spcBef>
                        <a:spcAft>
                          <a:spcPts val="0"/>
                        </a:spcAft>
                      </a:pPr>
                      <a:r>
                        <a:rPr lang="en-US" sz="1200" spc="-55" dirty="0">
                          <a:solidFill>
                            <a:schemeClr val="bg1"/>
                          </a:solidFill>
                          <a:effectLst/>
                          <a:latin typeface="Arial" panose="020B0604020202020204" pitchFamily="34" charset="0"/>
                          <a:ea typeface="Arial" panose="020B0604020202020204" pitchFamily="34" charset="0"/>
                        </a:rPr>
                        <a:t>Female,, Womb / uterus, Vagina, Stereotypes, Task, Roles, Challenge, Looking forward, Excited, </a:t>
                      </a:r>
                    </a:p>
                    <a:p>
                      <a:pPr marL="107950" marR="327660" indent="-108585" algn="ctr">
                        <a:lnSpc>
                          <a:spcPct val="91000"/>
                        </a:lnSpc>
                        <a:spcBef>
                          <a:spcPts val="410"/>
                        </a:spcBef>
                        <a:spcAft>
                          <a:spcPts val="0"/>
                        </a:spcAft>
                      </a:pPr>
                      <a:r>
                        <a:rPr lang="en-US" sz="1200" spc="-55" dirty="0">
                          <a:solidFill>
                            <a:schemeClr val="bg1"/>
                          </a:solidFill>
                          <a:effectLst/>
                          <a:latin typeface="Arial" panose="020B0604020202020204" pitchFamily="34" charset="0"/>
                          <a:ea typeface="Arial" panose="020B0604020202020204" pitchFamily="34" charset="0"/>
                        </a:rPr>
                        <a:t>Nervous, Anxious.</a:t>
                      </a:r>
                    </a:p>
                    <a:p>
                      <a:pPr marL="107950" marR="327660" indent="-108585" algn="ctr">
                        <a:lnSpc>
                          <a:spcPct val="91000"/>
                        </a:lnSpc>
                        <a:spcBef>
                          <a:spcPts val="410"/>
                        </a:spcBef>
                        <a:spcAft>
                          <a:spcPts val="0"/>
                        </a:spcAft>
                      </a:pPr>
                      <a:endParaRPr lang="en-GB" sz="10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tc>
                <a:tc vMerge="1">
                  <a:txBody>
                    <a:bodyPr/>
                    <a:lstStyle/>
                    <a:p>
                      <a:endParaRPr lang="en-GB"/>
                    </a:p>
                  </a:txBody>
                  <a:tcPr/>
                </a:tc>
                <a:tc vMerge="1">
                  <a:txBody>
                    <a:bodyPr/>
                    <a:lstStyle/>
                    <a:p>
                      <a:pPr marL="0" indent="0" algn="l">
                        <a:lnSpc>
                          <a:spcPct val="115000"/>
                        </a:lnSpc>
                        <a:spcAft>
                          <a:spcPts val="0"/>
                        </a:spcAft>
                        <a:buFontTx/>
                        <a:buNone/>
                      </a:pP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2049510"/>
                  </a:ext>
                </a:extLst>
              </a:tr>
              <a:tr h="332647">
                <a:tc vMerge="1">
                  <a:txBody>
                    <a:bodyPr/>
                    <a:lstStyle/>
                    <a:p>
                      <a:pPr algn="ctr">
                        <a:lnSpc>
                          <a:spcPct val="115000"/>
                        </a:lnSpc>
                        <a:spcAft>
                          <a:spcPts val="0"/>
                        </a:spcAft>
                      </a:pPr>
                      <a:endParaRPr lang="en-GB" sz="1400" dirty="0">
                        <a:latin typeface="+mn-lt"/>
                      </a:endParaRPr>
                    </a:p>
                    <a:p>
                      <a:pPr algn="ctr">
                        <a:lnSpc>
                          <a:spcPct val="115000"/>
                        </a:lnSpc>
                        <a:spcAft>
                          <a:spcPts val="0"/>
                        </a:spcAft>
                      </a:pPr>
                      <a:r>
                        <a:rPr lang="en-GB" sz="1400" dirty="0">
                          <a:effectLst/>
                          <a:latin typeface="+mn-lt"/>
                          <a:ea typeface="Calibri"/>
                          <a:cs typeface="Times New Roman"/>
                        </a:rPr>
                        <a:t>Family, Jobs, Lonely, Fall-out, Words, Angry, Upset, Calm me, Breathing.</a:t>
                      </a: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Learning about family relationships widens to include roles and responsibilities in a family and the importance of co-operation, appreciation and trust. Friendships are also revisited with a focus on falling out and mending friendships. This becomes more formalised and the children learn and practise two different strategies for conflict resolution (Solve-it-together and Mending Friendships). Children consider the importance of trust in relationships and what this feels like. They also learn about two types of secret, and why ‘worry secrets’ should always be shared with a trusted adult. </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Children reflect</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upon different types of physical contact in relationships, which are acceptable and which ones are not. They practise strategies for being assertive when someone is hurting them or being unkind. The children also discuss people who can help them if they are worried or scared.</a:t>
                      </a: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2630781">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en-GB" sz="1100" dirty="0">
                          <a:effectLst/>
                          <a:latin typeface="+mn-lt"/>
                          <a:ea typeface="Times New Roman" panose="02020603050405020304" pitchFamily="18" charset="0"/>
                          <a:cs typeface="Arial" panose="020B0604020202020204" pitchFamily="34" charset="0"/>
                        </a:rPr>
                        <a:t>Can express how they feel about babies</a:t>
                      </a:r>
                    </a:p>
                    <a:p>
                      <a:r>
                        <a:rPr lang="en-GB" sz="1100" dirty="0">
                          <a:effectLst/>
                          <a:latin typeface="+mn-lt"/>
                          <a:ea typeface="Times New Roman" panose="02020603050405020304" pitchFamily="18" charset="0"/>
                          <a:cs typeface="Arial" panose="020B0604020202020204" pitchFamily="34" charset="0"/>
                        </a:rPr>
                        <a:t>Can describe the emotions that a new baby can bring to a family</a:t>
                      </a:r>
                    </a:p>
                    <a:p>
                      <a:r>
                        <a:rPr lang="en-GB" sz="1100" dirty="0">
                          <a:effectLst/>
                          <a:latin typeface="+mn-lt"/>
                          <a:ea typeface="Times New Roman" panose="02020603050405020304" pitchFamily="18" charset="0"/>
                          <a:cs typeface="Arial" panose="020B0604020202020204" pitchFamily="34" charset="0"/>
                        </a:rPr>
                        <a:t>Can express how they feel about puberty</a:t>
                      </a:r>
                    </a:p>
                    <a:p>
                      <a:r>
                        <a:rPr lang="en-GB" sz="1100" dirty="0">
                          <a:effectLst/>
                          <a:latin typeface="+mn-lt"/>
                          <a:ea typeface="Times New Roman" panose="02020603050405020304" pitchFamily="18" charset="0"/>
                          <a:cs typeface="Arial" panose="020B0604020202020204" pitchFamily="34" charset="0"/>
                        </a:rPr>
                        <a:t>Can say who they can talk to about puberty if they have any worries</a:t>
                      </a:r>
                    </a:p>
                    <a:p>
                      <a:r>
                        <a:rPr lang="en-GB" sz="1100" dirty="0">
                          <a:effectLst/>
                          <a:latin typeface="+mn-lt"/>
                          <a:ea typeface="Times New Roman" panose="02020603050405020304" pitchFamily="18" charset="0"/>
                          <a:cs typeface="Arial" panose="020B0604020202020204" pitchFamily="34" charset="0"/>
                        </a:rPr>
                        <a:t>Can identify stereotypical family roles and challenge these ideas e.g. it may not always be Mum who does the laundry</a:t>
                      </a:r>
                    </a:p>
                    <a:p>
                      <a:r>
                        <a:rPr lang="en-GB" sz="1100" dirty="0">
                          <a:effectLst/>
                          <a:latin typeface="+mn-lt"/>
                          <a:ea typeface="Times New Roman" panose="02020603050405020304" pitchFamily="18" charset="0"/>
                          <a:cs typeface="Arial" panose="020B0604020202020204" pitchFamily="34" charset="0"/>
                        </a:rPr>
                        <a:t>Can identify changes they are looking forward to in the next year</a:t>
                      </a:r>
                    </a:p>
                    <a:p>
                      <a:r>
                        <a:rPr lang="en-GB" sz="1100" dirty="0">
                          <a:effectLst/>
                          <a:latin typeface="+mn-lt"/>
                          <a:ea typeface="Times New Roman" panose="02020603050405020304" pitchFamily="18" charset="0"/>
                          <a:cs typeface="Arial" panose="020B0604020202020204" pitchFamily="34" charset="0"/>
                        </a:rPr>
                        <a:t>Can suggest ways to help them manage feelings during changes they are more anxious about</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275856" y="4725144"/>
            <a:ext cx="3478226" cy="0"/>
          </a:xfrm>
          <a:prstGeom prst="line">
            <a:avLst/>
          </a:prstGeom>
        </p:spPr>
        <p:style>
          <a:lnRef idx="1">
            <a:schemeClr val="accent1"/>
          </a:lnRef>
          <a:fillRef idx="0">
            <a:schemeClr val="accent1"/>
          </a:fillRef>
          <a:effectRef idx="0">
            <a:schemeClr val="accent1"/>
          </a:effectRef>
          <a:fontRef idx="minor">
            <a:schemeClr val="tx1"/>
          </a:fontRef>
        </p:style>
      </p:cxnSp>
      <p:pic>
        <p:nvPicPr>
          <p:cNvPr id="8" name="Picture 7" descr="A picture containing shape&#10;&#10;Description automatically generated">
            <a:extLst>
              <a:ext uri="{FF2B5EF4-FFF2-40B4-BE49-F238E27FC236}">
                <a16:creationId xmlns:a16="http://schemas.microsoft.com/office/drawing/2014/main" id="{CF5A0EBF-83C4-4F9A-8CDD-A26AFBEB8E34}"/>
              </a:ext>
            </a:extLst>
          </p:cNvPr>
          <p:cNvPicPr>
            <a:picLocks noChangeAspect="1"/>
          </p:cNvPicPr>
          <p:nvPr/>
        </p:nvPicPr>
        <p:blipFill>
          <a:blip r:embed="rId3"/>
          <a:stretch>
            <a:fillRect/>
          </a:stretch>
        </p:blipFill>
        <p:spPr>
          <a:xfrm>
            <a:off x="1691680" y="3682416"/>
            <a:ext cx="1499808" cy="1152125"/>
          </a:xfrm>
          <a:prstGeom prst="rect">
            <a:avLst/>
          </a:prstGeom>
        </p:spPr>
      </p:pic>
      <p:pic>
        <p:nvPicPr>
          <p:cNvPr id="5" name="Picture 4">
            <a:extLst>
              <a:ext uri="{FF2B5EF4-FFF2-40B4-BE49-F238E27FC236}">
                <a16:creationId xmlns:a16="http://schemas.microsoft.com/office/drawing/2014/main" id="{FD8B8155-E2DD-46C3-901A-00D586377597}"/>
              </a:ext>
            </a:extLst>
          </p:cNvPr>
          <p:cNvPicPr>
            <a:picLocks noChangeAspect="1"/>
          </p:cNvPicPr>
          <p:nvPr/>
        </p:nvPicPr>
        <p:blipFill>
          <a:blip r:embed="rId4"/>
          <a:stretch>
            <a:fillRect/>
          </a:stretch>
        </p:blipFill>
        <p:spPr>
          <a:xfrm>
            <a:off x="1913507" y="5147646"/>
            <a:ext cx="1255885" cy="1316850"/>
          </a:xfrm>
          <a:prstGeom prst="rect">
            <a:avLst/>
          </a:prstGeom>
        </p:spPr>
      </p:pic>
    </p:spTree>
    <p:extLst>
      <p:ext uri="{BB962C8B-B14F-4D97-AF65-F5344CB8AC3E}">
        <p14:creationId xmlns:p14="http://schemas.microsoft.com/office/powerpoint/2010/main" val="91723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1650687748"/>
              </p:ext>
            </p:extLst>
          </p:nvPr>
        </p:nvGraphicFramePr>
        <p:xfrm>
          <a:off x="467544" y="980728"/>
          <a:ext cx="8424935" cy="4922520"/>
        </p:xfrm>
        <a:graphic>
          <a:graphicData uri="http://schemas.openxmlformats.org/drawingml/2006/table">
            <a:tbl>
              <a:tblPr firstRow="1" bandRow="1">
                <a:tableStyleId>{5940675A-B579-460E-94D1-54222C63F5DA}</a:tableStyleId>
              </a:tblPr>
              <a:tblGrid>
                <a:gridCol w="2808311">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Y2</a:t>
                      </a:r>
                    </a:p>
                  </a:txBody>
                  <a:tcPr>
                    <a:solidFill>
                      <a:srgbClr val="002060"/>
                    </a:solidFill>
                  </a:tcPr>
                </a:tc>
                <a:extLst>
                  <a:ext uri="{0D108BD9-81ED-4DB2-BD59-A6C34878D82A}">
                    <a16:rowId xmlns:a16="http://schemas.microsoft.com/office/drawing/2014/main" val="1337627115"/>
                  </a:ext>
                </a:extLst>
              </a:tr>
              <a:tr h="4452092">
                <a:tc>
                  <a:txBody>
                    <a:bodyPr/>
                    <a:lstStyle/>
                    <a:p>
                      <a:endParaRPr lang="en-GB" sz="1100" dirty="0"/>
                    </a:p>
                    <a:p>
                      <a:endParaRPr lang="en-GB" sz="1100" dirty="0"/>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Know that life cycles exist in nature</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Know that aging is a natural process including old-age</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Know that some changes are out of an individual’s control</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Know how their bodies have changed from when they were a baby and that they will continue to change as they age</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Know the physical differences between male and female bodies</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Know the correct names for private body parts</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Know that private body parts are special and that no one has the right to hurt these</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Know who to ask for help if they are worried or frightened</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Know there are different types of touch and that some are acceptable and some are unacceptable</a:t>
                      </a:r>
                    </a:p>
                    <a:p>
                      <a:pPr marL="0" marR="0" lvl="0" indent="0" algn="l" defTabSz="914400" rtl="0" eaLnBrk="1" fontAlgn="auto" latinLnBrk="0" hangingPunct="1">
                        <a:lnSpc>
                          <a:spcPct val="115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mn-ea"/>
                        <a:cs typeface="Times New Roman"/>
                      </a:endParaRPr>
                    </a:p>
                    <a:p>
                      <a:endParaRPr lang="en-GB" dirty="0"/>
                    </a:p>
                  </a:txBody>
                  <a:tcPr/>
                </a:tc>
                <a:tc>
                  <a:txBody>
                    <a:bodyPr/>
                    <a:lstStyle/>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mn-lt"/>
                          <a:ea typeface="+mn-ea"/>
                          <a:cs typeface="+mn-cs"/>
                        </a:rPr>
                        <a:t>Family history, family trees.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mn-lt"/>
                          <a:ea typeface="+mn-ea"/>
                          <a:cs typeface="+mn-cs"/>
                        </a:rPr>
                        <a:t>Change in our local area.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mn-lt"/>
                          <a:ea typeface="+mn-ea"/>
                          <a:cs typeface="+mn-cs"/>
                        </a:rPr>
                        <a:t>Aspirations week-parent’s occupations. My rights. (UNICEF)</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sz="1200" dirty="0"/>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Children look at different life cycles in nature including that of humans. They reflect on the changes that occur</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between baby, toddler, child, teenager, adult and old -age. We discuss how independence, freedoms and responsibility can increase with age. pupils are re-taught the correct words for private parts of the body (those kept private by underwear: vagina, anus, penis, testicle, vulva). Children practise a range of strategies for managing feelings and emotions and are taught where they can get help if worried or frightened.</a:t>
                      </a:r>
                    </a:p>
                    <a:p>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sp>
        <p:nvSpPr>
          <p:cNvPr id="5" name="TextBox 4">
            <a:extLst>
              <a:ext uri="{FF2B5EF4-FFF2-40B4-BE49-F238E27FC236}">
                <a16:creationId xmlns:a16="http://schemas.microsoft.com/office/drawing/2014/main" id="{4AA95856-42C0-4B9F-9261-ADE04E060852}"/>
              </a:ext>
            </a:extLst>
          </p:cNvPr>
          <p:cNvSpPr txBox="1"/>
          <p:nvPr/>
        </p:nvSpPr>
        <p:spPr>
          <a:xfrm>
            <a:off x="3514936" y="2270886"/>
            <a:ext cx="559853" cy="366025"/>
          </a:xfrm>
          <a:prstGeom prst="rect">
            <a:avLst/>
          </a:prstGeom>
          <a:noFill/>
        </p:spPr>
        <p:txBody>
          <a:bodyPr wrap="square" rtlCol="0">
            <a:spAutoFit/>
          </a:bodyPr>
          <a:lstStyle/>
          <a:p>
            <a:endParaRPr lang="en-GB" dirty="0"/>
          </a:p>
        </p:txBody>
      </p:sp>
      <p:pic>
        <p:nvPicPr>
          <p:cNvPr id="6" name="Picture 5">
            <a:extLst>
              <a:ext uri="{FF2B5EF4-FFF2-40B4-BE49-F238E27FC236}">
                <a16:creationId xmlns:a16="http://schemas.microsoft.com/office/drawing/2014/main" id="{9F842697-E57F-47A7-9897-7F47A8A0E1AB}"/>
              </a:ext>
            </a:extLst>
          </p:cNvPr>
          <p:cNvPicPr>
            <a:picLocks noChangeAspect="1"/>
          </p:cNvPicPr>
          <p:nvPr/>
        </p:nvPicPr>
        <p:blipFill>
          <a:blip r:embed="rId3"/>
          <a:stretch>
            <a:fillRect/>
          </a:stretch>
        </p:blipFill>
        <p:spPr>
          <a:xfrm>
            <a:off x="3514936" y="3087815"/>
            <a:ext cx="2137184" cy="2253606"/>
          </a:xfrm>
          <a:prstGeom prst="rect">
            <a:avLst/>
          </a:prstGeom>
        </p:spPr>
      </p:pic>
    </p:spTree>
    <p:extLst>
      <p:ext uri="{BB962C8B-B14F-4D97-AF65-F5344CB8AC3E}">
        <p14:creationId xmlns:p14="http://schemas.microsoft.com/office/powerpoint/2010/main" val="157374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4       PSHE Knowledge Mat          Changing Me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7896" y="121642"/>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2509446237"/>
              </p:ext>
            </p:extLst>
          </p:nvPr>
        </p:nvGraphicFramePr>
        <p:xfrm>
          <a:off x="115888" y="605765"/>
          <a:ext cx="8928992" cy="6085714"/>
        </p:xfrm>
        <a:graphic>
          <a:graphicData uri="http://schemas.openxmlformats.org/drawingml/2006/table">
            <a:tbl>
              <a:tblPr firstRow="1" firstCol="1" bandRow="1">
                <a:tableStyleId>{5C22544A-7EE6-4342-B048-85BDC9FD1C3A}</a:tableStyleId>
              </a:tblPr>
              <a:tblGrid>
                <a:gridCol w="1551083">
                  <a:extLst>
                    <a:ext uri="{9D8B030D-6E8A-4147-A177-3AD203B41FA5}">
                      <a16:colId xmlns:a16="http://schemas.microsoft.com/office/drawing/2014/main" val="20000"/>
                    </a:ext>
                  </a:extLst>
                </a:gridCol>
                <a:gridCol w="1587171">
                  <a:extLst>
                    <a:ext uri="{9D8B030D-6E8A-4147-A177-3AD203B41FA5}">
                      <a16:colId xmlns:a16="http://schemas.microsoft.com/office/drawing/2014/main" val="20001"/>
                    </a:ext>
                  </a:extLst>
                </a:gridCol>
                <a:gridCol w="3575066">
                  <a:extLst>
                    <a:ext uri="{9D8B030D-6E8A-4147-A177-3AD203B41FA5}">
                      <a16:colId xmlns:a16="http://schemas.microsoft.com/office/drawing/2014/main" val="20002"/>
                    </a:ext>
                  </a:extLst>
                </a:gridCol>
                <a:gridCol w="2215672">
                  <a:extLst>
                    <a:ext uri="{9D8B030D-6E8A-4147-A177-3AD203B41FA5}">
                      <a16:colId xmlns:a16="http://schemas.microsoft.com/office/drawing/2014/main" val="20004"/>
                    </a:ext>
                  </a:extLst>
                </a:gridCol>
              </a:tblGrid>
              <a:tr h="373004">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400" b="1" dirty="0">
                          <a:solidFill>
                            <a:srgbClr val="002060"/>
                          </a:solidFill>
                          <a:effectLst/>
                          <a:latin typeface="+mn-lt"/>
                          <a:ea typeface="Calibri"/>
                          <a:cs typeface="Times New Roman"/>
                        </a:rPr>
                        <a:t>Changing Me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83262">
                <a:tc>
                  <a:txBody>
                    <a:bodyPr/>
                    <a:lstStyle/>
                    <a:p>
                      <a:pPr algn="ctr"/>
                      <a:r>
                        <a:rPr lang="en-GB" sz="1400" dirty="0">
                          <a:latin typeface="+mn-lt"/>
                        </a:rPr>
                        <a:t>Change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An act or process through which something becomes different.</a:t>
                      </a:r>
                    </a:p>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marR="295910" lvl="0" indent="0">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Which of your characteristics did you get from your birth parents?</a:t>
                      </a:r>
                    </a:p>
                    <a:p>
                      <a:pPr marL="0" marR="295910" lvl="0" indent="0">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Do you have any questions about the changes that happen to a girl when they grow up?</a:t>
                      </a:r>
                    </a:p>
                    <a:p>
                      <a:pPr marL="0" marR="295910" lvl="0" indent="0">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How do you feel about the changes that will happen to you as you grow?</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64293">
                <a:tc>
                  <a:txBody>
                    <a:bodyPr/>
                    <a:lstStyle/>
                    <a:p>
                      <a:pPr algn="ctr">
                        <a:lnSpc>
                          <a:spcPct val="115000"/>
                        </a:lnSpc>
                        <a:spcAft>
                          <a:spcPts val="0"/>
                        </a:spcAft>
                      </a:pPr>
                      <a:r>
                        <a:rPr lang="en-GB" sz="1400" dirty="0">
                          <a:effectLst/>
                          <a:latin typeface="+mn-lt"/>
                          <a:ea typeface="Calibri"/>
                          <a:cs typeface="Times New Roman"/>
                        </a:rPr>
                        <a:t>Personal</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belonging to or affecting a particular person rather than anyone else.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5">
                  <a:txBody>
                    <a:bodyPr/>
                    <a:lstStyle/>
                    <a:p>
                      <a:pPr marL="0" lvl="0" indent="0" algn="l">
                        <a:spcBef>
                          <a:spcPts val="610"/>
                        </a:spcBef>
                        <a:buClr>
                          <a:srgbClr val="BED249"/>
                        </a:buClr>
                        <a:buSzPts val="900"/>
                        <a:buFont typeface="Arial" panose="020B0604020202020204" pitchFamily="34" charset="0"/>
                        <a:buNone/>
                        <a:tabLst>
                          <a:tab pos="216535" algn="l"/>
                        </a:tabLst>
                      </a:pPr>
                      <a:r>
                        <a:rPr lang="en-GB" sz="1050" b="1" dirty="0">
                          <a:solidFill>
                            <a:srgbClr val="231F20"/>
                          </a:solidFill>
                          <a:effectLst/>
                          <a:latin typeface="Arial" panose="020B0604020202020204" pitchFamily="34" charset="0"/>
                          <a:ea typeface="Arial" panose="020B0604020202020204" pitchFamily="34" charset="0"/>
                        </a:rPr>
                        <a:t>• Know that personal characteristics are inherited from birth parents and this is brought about by an ovum joining with a sperm</a:t>
                      </a:r>
                    </a:p>
                    <a:p>
                      <a:pPr marL="0" lvl="0" indent="0" algn="l">
                        <a:spcBef>
                          <a:spcPts val="610"/>
                        </a:spcBef>
                        <a:buClr>
                          <a:srgbClr val="BED249"/>
                        </a:buClr>
                        <a:buSzPts val="900"/>
                        <a:buFont typeface="Arial" panose="020B0604020202020204" pitchFamily="34" charset="0"/>
                        <a:buNone/>
                        <a:tabLst>
                          <a:tab pos="216535" algn="l"/>
                        </a:tabLst>
                      </a:pPr>
                      <a:r>
                        <a:rPr lang="en-GB" sz="1050" b="1" dirty="0">
                          <a:solidFill>
                            <a:srgbClr val="231F20"/>
                          </a:solidFill>
                          <a:effectLst/>
                          <a:latin typeface="Arial" panose="020B0604020202020204" pitchFamily="34" charset="0"/>
                          <a:ea typeface="Arial" panose="020B0604020202020204" pitchFamily="34" charset="0"/>
                        </a:rPr>
                        <a:t>• Know that babies are made by a sperm joining</a:t>
                      </a:r>
                    </a:p>
                    <a:p>
                      <a:pPr marL="0" lvl="0" indent="0" algn="l">
                        <a:spcBef>
                          <a:spcPts val="610"/>
                        </a:spcBef>
                        <a:buClr>
                          <a:srgbClr val="BED249"/>
                        </a:buClr>
                        <a:buSzPts val="900"/>
                        <a:buFont typeface="Arial" panose="020B0604020202020204" pitchFamily="34" charset="0"/>
                        <a:buNone/>
                        <a:tabLst>
                          <a:tab pos="216535" algn="l"/>
                        </a:tabLst>
                      </a:pPr>
                      <a:r>
                        <a:rPr lang="en-GB" sz="1050" b="1" dirty="0">
                          <a:solidFill>
                            <a:srgbClr val="231F20"/>
                          </a:solidFill>
                          <a:effectLst/>
                          <a:latin typeface="Arial" panose="020B0604020202020204" pitchFamily="34" charset="0"/>
                          <a:ea typeface="Arial" panose="020B0604020202020204" pitchFamily="34" charset="0"/>
                        </a:rPr>
                        <a:t>with an ovum</a:t>
                      </a:r>
                    </a:p>
                    <a:p>
                      <a:pPr marL="0" lvl="0" indent="0" algn="l">
                        <a:spcBef>
                          <a:spcPts val="610"/>
                        </a:spcBef>
                        <a:buClr>
                          <a:srgbClr val="BED249"/>
                        </a:buClr>
                        <a:buSzPts val="900"/>
                        <a:buFont typeface="Arial" panose="020B0604020202020204" pitchFamily="34" charset="0"/>
                        <a:buNone/>
                        <a:tabLst>
                          <a:tab pos="216535" algn="l"/>
                        </a:tabLst>
                      </a:pPr>
                      <a:r>
                        <a:rPr lang="en-GB" sz="1050" b="1" dirty="0">
                          <a:solidFill>
                            <a:srgbClr val="231F20"/>
                          </a:solidFill>
                          <a:effectLst/>
                          <a:latin typeface="Arial" panose="020B0604020202020204" pitchFamily="34" charset="0"/>
                          <a:ea typeface="Arial" panose="020B0604020202020204" pitchFamily="34" charset="0"/>
                        </a:rPr>
                        <a:t>• Know how the female and male body change</a:t>
                      </a:r>
                    </a:p>
                    <a:p>
                      <a:pPr marL="0" lvl="0" indent="0" algn="l">
                        <a:spcBef>
                          <a:spcPts val="610"/>
                        </a:spcBef>
                        <a:buClr>
                          <a:srgbClr val="BED249"/>
                        </a:buClr>
                        <a:buSzPts val="900"/>
                        <a:buFont typeface="Arial" panose="020B0604020202020204" pitchFamily="34" charset="0"/>
                        <a:buNone/>
                        <a:tabLst>
                          <a:tab pos="216535" algn="l"/>
                        </a:tabLst>
                      </a:pPr>
                      <a:r>
                        <a:rPr lang="en-GB" sz="1050" b="1" dirty="0">
                          <a:solidFill>
                            <a:srgbClr val="231F20"/>
                          </a:solidFill>
                          <a:effectLst/>
                          <a:latin typeface="Arial" panose="020B0604020202020204" pitchFamily="34" charset="0"/>
                          <a:ea typeface="Arial" panose="020B0604020202020204" pitchFamily="34" charset="0"/>
                        </a:rPr>
                        <a:t>at puberty-girls</a:t>
                      </a:r>
                    </a:p>
                    <a:p>
                      <a:pPr marL="0" lvl="0" indent="0" algn="l">
                        <a:spcBef>
                          <a:spcPts val="610"/>
                        </a:spcBef>
                        <a:buClr>
                          <a:srgbClr val="BED249"/>
                        </a:buClr>
                        <a:buSzPts val="900"/>
                        <a:buFont typeface="Arial" panose="020B0604020202020204" pitchFamily="34" charset="0"/>
                        <a:buNone/>
                        <a:tabLst>
                          <a:tab pos="216535" algn="l"/>
                        </a:tabLst>
                      </a:pPr>
                      <a:r>
                        <a:rPr lang="en-GB" sz="1050" b="1" dirty="0">
                          <a:solidFill>
                            <a:srgbClr val="231F20"/>
                          </a:solidFill>
                          <a:effectLst/>
                          <a:latin typeface="Arial" panose="020B0604020202020204" pitchFamily="34" charset="0"/>
                          <a:ea typeface="Arial" panose="020B0604020202020204" pitchFamily="34" charset="0"/>
                        </a:rPr>
                        <a:t>• Know that personal hygiene is important</a:t>
                      </a:r>
                    </a:p>
                    <a:p>
                      <a:pPr marL="0" lvl="0" indent="0" algn="l">
                        <a:spcBef>
                          <a:spcPts val="610"/>
                        </a:spcBef>
                        <a:buClr>
                          <a:srgbClr val="BED249"/>
                        </a:buClr>
                        <a:buSzPts val="900"/>
                        <a:buFont typeface="Arial" panose="020B0604020202020204" pitchFamily="34" charset="0"/>
                        <a:buNone/>
                        <a:tabLst>
                          <a:tab pos="216535" algn="l"/>
                        </a:tabLst>
                      </a:pPr>
                      <a:r>
                        <a:rPr lang="en-GB" sz="1050" b="1" dirty="0">
                          <a:solidFill>
                            <a:srgbClr val="231F20"/>
                          </a:solidFill>
                          <a:effectLst/>
                          <a:latin typeface="Arial" panose="020B0604020202020204" pitchFamily="34" charset="0"/>
                          <a:ea typeface="Arial" panose="020B0604020202020204" pitchFamily="34" charset="0"/>
                        </a:rPr>
                        <a:t>during puberty and as an adult</a:t>
                      </a:r>
                    </a:p>
                    <a:p>
                      <a:pPr marL="0" lvl="0" indent="0" algn="l">
                        <a:spcBef>
                          <a:spcPts val="610"/>
                        </a:spcBef>
                        <a:buClr>
                          <a:srgbClr val="BED249"/>
                        </a:buClr>
                        <a:buSzPts val="900"/>
                        <a:buFont typeface="Arial" panose="020B0604020202020204" pitchFamily="34" charset="0"/>
                        <a:buNone/>
                        <a:tabLst>
                          <a:tab pos="216535" algn="l"/>
                        </a:tabLst>
                      </a:pPr>
                      <a:r>
                        <a:rPr lang="en-GB" sz="1050" b="1" dirty="0">
                          <a:solidFill>
                            <a:srgbClr val="231F20"/>
                          </a:solidFill>
                          <a:effectLst/>
                          <a:latin typeface="Arial" panose="020B0604020202020204" pitchFamily="34" charset="0"/>
                          <a:ea typeface="Arial" panose="020B0604020202020204" pitchFamily="34" charset="0"/>
                        </a:rPr>
                        <a:t>• Know that change is a normal part of life and</a:t>
                      </a:r>
                    </a:p>
                    <a:p>
                      <a:pPr marL="0" lvl="0" indent="0" algn="l">
                        <a:spcBef>
                          <a:spcPts val="610"/>
                        </a:spcBef>
                        <a:buClr>
                          <a:srgbClr val="BED249"/>
                        </a:buClr>
                        <a:buSzPts val="900"/>
                        <a:buFont typeface="Arial" panose="020B0604020202020204" pitchFamily="34" charset="0"/>
                        <a:buNone/>
                        <a:tabLst>
                          <a:tab pos="216535" algn="l"/>
                        </a:tabLst>
                      </a:pPr>
                      <a:r>
                        <a:rPr lang="en-GB" sz="1050" b="1" dirty="0">
                          <a:solidFill>
                            <a:srgbClr val="231F20"/>
                          </a:solidFill>
                          <a:effectLst/>
                          <a:latin typeface="Arial" panose="020B0604020202020204" pitchFamily="34" charset="0"/>
                          <a:ea typeface="Arial" panose="020B0604020202020204" pitchFamily="34" charset="0"/>
                        </a:rPr>
                        <a:t>that some cannot be controlled and have to be accepted</a:t>
                      </a:r>
                    </a:p>
                    <a:p>
                      <a:pPr marL="0" lvl="0" indent="0" algn="l">
                        <a:spcBef>
                          <a:spcPts val="610"/>
                        </a:spcBef>
                        <a:buClr>
                          <a:srgbClr val="BED249"/>
                        </a:buClr>
                        <a:buSzPts val="900"/>
                        <a:buFont typeface="Arial" panose="020B0604020202020204" pitchFamily="34" charset="0"/>
                        <a:buNone/>
                        <a:tabLst>
                          <a:tab pos="216535" algn="l"/>
                        </a:tabLst>
                      </a:pPr>
                      <a:r>
                        <a:rPr lang="en-GB" sz="1050" b="1" dirty="0">
                          <a:solidFill>
                            <a:srgbClr val="231F20"/>
                          </a:solidFill>
                          <a:effectLst/>
                          <a:latin typeface="Arial" panose="020B0604020202020204" pitchFamily="34" charset="0"/>
                          <a:ea typeface="Arial" panose="020B0604020202020204" pitchFamily="34" charset="0"/>
                        </a:rPr>
                        <a:t>• Know that change can bring about a range of</a:t>
                      </a:r>
                    </a:p>
                    <a:p>
                      <a:pPr marL="0" lvl="0" indent="0" algn="l">
                        <a:spcBef>
                          <a:spcPts val="610"/>
                        </a:spcBef>
                        <a:buClr>
                          <a:srgbClr val="BED249"/>
                        </a:buClr>
                        <a:buSzPts val="900"/>
                        <a:buFont typeface="Arial" panose="020B0604020202020204" pitchFamily="34" charset="0"/>
                        <a:buNone/>
                        <a:tabLst>
                          <a:tab pos="216535" algn="l"/>
                        </a:tabLst>
                      </a:pPr>
                      <a:r>
                        <a:rPr lang="en-GB" sz="1050" b="1" dirty="0">
                          <a:solidFill>
                            <a:srgbClr val="231F20"/>
                          </a:solidFill>
                          <a:effectLst/>
                          <a:latin typeface="Arial" panose="020B0604020202020204" pitchFamily="34" charset="0"/>
                          <a:ea typeface="Arial" panose="020B0604020202020204" pitchFamily="34" charset="0"/>
                        </a:rPr>
                        <a:t>different emotions</a:t>
                      </a:r>
                    </a:p>
                    <a:p>
                      <a:pPr marL="0" lvl="0" indent="0" algn="l">
                        <a:spcBef>
                          <a:spcPts val="610"/>
                        </a:spcBef>
                        <a:buClr>
                          <a:srgbClr val="BED249"/>
                        </a:buClr>
                        <a:buSzPts val="900"/>
                        <a:buFont typeface="Arial" panose="020B0604020202020204" pitchFamily="34" charset="0"/>
                        <a:buNone/>
                        <a:tabLst>
                          <a:tab pos="216535" algn="l"/>
                        </a:tabLst>
                      </a:pPr>
                      <a:r>
                        <a:rPr lang="en-GB" sz="1050" dirty="0"/>
                        <a:t>Bodily changes at puberty are visited with some additional vocabulary, particularly around menstruation. Sanitary health is taught to girls, including introducing pupils to different sanitary and personal hygiene products. Children understand that a baby is formed by the joining of an ovum and sperm. They also learn that the ovum and sperm carry genetic information that carry personal characteristics. The unit ends by looking at the feelings associated with change and how to manage these. Children are introduced to Jigsaw’s Circle of change model as a strategy for managing future changes.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602454">
                <a:tc>
                  <a:txBody>
                    <a:bodyPr/>
                    <a:lstStyle/>
                    <a:p>
                      <a:pPr algn="ctr">
                        <a:lnSpc>
                          <a:spcPct val="115000"/>
                        </a:lnSpc>
                        <a:spcAft>
                          <a:spcPts val="0"/>
                        </a:spcAft>
                      </a:pPr>
                      <a:r>
                        <a:rPr lang="en-GB" sz="1400" dirty="0">
                          <a:effectLst/>
                          <a:latin typeface="+mn-lt"/>
                          <a:ea typeface="Calibri"/>
                          <a:cs typeface="Times New Roman"/>
                        </a:rPr>
                        <a:t>Unique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being the only one of its kind; unlike anything else.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521663">
                <a:tc>
                  <a:txBody>
                    <a:bodyPr/>
                    <a:lstStyle/>
                    <a:p>
                      <a:pPr algn="ctr"/>
                      <a:endParaRPr lang="en-GB" sz="1400" dirty="0">
                        <a:latin typeface="+mn-lt"/>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3">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306153">
                <a:tc rowSpan="2">
                  <a:txBody>
                    <a:bodyPr/>
                    <a:lstStyle/>
                    <a:p>
                      <a:pPr marL="107950" marR="327660" indent="-108585" algn="ctr">
                        <a:lnSpc>
                          <a:spcPct val="91000"/>
                        </a:lnSpc>
                        <a:spcBef>
                          <a:spcPts val="410"/>
                        </a:spcBef>
                        <a:spcAft>
                          <a:spcPts val="0"/>
                        </a:spcAft>
                      </a:pPr>
                      <a:r>
                        <a:rPr lang="en-GB" sz="1100" dirty="0">
                          <a:solidFill>
                            <a:schemeClr val="bg1"/>
                          </a:solidFill>
                          <a:effectLst/>
                          <a:latin typeface="+mn-lt"/>
                          <a:ea typeface="Calibri"/>
                          <a:cs typeface="Times New Roman"/>
                        </a:rPr>
                        <a:t>Parents, Sperm, Egg / ovum, Penis, Testicles, Vagina / vulva, Womb / uterus, Ovaries,, Puberty, Menstruation, Periods, Circle, Seasons, Change, Control, Emotions, Acceptance, Looking forward, Excited, </a:t>
                      </a:r>
                    </a:p>
                    <a:p>
                      <a:pPr marL="107950" marR="327660" indent="-108585" algn="ctr">
                        <a:lnSpc>
                          <a:spcPct val="91000"/>
                        </a:lnSpc>
                        <a:spcBef>
                          <a:spcPts val="410"/>
                        </a:spcBef>
                        <a:spcAft>
                          <a:spcPts val="0"/>
                        </a:spcAft>
                      </a:pPr>
                      <a:r>
                        <a:rPr lang="en-GB" sz="1100" dirty="0">
                          <a:solidFill>
                            <a:schemeClr val="bg1"/>
                          </a:solidFill>
                          <a:effectLst/>
                          <a:latin typeface="+mn-lt"/>
                          <a:ea typeface="Calibri"/>
                          <a:cs typeface="Times New Roman"/>
                        </a:rPr>
                        <a:t>Nervous, Anxious, Happy</a:t>
                      </a:r>
                      <a:r>
                        <a:rPr lang="en-GB" sz="1100">
                          <a:solidFill>
                            <a:schemeClr val="bg1"/>
                          </a:solidFill>
                          <a:effectLst/>
                          <a:latin typeface="+mn-lt"/>
                          <a:ea typeface="Calibri"/>
                          <a:cs typeface="Times New Roman"/>
                        </a:rPr>
                        <a:t>, Menstruation.</a:t>
                      </a:r>
                      <a:endParaRPr lang="en-GB" sz="1100" dirty="0">
                        <a:solidFill>
                          <a:schemeClr val="bg1"/>
                        </a:solidFill>
                        <a:effectLst/>
                        <a:latin typeface="+mn-lt"/>
                        <a:ea typeface="Calibri"/>
                        <a:cs typeface="Times New Roman"/>
                      </a:endParaRPr>
                    </a:p>
                    <a:p>
                      <a:pPr marL="107950" marR="327660" indent="-108585" algn="ctr">
                        <a:lnSpc>
                          <a:spcPct val="91000"/>
                        </a:lnSpc>
                        <a:spcBef>
                          <a:spcPts val="410"/>
                        </a:spcBef>
                        <a:spcAft>
                          <a:spcPts val="0"/>
                        </a:spcAft>
                      </a:pPr>
                      <a:endParaRPr lang="en-GB" sz="1000" dirty="0">
                        <a:solidFill>
                          <a:schemeClr val="bg1"/>
                        </a:solidFill>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tc>
                  <a:txBody>
                    <a:bodyPr/>
                    <a:lstStyle/>
                    <a:p>
                      <a:pPr marL="0" indent="0" algn="l">
                        <a:lnSpc>
                          <a:spcPct val="115000"/>
                        </a:lnSpc>
                        <a:spcAft>
                          <a:spcPts val="0"/>
                        </a:spcAft>
                        <a:buFontTx/>
                        <a:buNone/>
                      </a:pPr>
                      <a:r>
                        <a:rPr lang="en-GB" sz="1100" b="1" baseline="0" dirty="0">
                          <a:solidFill>
                            <a:schemeClr val="bg1"/>
                          </a:solidFill>
                          <a:effectLst/>
                          <a:latin typeface="+mn-lt"/>
                          <a:ea typeface="Calibri"/>
                          <a:cs typeface="Times New Roman"/>
                        </a:rPr>
                        <a:t>Skills</a:t>
                      </a: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432049510"/>
                  </a:ext>
                </a:extLst>
              </a:tr>
              <a:tr h="2630781">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Times New Roman" panose="02020603050405020304" pitchFamily="18" charset="0"/>
                          <a:cs typeface="Arial" panose="020B0604020202020204" pitchFamily="34" charset="0"/>
                        </a:rPr>
                        <a:t>Can appreciate their own uniqueness and that of others</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Times New Roman" panose="02020603050405020304" pitchFamily="18" charset="0"/>
                          <a:cs typeface="Arial" panose="020B0604020202020204" pitchFamily="34" charset="0"/>
                        </a:rPr>
                        <a:t>Can express how they feel about having children when they are grown up</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Times New Roman" panose="02020603050405020304" pitchFamily="18" charset="0"/>
                          <a:cs typeface="Arial" panose="020B0604020202020204" pitchFamily="34" charset="0"/>
                        </a:rPr>
                        <a:t>Can express any concerns they have about puberty</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Times New Roman" panose="02020603050405020304" pitchFamily="18" charset="0"/>
                          <a:cs typeface="Arial" panose="020B0604020202020204" pitchFamily="34" charset="0"/>
                        </a:rPr>
                        <a:t>Can say who they can talk to about puberty if they are worried</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Times New Roman" panose="02020603050405020304" pitchFamily="18" charset="0"/>
                          <a:cs typeface="Arial" panose="020B0604020202020204" pitchFamily="34" charset="0"/>
                        </a:rPr>
                        <a:t>Can apply the circle of change model to themselves to have strategies for managing change</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Times New Roman" panose="02020603050405020304" pitchFamily="18" charset="0"/>
                          <a:cs typeface="Arial" panose="020B0604020202020204" pitchFamily="34" charset="0"/>
                        </a:rPr>
                        <a:t>Have strategies for managing emotions relating to change</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331384" y="4797152"/>
            <a:ext cx="3478226" cy="0"/>
          </a:xfrm>
          <a:prstGeom prst="line">
            <a:avLst/>
          </a:prstGeom>
        </p:spPr>
        <p:style>
          <a:lnRef idx="1">
            <a:schemeClr val="accent1"/>
          </a:lnRef>
          <a:fillRef idx="0">
            <a:schemeClr val="accent1"/>
          </a:fillRef>
          <a:effectRef idx="0">
            <a:schemeClr val="accent1"/>
          </a:effectRef>
          <a:fontRef idx="minor">
            <a:schemeClr val="tx1"/>
          </a:fontRef>
        </p:style>
      </p:cxnSp>
      <p:pic>
        <p:nvPicPr>
          <p:cNvPr id="7" name="Picture 6" descr="A picture containing text, vector graphics&#10;&#10;Description automatically generated">
            <a:extLst>
              <a:ext uri="{FF2B5EF4-FFF2-40B4-BE49-F238E27FC236}">
                <a16:creationId xmlns:a16="http://schemas.microsoft.com/office/drawing/2014/main" id="{A14AD2BD-E2B3-4015-AB51-BA2F570B792B}"/>
              </a:ext>
            </a:extLst>
          </p:cNvPr>
          <p:cNvPicPr>
            <a:picLocks noChangeAspect="1"/>
          </p:cNvPicPr>
          <p:nvPr/>
        </p:nvPicPr>
        <p:blipFill>
          <a:blip r:embed="rId3"/>
          <a:stretch>
            <a:fillRect/>
          </a:stretch>
        </p:blipFill>
        <p:spPr>
          <a:xfrm>
            <a:off x="1533407" y="3512579"/>
            <a:ext cx="1797977" cy="1600199"/>
          </a:xfrm>
          <a:prstGeom prst="rect">
            <a:avLst/>
          </a:prstGeom>
        </p:spPr>
      </p:pic>
      <p:pic>
        <p:nvPicPr>
          <p:cNvPr id="3" name="Picture 2">
            <a:extLst>
              <a:ext uri="{FF2B5EF4-FFF2-40B4-BE49-F238E27FC236}">
                <a16:creationId xmlns:a16="http://schemas.microsoft.com/office/drawing/2014/main" id="{57567A74-586B-43CA-A923-C30CA3415B58}"/>
              </a:ext>
            </a:extLst>
          </p:cNvPr>
          <p:cNvPicPr>
            <a:picLocks noChangeAspect="1"/>
          </p:cNvPicPr>
          <p:nvPr/>
        </p:nvPicPr>
        <p:blipFill>
          <a:blip r:embed="rId4"/>
          <a:stretch>
            <a:fillRect/>
          </a:stretch>
        </p:blipFill>
        <p:spPr>
          <a:xfrm>
            <a:off x="1804452" y="5243703"/>
            <a:ext cx="1255885" cy="1316850"/>
          </a:xfrm>
          <a:prstGeom prst="rect">
            <a:avLst/>
          </a:prstGeom>
        </p:spPr>
      </p:pic>
    </p:spTree>
    <p:extLst>
      <p:ext uri="{BB962C8B-B14F-4D97-AF65-F5344CB8AC3E}">
        <p14:creationId xmlns:p14="http://schemas.microsoft.com/office/powerpoint/2010/main" val="2050886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739222632"/>
              </p:ext>
            </p:extLst>
          </p:nvPr>
        </p:nvGraphicFramePr>
        <p:xfrm>
          <a:off x="467544" y="980728"/>
          <a:ext cx="8424935" cy="4817852"/>
        </p:xfrm>
        <a:graphic>
          <a:graphicData uri="http://schemas.openxmlformats.org/drawingml/2006/table">
            <a:tbl>
              <a:tblPr firstRow="1" bandRow="1">
                <a:tableStyleId>{5940675A-B579-460E-94D1-54222C63F5DA}</a:tableStyleId>
              </a:tblPr>
              <a:tblGrid>
                <a:gridCol w="2808311">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Y3</a:t>
                      </a:r>
                    </a:p>
                  </a:txBody>
                  <a:tcPr>
                    <a:solidFill>
                      <a:srgbClr val="002060"/>
                    </a:solidFill>
                  </a:tcPr>
                </a:tc>
                <a:extLst>
                  <a:ext uri="{0D108BD9-81ED-4DB2-BD59-A6C34878D82A}">
                    <a16:rowId xmlns:a16="http://schemas.microsoft.com/office/drawing/2014/main" val="1337627115"/>
                  </a:ext>
                </a:extLst>
              </a:tr>
              <a:tr h="4452092">
                <a:tc>
                  <a:txBody>
                    <a:bodyPr/>
                    <a:lstStyle/>
                    <a:p>
                      <a:endParaRPr lang="en-GB" sz="1100" dirty="0"/>
                    </a:p>
                    <a:p>
                      <a:endParaRPr lang="en-GB" sz="11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 that in animals and humans lots of changes happen between conception and growing up</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 that in nature it is usually the female that carries the baby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 that in humans a mother carries the baby in her uterus (womb) and this is where it develops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 that babies need love and care from their parents/carers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 some of the changes that happen between being a baby and a child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 that the male and female body needs to change at puberty so their bodies can make babies when they are adults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 some of the outside body changes that happen during puberty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p>
                      <a:endParaRPr lang="en-GB" dirty="0"/>
                    </a:p>
                  </a:txBody>
                  <a:tcPr/>
                </a:tc>
                <a:tc>
                  <a:txBody>
                    <a:bodyPr/>
                    <a:lstStyle/>
                    <a:p>
                      <a:endParaRPr lang="en-GB" dirty="0"/>
                    </a:p>
                    <a:p>
                      <a:r>
                        <a:rPr lang="en-GB" dirty="0"/>
                        <a:t>Family history, family trees.</a:t>
                      </a:r>
                    </a:p>
                    <a:p>
                      <a:r>
                        <a:rPr lang="en-GB" dirty="0"/>
                        <a:t>Change in our local area.</a:t>
                      </a:r>
                    </a:p>
                    <a:p>
                      <a:r>
                        <a:rPr lang="en-GB" dirty="0"/>
                        <a:t>Aspirations week-parent’s occupations. My rights. (UNICEF)</a:t>
                      </a:r>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sz="1200" dirty="0"/>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Children explore babies and what they need to grow and develop including parenting. Children learn that it is usually the female that carries the baby in nature. This leads onto lessons where puberty is briefly introduced. Children first discuss outside body changes in males and females, delving further into this un year 4. They learn that puberty is a natural part of growing up and that it is a process for getting their bodies ready to make a baby when grown up. Children discuss how they feel about puberty and growing up and there are opportunities for them to seek reassurance if anything is worrying them.</a:t>
                      </a:r>
                      <a:endParaRPr kumimoji="0" lang="en-US" sz="12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15000"/>
                        </a:lnSpc>
                        <a:spcBef>
                          <a:spcPts val="0"/>
                        </a:spcBef>
                        <a:spcAft>
                          <a:spcPts val="0"/>
                        </a:spcAft>
                        <a:buClrTx/>
                        <a:buSzTx/>
                        <a:buFontTx/>
                        <a:buNone/>
                        <a:tabLst/>
                        <a:defRPr/>
                      </a:pPr>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pic>
        <p:nvPicPr>
          <p:cNvPr id="7" name="Picture 6">
            <a:extLst>
              <a:ext uri="{FF2B5EF4-FFF2-40B4-BE49-F238E27FC236}">
                <a16:creationId xmlns:a16="http://schemas.microsoft.com/office/drawing/2014/main" id="{0D9BBDD6-8704-435E-9CD6-784989782D71}"/>
              </a:ext>
            </a:extLst>
          </p:cNvPr>
          <p:cNvPicPr>
            <a:picLocks noChangeAspect="1"/>
          </p:cNvPicPr>
          <p:nvPr/>
        </p:nvPicPr>
        <p:blipFill>
          <a:blip r:embed="rId3"/>
          <a:stretch>
            <a:fillRect/>
          </a:stretch>
        </p:blipFill>
        <p:spPr>
          <a:xfrm>
            <a:off x="3491880" y="3140968"/>
            <a:ext cx="2436917" cy="1872266"/>
          </a:xfrm>
          <a:prstGeom prst="rect">
            <a:avLst/>
          </a:prstGeom>
        </p:spPr>
      </p:pic>
    </p:spTree>
    <p:extLst>
      <p:ext uri="{BB962C8B-B14F-4D97-AF65-F5344CB8AC3E}">
        <p14:creationId xmlns:p14="http://schemas.microsoft.com/office/powerpoint/2010/main" val="14043850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0c1468e-7deb-4d11-ad38-6c583b2a0204" xsi:nil="true"/>
    <lcf76f155ced4ddcb4097134ff3c332f xmlns="591cfa15-4cd3-4a55-b9f7-6f85be7cf638">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08E4DD3FB08284B982165C47A3C3115" ma:contentTypeVersion="16" ma:contentTypeDescription="Create a new document." ma:contentTypeScope="" ma:versionID="7225221436330eb7e61f509d7ea3c163">
  <xsd:schema xmlns:xsd="http://www.w3.org/2001/XMLSchema" xmlns:xs="http://www.w3.org/2001/XMLSchema" xmlns:p="http://schemas.microsoft.com/office/2006/metadata/properties" xmlns:ns2="591cfa15-4cd3-4a55-b9f7-6f85be7cf638" xmlns:ns3="50c1468e-7deb-4d11-ad38-6c583b2a0204" targetNamespace="http://schemas.microsoft.com/office/2006/metadata/properties" ma:root="true" ma:fieldsID="b6cae39a0f18e1df703a5a2512429f03" ns2:_="" ns3:_="">
    <xsd:import namespace="591cfa15-4cd3-4a55-b9f7-6f85be7cf638"/>
    <xsd:import namespace="50c1468e-7deb-4d11-ad38-6c583b2a0204"/>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MediaServiceAutoTags"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1cfa15-4cd3-4a55-b9f7-6f85be7cf6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Length (seconds)"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e03970a-e55d-4629-b0e7-91e18418f62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50c1468e-7deb-4d11-ad38-6c583b2a020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d677ac1-5098-46b0-9a18-c66528dd80a9}" ma:internalName="TaxCatchAll" ma:showField="CatchAllData" ma:web="50c1468e-7deb-4d11-ad38-6c583b2a020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D95446-70FE-41E8-8170-ABF9DD33B9AA}">
  <ds:schemaRefs>
    <ds:schemaRef ds:uri="http://schemas.microsoft.com/office/2006/metadata/properties"/>
    <ds:schemaRef ds:uri="http://schemas.microsoft.com/office/infopath/2007/PartnerControls"/>
    <ds:schemaRef ds:uri="50c1468e-7deb-4d11-ad38-6c583b2a0204"/>
    <ds:schemaRef ds:uri="591cfa15-4cd3-4a55-b9f7-6f85be7cf638"/>
  </ds:schemaRefs>
</ds:datastoreItem>
</file>

<file path=customXml/itemProps2.xml><?xml version="1.0" encoding="utf-8"?>
<ds:datastoreItem xmlns:ds="http://schemas.openxmlformats.org/officeDocument/2006/customXml" ds:itemID="{163C76BF-4037-41AB-87E3-FE2E57B53978}">
  <ds:schemaRefs>
    <ds:schemaRef ds:uri="http://schemas.microsoft.com/sharepoint/v3/contenttype/forms"/>
  </ds:schemaRefs>
</ds:datastoreItem>
</file>

<file path=customXml/itemProps3.xml><?xml version="1.0" encoding="utf-8"?>
<ds:datastoreItem xmlns:ds="http://schemas.openxmlformats.org/officeDocument/2006/customXml" ds:itemID="{08F61663-EEB4-457B-AC42-4468026676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1cfa15-4cd3-4a55-b9f7-6f85be7cf638"/>
    <ds:schemaRef ds:uri="50c1468e-7deb-4d11-ad38-6c583b2a020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3463</TotalTime>
  <Words>4640</Words>
  <Application>Microsoft Office PowerPoint</Application>
  <PresentationFormat>On-screen Show (4:3)</PresentationFormat>
  <Paragraphs>472</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Comic Sans MS</vt:lpstr>
      <vt:lpstr>Twinkl Cursive Looped</vt:lpstr>
      <vt:lpstr>Office Theme</vt:lpstr>
      <vt:lpstr>        Year R        PSHE Knowledge Mat          Changing Me </vt:lpstr>
      <vt:lpstr>        Year 1       PSHE Knowledge Mat          Changing Me </vt:lpstr>
      <vt:lpstr>PowerPoint Presentation</vt:lpstr>
      <vt:lpstr>        Year 2       PSHE Knowledge Mat          Changing Me </vt:lpstr>
      <vt:lpstr>PowerPoint Presentation</vt:lpstr>
      <vt:lpstr>        Year 3       PSHE Knowledge Mat          Changing Me </vt:lpstr>
      <vt:lpstr>PowerPoint Presentation</vt:lpstr>
      <vt:lpstr>        Year 4       PSHE Knowledge Mat          Changing Me </vt:lpstr>
      <vt:lpstr>PowerPoint Presentation</vt:lpstr>
      <vt:lpstr>        Year 5       PSHE Knowledge Mat          Changing Me </vt:lpstr>
      <vt:lpstr>PowerPoint Presentation</vt:lpstr>
      <vt:lpstr>        Year 6       PSHE Knowledge Mat          Changing Me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Ruth Vinyard</dc:creator>
  <cp:lastModifiedBy>Donna Harrison</cp:lastModifiedBy>
  <cp:revision>50</cp:revision>
  <cp:lastPrinted>2022-02-08T08:14:32Z</cp:lastPrinted>
  <dcterms:created xsi:type="dcterms:W3CDTF">2019-07-09T19:27:49Z</dcterms:created>
  <dcterms:modified xsi:type="dcterms:W3CDTF">2023-04-16T09:12:19Z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0x010100008E4DD3FB08284B982165C47A3C3115</vt:lpwstr>
  </property>
</Properties>
</file>