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795B0-39EE-9061-25BA-64F1D57B08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55D66B-3F45-8E9E-2DC3-014DAA926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3CC79-1515-FA5A-AA35-882EF2C8B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729E31-BC7A-1C92-75BA-E99900636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5532F-4139-3B62-B4E2-A0C7BF9D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72821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D4D6D-CF68-3943-DE64-41433FAB4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FA53DC-10BF-85E2-BBB4-A7057A1351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360C793-775F-AD0C-D6AA-1C3639089F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84BC9-0531-35B9-CDDA-847493DBC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5F76E2-5882-22A6-9B3D-3E3A3E1B9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0128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6CE1F9-529B-8419-50AF-FC59BF873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B648DF-45F7-F4D0-2F65-1B4BA7AEB1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0F7761-9F3E-E70B-6CC0-6BAFAE1D6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04A270-FDEC-C9F0-A021-528E8C7AA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52CAE1-9A9E-2C66-D1E1-713138461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1188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74CC30-F50D-B247-BF0F-5C871A057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C73C5A-CBA2-216B-6B2C-78FCDAED6D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8D2424-DDF7-02DD-F6BF-0FA28658FF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39170-F7AE-AAF1-92B4-1A54B213C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269C9F1-074C-FC9E-F383-4B777F14C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DAAE47-22D5-CDA1-B2DB-9B5CABFC5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4378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1B361-4F96-0833-4EAF-136A4C20FE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B89F00-01AE-C473-25EC-036E3EF30F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D51822-895D-2455-0A9A-44640541A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4089AC-38D6-33BF-9C34-8BC3678D7C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44D7DDD-26DA-F03D-D7CF-CA3B8AE42C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B52CE2-2202-33AC-DE55-8A847AA6C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6D598EB-B324-67C0-D9D6-C3DC9ED50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0B5178-CC7E-4A40-CD49-83A8497C7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041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A66635-E11A-1860-C18C-E5FCCCB64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1E64CD-A614-391F-0FB9-269CBE3415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BABBF-913A-A23F-8CA3-046148D8C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53452F-A9C8-1E9F-A150-DB9AF243F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399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C25E32-BF00-AB79-0B91-6667C3819B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8E216A-017F-CF62-CF1B-7E5981D9FE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76E5E3-C8DA-2205-DFCF-8E169F077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13598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5EBBD-66F9-79A6-E2E1-EBE5DF715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F98E7-B889-41F6-E9EF-EFD0B7B57D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778F43-4244-F25E-48A3-A2085EA8EC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6FA5A7-C29D-3003-B556-D25046EC3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8D9A59-8B21-483E-037A-325576458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6146C-4E60-4008-4AC3-47E27D2F3C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7625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3EC72-A4BF-3533-DDA4-2F0A9E31A4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5DC536-B9F8-845E-8AD7-9255870E6B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6C6F5C-B55D-3FA5-F019-AAE1D54CB3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DBE314-74A8-16EB-4E19-F1093C9FA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55BAA2-FFBC-C187-F684-4FC298479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4BF465-40E0-C9D9-0110-B6DAFD592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802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373DF-8A06-A060-F58B-7F436FAC1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0DB6292-1BA1-BF11-AE0E-82E30280E2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027E41-C7BD-995C-58D1-C32F1F090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CEC27-7E01-2ED4-A1B2-A782ADE51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22CC72-781E-5A04-0866-11BD5B4F1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05458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AFE0774-3E02-1BFA-D684-B36F6A3950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29C6-4D3C-E253-E25A-B1D08C9442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15E36E-39FE-E504-1EE4-C40B020F4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E37549-D3AA-69DD-D9AF-66257D821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76881-FB97-25BA-E82E-EEE2A6E86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5920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2CA4CF-5D52-4BC3-62E1-F9BB37894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A30C46-D295-8031-CC30-324DB7FE2D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631CB9-B5DA-9D72-1614-A38E0F93DB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42EA57-A652-4BF8-8D65-11C89ECCBC2A}" type="datetimeFigureOut">
              <a:rPr lang="en-GB" smtClean="0"/>
              <a:t>01/11/2026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9D8541-0033-8635-708B-2A26F8ECEF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7760C1-5A55-DC5C-53C6-87E906A34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E4BDFD-C05D-47D2-81E7-4E2E485CA7A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965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CEA0AC3D-33F9-3F98-67F6-F7B8A068C7F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685" t="52247" r="13889" b="26469"/>
          <a:stretch>
            <a:fillRect/>
          </a:stretch>
        </p:blipFill>
        <p:spPr>
          <a:xfrm>
            <a:off x="5261051" y="3057373"/>
            <a:ext cx="7045728" cy="17543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55F6E0E-0AD7-6605-5B7B-8961F6BBAA7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74" t="17778" r="15093" b="54370"/>
          <a:stretch>
            <a:fillRect/>
          </a:stretch>
        </p:blipFill>
        <p:spPr>
          <a:xfrm>
            <a:off x="2912196" y="183019"/>
            <a:ext cx="6512560" cy="15459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C382B4-31C2-4531-A6FD-574EE632462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426" t="29332" r="33664" b="14816"/>
          <a:stretch>
            <a:fillRect/>
          </a:stretch>
        </p:blipFill>
        <p:spPr>
          <a:xfrm>
            <a:off x="93863" y="1823714"/>
            <a:ext cx="5432887" cy="32749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726DE513-BD1D-1C2A-EFEB-D392CB72DCA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778" t="46963" r="33333" b="27630"/>
          <a:stretch>
            <a:fillRect/>
          </a:stretch>
        </p:blipFill>
        <p:spPr>
          <a:xfrm>
            <a:off x="45726" y="5034286"/>
            <a:ext cx="5732941" cy="154591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B2CA731-7864-76E5-ABCA-0D1FD032D5D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315" t="44889" r="47870" b="33630"/>
          <a:stretch>
            <a:fillRect/>
          </a:stretch>
        </p:blipFill>
        <p:spPr>
          <a:xfrm>
            <a:off x="5628641" y="1728930"/>
            <a:ext cx="4612639" cy="138188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FE0C051-A0BD-7369-4AC3-E0072FE31446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1852" t="45630" r="33334" b="28000"/>
          <a:stretch>
            <a:fillRect/>
          </a:stretch>
        </p:blipFill>
        <p:spPr>
          <a:xfrm>
            <a:off x="10199127" y="1774052"/>
            <a:ext cx="1074902" cy="119582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C7D3957-C49E-D147-E885-E7D45C93FD3E}"/>
              </a:ext>
            </a:extLst>
          </p:cNvPr>
          <p:cNvSpPr txBox="1"/>
          <p:nvPr/>
        </p:nvSpPr>
        <p:spPr>
          <a:xfrm>
            <a:off x="6096000" y="5687645"/>
            <a:ext cx="563879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00" b="1" u="sng" dirty="0">
                <a:latin typeface="Comic Sans MS" panose="030F0702030302020204" pitchFamily="66" charset="0"/>
                <a:ea typeface="Yu Gothic UI Semilight" panose="020B0400000000000000" pitchFamily="34" charset="-128"/>
              </a:rPr>
              <a:t>P.E. </a:t>
            </a:r>
          </a:p>
          <a:p>
            <a:r>
              <a:rPr lang="en-GB" sz="1300" dirty="0">
                <a:latin typeface="Comic Sans MS" panose="030F0702030302020204" pitchFamily="66" charset="0"/>
                <a:ea typeface="Yu Gothic UI Semilight" panose="020B0400000000000000" pitchFamily="34" charset="-128"/>
              </a:rPr>
              <a:t>This half term, P.E. lessons will take place on Mondays as we take part in rugby activities with coaches from Saints R.L.F.C. Children should wear a warm P.E. kit to school each Monday.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D76528-8434-FF3C-1900-04D1036B565A}"/>
              </a:ext>
            </a:extLst>
          </p:cNvPr>
          <p:cNvSpPr txBox="1"/>
          <p:nvPr/>
        </p:nvSpPr>
        <p:spPr>
          <a:xfrm>
            <a:off x="5628641" y="3110816"/>
            <a:ext cx="6512559" cy="175432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</p:txBody>
      </p:sp>
      <p:pic>
        <p:nvPicPr>
          <p:cNvPr id="27" name="Picture 26" descr="Rugby Kids Images – Browse 9,792 Stock Photos, Vectors, and Video | Adobe  Stock">
            <a:extLst>
              <a:ext uri="{FF2B5EF4-FFF2-40B4-BE49-F238E27FC236}">
                <a16:creationId xmlns:a16="http://schemas.microsoft.com/office/drawing/2014/main" id="{2B8D1450-9247-1AEE-C09D-F0C70257475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24029" y="5026421"/>
            <a:ext cx="1560238" cy="86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804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</TotalTime>
  <Words>52</Words>
  <Application>Microsoft Office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Comic Sans MS</vt:lpstr>
      <vt:lpstr>Office Theme</vt:lpstr>
      <vt:lpstr>PowerPoint Presentation</vt:lpstr>
    </vt:vector>
  </TitlesOfParts>
  <Company>St Helens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Ruth Vinyard</dc:creator>
  <cp:lastModifiedBy>Ruth Vinyard</cp:lastModifiedBy>
  <cp:revision>1</cp:revision>
  <dcterms:created xsi:type="dcterms:W3CDTF">2026-11-01T08:23:41Z</dcterms:created>
  <dcterms:modified xsi:type="dcterms:W3CDTF">2026-11-01T08:45:06Z</dcterms:modified>
</cp:coreProperties>
</file>