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97" r:id="rId5"/>
    <p:sldId id="302" r:id="rId6"/>
    <p:sldId id="322" r:id="rId7"/>
    <p:sldId id="325" r:id="rId8"/>
    <p:sldId id="303" r:id="rId9"/>
    <p:sldId id="304" r:id="rId10"/>
    <p:sldId id="321" r:id="rId11"/>
    <p:sldId id="332" r:id="rId12"/>
    <p:sldId id="333" r:id="rId13"/>
    <p:sldId id="329" r:id="rId14"/>
    <p:sldId id="330" r:id="rId15"/>
    <p:sldId id="323" r:id="rId16"/>
    <p:sldId id="328" r:id="rId17"/>
    <p:sldId id="324" r:id="rId18"/>
    <p:sldId id="326" r:id="rId19"/>
    <p:sldId id="327" r:id="rId20"/>
    <p:sldId id="3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73537" autoAdjust="0"/>
  </p:normalViewPr>
  <p:slideViewPr>
    <p:cSldViewPr>
      <p:cViewPr varScale="1">
        <p:scale>
          <a:sx n="70" d="100"/>
          <a:sy n="70" d="100"/>
        </p:scale>
        <p:origin x="123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Harrison" userId="6c7c1377-a09a-42d0-bb67-1611e27214ca" providerId="ADAL" clId="{16A4160F-249D-425F-8276-9AEF4A6E9F3C}"/>
    <pc:docChg chg="custSel modSld">
      <pc:chgData name="Donna Harrison" userId="6c7c1377-a09a-42d0-bb67-1611e27214ca" providerId="ADAL" clId="{16A4160F-249D-425F-8276-9AEF4A6E9F3C}" dt="2024-10-15T16:34:35.509" v="113" actId="20577"/>
      <pc:docMkLst>
        <pc:docMk/>
      </pc:docMkLst>
      <pc:sldChg chg="modSp mod">
        <pc:chgData name="Donna Harrison" userId="6c7c1377-a09a-42d0-bb67-1611e27214ca" providerId="ADAL" clId="{16A4160F-249D-425F-8276-9AEF4A6E9F3C}" dt="2024-10-15T16:33:23.807" v="31" actId="20577"/>
        <pc:sldMkLst>
          <pc:docMk/>
          <pc:sldMk cId="660830652" sldId="323"/>
        </pc:sldMkLst>
      </pc:sldChg>
      <pc:sldChg chg="modSp mod">
        <pc:chgData name="Donna Harrison" userId="6c7c1377-a09a-42d0-bb67-1611e27214ca" providerId="ADAL" clId="{16A4160F-249D-425F-8276-9AEF4A6E9F3C}" dt="2024-10-15T16:34:35.509" v="113" actId="20577"/>
        <pc:sldMkLst>
          <pc:docMk/>
          <pc:sldMk cId="2826658488" sldId="328"/>
        </pc:sldMkLst>
      </pc:sldChg>
    </pc:docChg>
  </pc:docChgLst>
  <pc:docChgLst>
    <pc:chgData name="Donna Harrison" userId="6c7c1377-a09a-42d0-bb67-1611e27214ca" providerId="ADAL" clId="{37EE8F27-D156-426D-AF7B-C6772445A96A}"/>
    <pc:docChg chg="modSld">
      <pc:chgData name="Donna Harrison" userId="6c7c1377-a09a-42d0-bb67-1611e27214ca" providerId="ADAL" clId="{37EE8F27-D156-426D-AF7B-C6772445A96A}" dt="2025-10-12T12:16:09.392" v="1" actId="1076"/>
      <pc:docMkLst>
        <pc:docMk/>
      </pc:docMkLst>
      <pc:sldChg chg="modSp mod">
        <pc:chgData name="Donna Harrison" userId="6c7c1377-a09a-42d0-bb67-1611e27214ca" providerId="ADAL" clId="{37EE8F27-D156-426D-AF7B-C6772445A96A}" dt="2025-10-12T12:16:09.392" v="1" actId="1076"/>
        <pc:sldMkLst>
          <pc:docMk/>
          <pc:sldMk cId="1396320434" sldId="327"/>
        </pc:sldMkLst>
        <pc:picChg chg="mod modCrop">
          <ac:chgData name="Donna Harrison" userId="6c7c1377-a09a-42d0-bb67-1611e27214ca" providerId="ADAL" clId="{37EE8F27-D156-426D-AF7B-C6772445A96A}" dt="2025-10-12T12:16:09.392" v="1" actId="1076"/>
          <ac:picMkLst>
            <pc:docMk/>
            <pc:sldMk cId="1396320434" sldId="327"/>
            <ac:picMk id="7" creationId="{F378CB41-696C-433C-92DC-E6CE7A5F76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12/10/2025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12/10/2025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988840"/>
            <a:ext cx="820891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Only 1 in 3 children are read a bedtime story at night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Reading a bedtime story every night to your child improves their outcomes and their love of reading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3 times over the week working on these skills:</a:t>
            </a:r>
          </a:p>
          <a:p>
            <a:r>
              <a:rPr lang="en-GB" sz="2400" dirty="0"/>
              <a:t>	decode</a:t>
            </a:r>
          </a:p>
          <a:p>
            <a:r>
              <a:rPr lang="en-GB" sz="2400" dirty="0"/>
              <a:t>	fluency</a:t>
            </a:r>
          </a:p>
          <a:p>
            <a:r>
              <a:rPr lang="en-GB" sz="2400" dirty="0"/>
              <a:t>	expression  (when the book has more words)</a:t>
            </a:r>
          </a:p>
          <a:p>
            <a:r>
              <a:rPr lang="en-GB" sz="2400" dirty="0"/>
              <a:t>                 Let’s look at a reading record together.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rcRect r="18035" b="9560"/>
          <a:stretch>
            <a:fillRect/>
          </a:stretch>
        </p:blipFill>
        <p:spPr>
          <a:xfrm>
            <a:off x="1218306" y="1437975"/>
            <a:ext cx="6835030" cy="936104"/>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words:   sit             rain                step     </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c1468e-7deb-4d11-ad38-6c583b2a0204">
      <UserInfo>
        <DisplayName/>
        <AccountId xsi:nil="true"/>
        <AccountType/>
      </UserInfo>
    </SharedWithUsers>
    <MediaLengthInSeconds xmlns="591cfa15-4cd3-4a55-b9f7-6f85be7cf638" xsi:nil="true"/>
    <TaxCatchAll xmlns="50c1468e-7deb-4d11-ad38-6c583b2a0204" xsi:nil="true"/>
    <lcf76f155ced4ddcb4097134ff3c332f xmlns="591cfa15-4cd3-4a55-b9f7-6f85be7cf63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8E4DD3FB08284B982165C47A3C3115" ma:contentTypeVersion="19" ma:contentTypeDescription="Create a new document." ma:contentTypeScope="" ma:versionID="f099d3f32bcdf5fe39fe16a995095b67">
  <xsd:schema xmlns:xsd="http://www.w3.org/2001/XMLSchema" xmlns:xs="http://www.w3.org/2001/XMLSchema" xmlns:p="http://schemas.microsoft.com/office/2006/metadata/properties" xmlns:ns2="591cfa15-4cd3-4a55-b9f7-6f85be7cf638" xmlns:ns3="50c1468e-7deb-4d11-ad38-6c583b2a0204" targetNamespace="http://schemas.microsoft.com/office/2006/metadata/properties" ma:root="true" ma:fieldsID="45059ac9723523a42f070e974cf83cdd" ns2:_="" ns3:_="">
    <xsd:import namespace="591cfa15-4cd3-4a55-b9f7-6f85be7cf638"/>
    <xsd:import namespace="50c1468e-7deb-4d11-ad38-6c583b2a020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cfa15-4cd3-4a55-b9f7-6f85be7cf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03970a-e55d-4629-b0e7-91e18418f6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c1468e-7deb-4d11-ad38-6c583b2a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77ac1-5098-46b0-9a18-c66528dd80a9}" ma:internalName="TaxCatchAll" ma:showField="CatchAllData" ma:web="50c1468e-7deb-4d11-ad38-6c583b2a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2.xml><?xml version="1.0" encoding="utf-8"?>
<ds:datastoreItem xmlns:ds="http://schemas.openxmlformats.org/officeDocument/2006/customXml" ds:itemID="{EC2AD8AC-BB95-4999-8CC1-95DE38016F70}">
  <ds:schemaRefs>
    <ds:schemaRef ds:uri="http://schemas.microsoft.com/office/2006/metadata/properties"/>
    <ds:schemaRef ds:uri="http://schemas.microsoft.com/office/infopath/2007/PartnerControls"/>
    <ds:schemaRef ds:uri="4700a94c-e2d5-4e62-8a3b-b235c350b210"/>
    <ds:schemaRef ds:uri="aa5adec1-2310-4cd8-871b-e051d2dba17c"/>
    <ds:schemaRef ds:uri="8894e085-ca10-42ec-aadf-154ab0169348"/>
    <ds:schemaRef ds:uri="50c1468e-7deb-4d11-ad38-6c583b2a0204"/>
    <ds:schemaRef ds:uri="591cfa15-4cd3-4a55-b9f7-6f85be7cf638"/>
  </ds:schemaRefs>
</ds:datastoreItem>
</file>

<file path=customXml/itemProps3.xml><?xml version="1.0" encoding="utf-8"?>
<ds:datastoreItem xmlns:ds="http://schemas.openxmlformats.org/officeDocument/2006/customXml" ds:itemID="{7E034C12-8F58-425C-902D-AF73D24943A1}"/>
</file>

<file path=docProps/app.xml><?xml version="1.0" encoding="utf-8"?>
<Properties xmlns="http://schemas.openxmlformats.org/officeDocument/2006/extended-properties" xmlns:vt="http://schemas.openxmlformats.org/officeDocument/2006/docPropsVTypes">
  <TotalTime>14401</TotalTime>
  <Words>1660</Words>
  <Application>Microsoft Office PowerPoint</Application>
  <PresentationFormat>On-screen Show (4:3)</PresentationFormat>
  <Paragraphs>185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Donna Harrison</cp:lastModifiedBy>
  <cp:revision>375</cp:revision>
  <dcterms:created xsi:type="dcterms:W3CDTF">2017-12-08T10:29:15Z</dcterms:created>
  <dcterms:modified xsi:type="dcterms:W3CDTF">2025-10-12T12:16:14Z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0x010100008E4DD3FB08284B982165C47A3C3115</vt:lpwstr>
  </property>
  <property fmtid="{D5CDD505-2E9C-101B-9397-08002B2CF9AE}" pid="11" name="Order">
    <vt:r8>1888400</vt:r8>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ies>
</file>