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301" r:id="rId5"/>
    <p:sldId id="321" r:id="rId6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Eves" userId="dd43667c-7097-4f74-b93f-fede26947902" providerId="ADAL" clId="{EE35D74C-86E2-4950-BB22-98E7616384F0}"/>
    <pc:docChg chg="delSld">
      <pc:chgData name="Lesley Eves" userId="dd43667c-7097-4f74-b93f-fede26947902" providerId="ADAL" clId="{EE35D74C-86E2-4950-BB22-98E7616384F0}" dt="2024-10-27T20:51:11.477" v="1" actId="2696"/>
      <pc:docMkLst>
        <pc:docMk/>
      </pc:docMkLst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423854255" sldId="256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820546783" sldId="257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16057841" sldId="258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273971199" sldId="259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801444116" sldId="260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085876212" sldId="261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188996685" sldId="262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51201388" sldId="263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449324105" sldId="264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459889549" sldId="265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4079515454" sldId="266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374388233" sldId="267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962440128" sldId="268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935223717" sldId="270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04048795" sldId="271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434656923" sldId="272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972163324" sldId="273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911032543" sldId="274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085494108" sldId="275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724290099" sldId="276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790148727" sldId="277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100322049" sldId="278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853500733" sldId="279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407254576" sldId="280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722093443" sldId="281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233506551" sldId="282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809152278" sldId="283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4147118476" sldId="284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4145815414" sldId="285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994741264" sldId="286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786687283" sldId="287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806479492" sldId="288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444496813" sldId="289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716065566" sldId="290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868492996" sldId="291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3633039" sldId="292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740898838" sldId="293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656844952" sldId="294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695331244" sldId="295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611383723" sldId="296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34872635" sldId="297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4005819070" sldId="298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557649297" sldId="299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120190425" sldId="300"/>
        </pc:sldMkLst>
      </pc:sldChg>
      <pc:sldChg chg="del">
        <pc:chgData name="Lesley Eves" userId="dd43667c-7097-4f74-b93f-fede26947902" providerId="ADAL" clId="{EE35D74C-86E2-4950-BB22-98E7616384F0}" dt="2024-10-27T20:51:02.752" v="0" actId="47"/>
        <pc:sldMkLst>
          <pc:docMk/>
          <pc:sldMk cId="2820913646" sldId="302"/>
        </pc:sldMkLst>
      </pc:sldChg>
      <pc:sldChg chg="del">
        <pc:chgData name="Lesley Eves" userId="dd43667c-7097-4f74-b93f-fede26947902" providerId="ADAL" clId="{EE35D74C-86E2-4950-BB22-98E7616384F0}" dt="2024-10-27T20:51:02.752" v="0" actId="47"/>
        <pc:sldMkLst>
          <pc:docMk/>
          <pc:sldMk cId="328325674" sldId="303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610018112" sldId="304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989110533" sldId="306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738858861" sldId="307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520517957" sldId="308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664140233" sldId="309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10020416" sldId="310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953700917" sldId="311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107357898" sldId="312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791110961" sldId="313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421800514" sldId="314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451680349" sldId="315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821627517" sldId="316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069373844" sldId="317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914149910" sldId="318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887929811" sldId="319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184618099" sldId="320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980677587" sldId="322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839609874" sldId="323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57235913" sldId="324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69721018" sldId="325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782313455" sldId="326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532023405" sldId="327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575668711" sldId="328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124156441" sldId="329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352957431" sldId="330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3374442628" sldId="331"/>
        </pc:sldMkLst>
      </pc:sldChg>
      <pc:sldChg chg="del">
        <pc:chgData name="Lesley Eves" userId="dd43667c-7097-4f74-b93f-fede26947902" providerId="ADAL" clId="{EE35D74C-86E2-4950-BB22-98E7616384F0}" dt="2024-10-27T20:51:02.752" v="0" actId="47"/>
        <pc:sldMkLst>
          <pc:docMk/>
          <pc:sldMk cId="792391902" sldId="332"/>
        </pc:sldMkLst>
      </pc:sldChg>
      <pc:sldChg chg="del">
        <pc:chgData name="Lesley Eves" userId="dd43667c-7097-4f74-b93f-fede26947902" providerId="ADAL" clId="{EE35D74C-86E2-4950-BB22-98E7616384F0}" dt="2024-10-27T20:51:02.752" v="0" actId="47"/>
        <pc:sldMkLst>
          <pc:docMk/>
          <pc:sldMk cId="405289386" sldId="333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121360375" sldId="334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425848398" sldId="335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4095116344" sldId="336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1760343138" sldId="337"/>
        </pc:sldMkLst>
      </pc:sldChg>
      <pc:sldChg chg="del">
        <pc:chgData name="Lesley Eves" userId="dd43667c-7097-4f74-b93f-fede26947902" providerId="ADAL" clId="{EE35D74C-86E2-4950-BB22-98E7616384F0}" dt="2024-10-27T20:51:11.477" v="1" actId="2696"/>
        <pc:sldMkLst>
          <pc:docMk/>
          <pc:sldMk cId="2340034218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95632-B76A-48FF-AF55-A0FCF19F7FF7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323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4855-00AF-440D-A2FE-4D5F6BF18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34855-00AF-440D-A2FE-4D5F6BF187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7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4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5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6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8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5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0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39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4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DDD1-4605-496D-ABDC-6E93F59F6892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56B8-5538-422A-A799-7FB82C83D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7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5032AD-6C91-45FD-A3C0-912C7D138D5E}"/>
              </a:ext>
            </a:extLst>
          </p:cNvPr>
          <p:cNvSpPr txBox="1"/>
          <p:nvPr/>
        </p:nvSpPr>
        <p:spPr>
          <a:xfrm>
            <a:off x="132648" y="131030"/>
            <a:ext cx="94504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/>
              <a:t>Can forces be useful? What can magnets do? (Year 3)</a:t>
            </a:r>
            <a:endParaRPr lang="en-US" sz="2000" b="1" kern="0"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5399A9-F3FA-4DC2-8118-B6B299816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5"/>
          <a:stretch/>
        </p:blipFill>
        <p:spPr>
          <a:xfrm>
            <a:off x="0" y="531140"/>
            <a:ext cx="5889625" cy="2533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BEF0F-03F5-4C7D-8F69-28D2384CC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8" y="3217190"/>
            <a:ext cx="5905500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7DE82-BE65-45AF-8CB8-E025FDC18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273" y="331085"/>
            <a:ext cx="3805943" cy="2035289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543D9FF5-64D9-4DFC-AAEB-CA7C1A0D3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982505"/>
              </p:ext>
            </p:extLst>
          </p:nvPr>
        </p:nvGraphicFramePr>
        <p:xfrm>
          <a:off x="6038148" y="2475025"/>
          <a:ext cx="3735204" cy="31206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1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83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60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Key vocabulary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95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Forces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  <a:latin typeface="+mn-lt"/>
                        </a:rPr>
                        <a:t>Pushes or pulls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115687"/>
                  </a:ext>
                </a:extLst>
              </a:tr>
              <a:tr h="356741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Friction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chemeClr val="tx1"/>
                          </a:solidFill>
                          <a:latin typeface="+mn-lt"/>
                        </a:rPr>
                        <a:t>A force that acts between two surfaces of objects that are moving, or trying to move, across each other.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60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Surface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top layer of something.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969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Magnet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object which produces a magnetic force.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592633"/>
                  </a:ext>
                </a:extLst>
              </a:tr>
              <a:tr h="221638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Magnetic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Objects which are attracted to a magnet are magnetic.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568065"/>
                  </a:ext>
                </a:extLst>
              </a:tr>
              <a:tr h="221638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Magnetic field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area around a magnet where there is a magnetic force.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76690"/>
                  </a:ext>
                </a:extLst>
              </a:tr>
              <a:tr h="221638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Poles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 and south poles are found at different ends of a magnet.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480347"/>
                  </a:ext>
                </a:extLst>
              </a:tr>
              <a:tr h="221638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Repel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Repulsion is a force that pushes objects away.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0856"/>
                  </a:ext>
                </a:extLst>
              </a:tr>
              <a:tr h="221638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Attract 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Attraction is a force that pulls objects together.</a:t>
                      </a:r>
                    </a:p>
                  </a:txBody>
                  <a:tcPr marL="74295" marR="74295" marT="37160" marB="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339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85169FB-789E-41AD-98C8-3E39C29D3CB7}"/>
              </a:ext>
            </a:extLst>
          </p:cNvPr>
          <p:cNvSpPr txBox="1"/>
          <p:nvPr/>
        </p:nvSpPr>
        <p:spPr>
          <a:xfrm>
            <a:off x="1864486" y="6056855"/>
            <a:ext cx="5986732" cy="400110"/>
          </a:xfrm>
          <a:prstGeom prst="rect">
            <a:avLst/>
          </a:prstGeom>
          <a:noFill/>
          <a:ln w="666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/>
              <a:t>How do magnets allow us to create and use compasses?</a:t>
            </a:r>
            <a:endParaRPr lang="en-GB" sz="2400" i="1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D150A2B-0E6C-490A-A22F-E8D6D05C8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2" r="80436" b="-2722"/>
          <a:stretch/>
        </p:blipFill>
        <p:spPr bwMode="auto">
          <a:xfrm>
            <a:off x="8939608" y="5848517"/>
            <a:ext cx="833744" cy="8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0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5578371-80D4-4992-8A86-D1E298D7C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67390"/>
              </p:ext>
            </p:extLst>
          </p:nvPr>
        </p:nvGraphicFramePr>
        <p:xfrm>
          <a:off x="740532" y="1007540"/>
          <a:ext cx="8469456" cy="5701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6311">
                  <a:extLst>
                    <a:ext uri="{9D8B030D-6E8A-4147-A177-3AD203B41FA5}">
                      <a16:colId xmlns:a16="http://schemas.microsoft.com/office/drawing/2014/main" val="413967249"/>
                    </a:ext>
                  </a:extLst>
                </a:gridCol>
                <a:gridCol w="2952070">
                  <a:extLst>
                    <a:ext uri="{9D8B030D-6E8A-4147-A177-3AD203B41FA5}">
                      <a16:colId xmlns:a16="http://schemas.microsoft.com/office/drawing/2014/main" val="2355315434"/>
                    </a:ext>
                  </a:extLst>
                </a:gridCol>
                <a:gridCol w="2671075">
                  <a:extLst>
                    <a:ext uri="{9D8B030D-6E8A-4147-A177-3AD203B41FA5}">
                      <a16:colId xmlns:a16="http://schemas.microsoft.com/office/drawing/2014/main" val="989950975"/>
                    </a:ext>
                  </a:extLst>
                </a:gridCol>
              </a:tblGrid>
              <a:tr h="690669"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Prior Learning</a:t>
                      </a:r>
                    </a:p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(Development matters)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Local links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Unit Objectives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27115"/>
                  </a:ext>
                </a:extLst>
              </a:tr>
              <a:tr h="3383018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I can talk about and explore the different forces I can feel (for example, how water pushes up when I push a boat down into it, and how magnets attract and repel different objects)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did magnets shape navigation, and so Merseyside?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Merseyside Maritime Museum 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Pupils should be taught to: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how things move on different surfaces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notice that some forces need contact between two objects, but magnetic forces can act at a distance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 how magnets attract or repel each other and attract some materials and not others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and group together a variety of everyday materials on the basis of whether they are attracted to a magnet, and identify some magnetic materials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magnets as having two poles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 whether two magnets will attract or repel each other, depending on which poles are facing.</a:t>
                      </a:r>
                      <a:endParaRPr lang="en-GB" sz="1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484623"/>
                  </a:ext>
                </a:extLst>
              </a:tr>
              <a:tr h="14447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Where next?</a:t>
                      </a:r>
                    </a:p>
                    <a:p>
                      <a:r>
                        <a:rPr lang="en-GB" sz="1100"/>
                        <a:t>Can we control electricity? (Year 4)</a:t>
                      </a:r>
                    </a:p>
                    <a:p>
                      <a:endParaRPr lang="en-GB" sz="1100"/>
                    </a:p>
                    <a:p>
                      <a:endParaRPr lang="en-GB" sz="1100"/>
                    </a:p>
                    <a:p>
                      <a:endParaRPr lang="en-GB" sz="1100"/>
                    </a:p>
                    <a:p>
                      <a:endParaRPr lang="en-GB" sz="11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88218595"/>
                  </a:ext>
                </a:extLst>
              </a:tr>
            </a:tbl>
          </a:graphicData>
        </a:graphic>
      </p:graphicFrame>
      <p:pic>
        <p:nvPicPr>
          <p:cNvPr id="5" name="Picture 4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3BD2EA7B-776C-46C3-BAE7-55C394F8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03" y="124470"/>
            <a:ext cx="715914" cy="851205"/>
          </a:xfrm>
          <a:prstGeom prst="rect">
            <a:avLst/>
          </a:prstGeom>
        </p:spPr>
      </p:pic>
      <p:pic>
        <p:nvPicPr>
          <p:cNvPr id="1026" name="Picture 2" descr="Rent Jobe large Inflatable towing water toy - for boat or jetski in  Basildon (rent for £15.00 / day, £7.14 / week)">
            <a:extLst>
              <a:ext uri="{FF2B5EF4-FFF2-40B4-BE49-F238E27FC236}">
                <a16:creationId xmlns:a16="http://schemas.microsoft.com/office/drawing/2014/main" id="{340162F4-A2F6-402B-AA83-32D790F7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4120243"/>
            <a:ext cx="2369458" cy="177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time Museum - VisitLiverpool">
            <a:extLst>
              <a:ext uri="{FF2B5EF4-FFF2-40B4-BE49-F238E27FC236}">
                <a16:creationId xmlns:a16="http://schemas.microsoft.com/office/drawing/2014/main" id="{6A1DBE1B-E1A8-4624-9CA9-FEBB0E05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25" y="2699657"/>
            <a:ext cx="2744764" cy="15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itime Museum - VisitLiverpool">
            <a:extLst>
              <a:ext uri="{FF2B5EF4-FFF2-40B4-BE49-F238E27FC236}">
                <a16:creationId xmlns:a16="http://schemas.microsoft.com/office/drawing/2014/main" id="{A90651F8-ABA0-4487-8518-363B8F23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25" y="4442051"/>
            <a:ext cx="2744765" cy="15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Simple electrical circuits">
            <a:extLst>
              <a:ext uri="{FF2B5EF4-FFF2-40B4-BE49-F238E27FC236}">
                <a16:creationId xmlns:a16="http://schemas.microsoft.com/office/drawing/2014/main" id="{9820E123-0371-4C7D-89E2-7F698F13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57" y="5668794"/>
            <a:ext cx="2158243" cy="100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9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c1468e-7deb-4d11-ad38-6c583b2a0204" xsi:nil="true"/>
    <lcf76f155ced4ddcb4097134ff3c332f xmlns="591cfa15-4cd3-4a55-b9f7-6f85be7cf63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E4DD3FB08284B982165C47A3C3115" ma:contentTypeVersion="18" ma:contentTypeDescription="Create a new document." ma:contentTypeScope="" ma:versionID="b3ba7094b3772b66502513342bdcf041">
  <xsd:schema xmlns:xsd="http://www.w3.org/2001/XMLSchema" xmlns:xs="http://www.w3.org/2001/XMLSchema" xmlns:p="http://schemas.microsoft.com/office/2006/metadata/properties" xmlns:ns2="591cfa15-4cd3-4a55-b9f7-6f85be7cf638" xmlns:ns3="50c1468e-7deb-4d11-ad38-6c583b2a0204" targetNamespace="http://schemas.microsoft.com/office/2006/metadata/properties" ma:root="true" ma:fieldsID="f66a2dd0c3142e2a394754d405aa4449" ns2:_="" ns3:_="">
    <xsd:import namespace="591cfa15-4cd3-4a55-b9f7-6f85be7cf638"/>
    <xsd:import namespace="50c1468e-7deb-4d11-ad38-6c583b2a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cfa15-4cd3-4a55-b9f7-6f85be7cf6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1468e-7deb-4d11-ad38-6c583b2a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677ac1-5098-46b0-9a18-c66528dd80a9}" ma:internalName="TaxCatchAll" ma:showField="CatchAllData" ma:web="50c1468e-7deb-4d11-ad38-6c583b2a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C17AFC-987A-4958-AA16-ED1DC681EB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9E0196-F1D7-4C68-A7E3-C41A19167CFE}">
  <ds:schemaRefs>
    <ds:schemaRef ds:uri="50c1468e-7deb-4d11-ad38-6c583b2a0204"/>
    <ds:schemaRef ds:uri="591cfa15-4cd3-4a55-b9f7-6f85be7cf6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1F5B22-6239-4423-9E9A-6E001F0A02DD}">
  <ds:schemaRefs>
    <ds:schemaRef ds:uri="50c1468e-7deb-4d11-ad38-6c583b2a0204"/>
    <ds:schemaRef ds:uri="591cfa15-4cd3-4a55-b9f7-6f85be7cf6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299</Words>
  <Application>Microsoft Office PowerPoint</Application>
  <PresentationFormat>A4 Paper (210x297 mm)</PresentationFormat>
  <Paragraphs>45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Badley</dc:creator>
  <cp:lastModifiedBy>Lesley Eves</cp:lastModifiedBy>
  <cp:revision>2</cp:revision>
  <cp:lastPrinted>2022-09-12T11:16:30Z</cp:lastPrinted>
  <dcterms:created xsi:type="dcterms:W3CDTF">2021-07-28T15:28:52Z</dcterms:created>
  <dcterms:modified xsi:type="dcterms:W3CDTF">2024-10-27T20:51:11Z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0x010100008E4DD3FB08284B982165C47A3C3115</vt:lpwstr>
  </property>
  <property fmtid="{D5CDD505-2E9C-101B-9397-08002B2CF9AE}" pid="3" name="MediaServiceImageTags">
    <vt:lpwstr/>
  </property>
</Properties>
</file>