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imm3qjh2gEDtdZCuIkGixtpdjm/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8B27BE7-E1FE-4A23-9214-16B189B3A603}">
  <a:tblStyle styleId="{78B27BE7-E1FE-4A23-9214-16B189B3A603}" styleName="Table_0">
    <a:wholeTbl>
      <a:tcTxStyle b="off" i="off">
        <a:font>
          <a:latin typeface="Arial"/>
          <a:ea typeface="Arial"/>
          <a:cs typeface="Arial"/>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41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1" name="Google Shape;91;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8" name="Google Shape;98;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13915372ee0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2" name="Google Shape;112;g13915372ee0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8" name="Google Shape;128;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8" name="Google Shape;138;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7" name="Google Shape;147;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fcb7524e1a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4" name="Google Shape;154;g2fcb7524e1a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2" name="Google Shape;162;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fcb7524e1a_0_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9" name="Google Shape;169;g2fcb7524e1a_0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4" name="Google Shape;17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0" name="Google Shape;190;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7bfcbc74d1_1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6" name="Google Shape;196;g27bfcbc74d1_1_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7bfcbc74d1_1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2" name="Google Shape;202;g27bfcbc74d1_1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8" name="Google Shape;208;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4" name="Google Shape;214;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0" name="Google Shape;220;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6" name="Google Shape;226;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fa72b269eb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3fa72b269e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fa72b269eb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3fa72b269e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0" name="Google Shape;250;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1526cb5ca0b_3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9" name="Google Shape;259;g1526cb5ca0b_3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1526cb5ca0b_2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6" name="Google Shape;266;g1526cb5ca0b_2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3" name="Google Shape;273;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1" name="Google Shape;281;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7" name="Google Shape;287;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3" name="Google Shape;293;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9" name="Google Shape;299;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5" name="Google Shape;305;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1526cb5ca0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11" name="Google Shape;311;g1526cb5ca0b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3fa45650c75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3fa45650c75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3fa45650c75_0_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3fa45650c75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3fa45650c75_0_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3fa45650c75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3fa45650c75_0_1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3fa45650c75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3"/>
        <p:cNvGrpSpPr/>
        <p:nvPr/>
      </p:nvGrpSpPr>
      <p:grpSpPr>
        <a:xfrm>
          <a:off x="0" y="0"/>
          <a:ext cx="0" cy="0"/>
          <a:chOff x="0" y="0"/>
          <a:chExt cx="0" cy="0"/>
        </a:xfrm>
      </p:grpSpPr>
      <p:sp>
        <p:nvSpPr>
          <p:cNvPr id="14" name="Google Shape;14;p25"/>
          <p:cNvSpPr/>
          <p:nvPr/>
        </p:nvSpPr>
        <p:spPr>
          <a:xfrm>
            <a:off x="304800" y="329184"/>
            <a:ext cx="8532055" cy="6196819"/>
          </a:xfrm>
          <a:prstGeom prst="roundRect">
            <a:avLst>
              <a:gd name="adj" fmla="val 2081"/>
            </a:avLst>
          </a:prstGeom>
          <a:gradFill>
            <a:gsLst>
              <a:gs pos="0">
                <a:srgbClr val="FFFFFF"/>
              </a:gs>
              <a:gs pos="98000">
                <a:srgbClr val="FFFFFF"/>
              </a:gs>
              <a:gs pos="99055">
                <a:srgbClr val="F6F6F6"/>
              </a:gs>
              <a:gs pos="100000">
                <a:srgbClr val="D8D8D8"/>
              </a:gs>
            </a:gsLst>
            <a:lin ang="5400000" scaled="0"/>
          </a:gradFill>
          <a:ln w="9525" cap="rnd" cmpd="sng">
            <a:solidFill>
              <a:srgbClr val="A2A0A0"/>
            </a:solidFill>
            <a:prstDash val="solid"/>
            <a:round/>
            <a:headEnd type="none" w="sm" len="sm"/>
            <a:tailEnd type="none" w="sm" len="sm"/>
          </a:ln>
          <a:effectLst>
            <a:outerShdw blurRad="76200" dist="50800" dir="5400000" algn="tl" rotWithShape="0">
              <a:srgbClr val="000000">
                <a:alpha val="2392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5" name="Google Shape;15;p25"/>
          <p:cNvSpPr/>
          <p:nvPr/>
        </p:nvSpPr>
        <p:spPr>
          <a:xfrm>
            <a:off x="418596" y="434162"/>
            <a:ext cx="8306809" cy="3108960"/>
          </a:xfrm>
          <a:prstGeom prst="roundRect">
            <a:avLst>
              <a:gd name="adj" fmla="val 4578"/>
            </a:avLst>
          </a:prstGeom>
          <a:gradFill>
            <a:gsLst>
              <a:gs pos="0">
                <a:schemeClr val="lt1"/>
              </a:gs>
              <a:gs pos="55000">
                <a:srgbClr val="DFDFDF"/>
              </a:gs>
              <a:gs pos="100000">
                <a:srgbClr val="9E9E9E"/>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6" name="Google Shape;16;p25"/>
          <p:cNvSpPr txBox="1">
            <a:spLocks noGrp="1"/>
          </p:cNvSpPr>
          <p:nvPr>
            <p:ph type="ctrTitle"/>
          </p:nvPr>
        </p:nvSpPr>
        <p:spPr>
          <a:xfrm>
            <a:off x="722376" y="1820206"/>
            <a:ext cx="7772400" cy="1828800"/>
          </a:xfrm>
          <a:prstGeom prst="rect">
            <a:avLst/>
          </a:prstGeom>
          <a:noFill/>
          <a:ln>
            <a:noFill/>
          </a:ln>
        </p:spPr>
        <p:txBody>
          <a:bodyPr spcFirstLastPara="1" wrap="square" lIns="45700" tIns="45700" rIns="45700" bIns="45700" anchor="b" anchorCtr="0">
            <a:normAutofit/>
          </a:bodyPr>
          <a:lstStyle>
            <a:lvl1pPr lvl="0" algn="r">
              <a:lnSpc>
                <a:spcPct val="100000"/>
              </a:lnSpc>
              <a:spcBef>
                <a:spcPts val="0"/>
              </a:spcBef>
              <a:spcAft>
                <a:spcPts val="0"/>
              </a:spcAft>
              <a:buClr>
                <a:srgbClr val="FF8C3C"/>
              </a:buClr>
              <a:buSzPts val="4500"/>
              <a:buFont typeface="Verdana"/>
              <a:buNone/>
              <a:defRPr sz="4500" b="1">
                <a:solidFill>
                  <a:srgbClr val="FF8C3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5"/>
          <p:cNvSpPr txBox="1">
            <a:spLocks noGrp="1"/>
          </p:cNvSpPr>
          <p:nvPr>
            <p:ph type="subTitle" idx="1"/>
          </p:nvPr>
        </p:nvSpPr>
        <p:spPr>
          <a:xfrm>
            <a:off x="722376" y="3685032"/>
            <a:ext cx="7772400" cy="914400"/>
          </a:xfrm>
          <a:prstGeom prst="rect">
            <a:avLst/>
          </a:prstGeom>
          <a:noFill/>
          <a:ln>
            <a:noFill/>
          </a:ln>
        </p:spPr>
        <p:txBody>
          <a:bodyPr spcFirstLastPara="1" wrap="square" lIns="182875" tIns="0" rIns="91425" bIns="45700" anchor="t" anchorCtr="0">
            <a:normAutofit/>
          </a:bodyPr>
          <a:lstStyle>
            <a:lvl1pPr lvl="0" algn="r">
              <a:lnSpc>
                <a:spcPct val="100000"/>
              </a:lnSpc>
              <a:spcBef>
                <a:spcPts val="0"/>
              </a:spcBef>
              <a:spcAft>
                <a:spcPts val="0"/>
              </a:spcAft>
              <a:buSzPts val="1600"/>
              <a:buNone/>
              <a:defRPr sz="2000">
                <a:solidFill>
                  <a:srgbClr val="78766F"/>
                </a:solidFill>
              </a:defRPr>
            </a:lvl1pPr>
            <a:lvl2pPr lvl="1" algn="ctr">
              <a:lnSpc>
                <a:spcPct val="100000"/>
              </a:lnSpc>
              <a:spcBef>
                <a:spcPts val="250"/>
              </a:spcBef>
              <a:spcAft>
                <a:spcPts val="0"/>
              </a:spcAft>
              <a:buSzPts val="1800"/>
              <a:buNone/>
              <a:defRPr/>
            </a:lvl2pPr>
            <a:lvl3pPr lvl="2" algn="ctr">
              <a:lnSpc>
                <a:spcPct val="100000"/>
              </a:lnSpc>
              <a:spcBef>
                <a:spcPts val="250"/>
              </a:spcBef>
              <a:spcAft>
                <a:spcPts val="0"/>
              </a:spcAft>
              <a:buSzPts val="1800"/>
              <a:buNone/>
              <a:defRPr/>
            </a:lvl3pPr>
            <a:lvl4pPr lvl="3" algn="ctr">
              <a:lnSpc>
                <a:spcPct val="100000"/>
              </a:lnSpc>
              <a:spcBef>
                <a:spcPts val="230"/>
              </a:spcBef>
              <a:spcAft>
                <a:spcPts val="0"/>
              </a:spcAft>
              <a:buSzPts val="2016"/>
              <a:buNone/>
              <a:defRPr/>
            </a:lvl4pPr>
            <a:lvl5pPr lvl="4" algn="ctr">
              <a:lnSpc>
                <a:spcPct val="100000"/>
              </a:lnSpc>
              <a:spcBef>
                <a:spcPts val="250"/>
              </a:spcBef>
              <a:spcAft>
                <a:spcPts val="0"/>
              </a:spcAft>
              <a:buSzPts val="1800"/>
              <a:buNone/>
              <a:defRPr/>
            </a:lvl5pPr>
            <a:lvl6pPr lvl="5" algn="ctr">
              <a:lnSpc>
                <a:spcPct val="100000"/>
              </a:lnSpc>
              <a:spcBef>
                <a:spcPts val="250"/>
              </a:spcBef>
              <a:spcAft>
                <a:spcPts val="0"/>
              </a:spcAft>
              <a:buSzPts val="1800"/>
              <a:buNone/>
              <a:defRPr/>
            </a:lvl6pPr>
            <a:lvl7pPr lvl="6" algn="ctr">
              <a:lnSpc>
                <a:spcPct val="100000"/>
              </a:lnSpc>
              <a:spcBef>
                <a:spcPts val="255"/>
              </a:spcBef>
              <a:spcAft>
                <a:spcPts val="0"/>
              </a:spcAft>
              <a:buSzPts val="1800"/>
              <a:buNone/>
              <a:defRPr/>
            </a:lvl7pPr>
            <a:lvl8pPr lvl="7" algn="ctr">
              <a:lnSpc>
                <a:spcPct val="100000"/>
              </a:lnSpc>
              <a:spcBef>
                <a:spcPts val="257"/>
              </a:spcBef>
              <a:spcAft>
                <a:spcPts val="0"/>
              </a:spcAft>
              <a:buSzPts val="1800"/>
              <a:buNone/>
              <a:defRPr/>
            </a:lvl8pPr>
            <a:lvl9pPr lvl="8" algn="ctr">
              <a:lnSpc>
                <a:spcPct val="100000"/>
              </a:lnSpc>
              <a:spcBef>
                <a:spcPts val="255"/>
              </a:spcBef>
              <a:spcAft>
                <a:spcPts val="0"/>
              </a:spcAft>
              <a:buSzPts val="1800"/>
              <a:buNone/>
              <a:defRPr/>
            </a:lvl9pPr>
          </a:lstStyle>
          <a:p>
            <a:endParaRPr/>
          </a:p>
        </p:txBody>
      </p:sp>
      <p:sp>
        <p:nvSpPr>
          <p:cNvPr id="18" name="Google Shape;18;p25"/>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5"/>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5"/>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6"/>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FF8C3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6"/>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a:bodyPr>
          <a:lstStyle>
            <a:lvl1pPr marL="457200" lvl="0" indent="-320040" algn="l">
              <a:lnSpc>
                <a:spcPct val="100000"/>
              </a:lnSpc>
              <a:spcBef>
                <a:spcPts val="250"/>
              </a:spcBef>
              <a:spcAft>
                <a:spcPts val="0"/>
              </a:spcAft>
              <a:buSzPts val="1440"/>
              <a:buChar char="⚫"/>
              <a:defRPr/>
            </a:lvl1pPr>
            <a:lvl2pPr marL="914400" lvl="1" indent="-342900" algn="l">
              <a:lnSpc>
                <a:spcPct val="100000"/>
              </a:lnSpc>
              <a:spcBef>
                <a:spcPts val="250"/>
              </a:spcBef>
              <a:spcAft>
                <a:spcPts val="0"/>
              </a:spcAft>
              <a:buSzPts val="1800"/>
              <a:buChar char="◦"/>
              <a:defRPr/>
            </a:lvl2pPr>
            <a:lvl3pPr marL="1371600" lvl="2" indent="-342900" algn="l">
              <a:lnSpc>
                <a:spcPct val="100000"/>
              </a:lnSpc>
              <a:spcBef>
                <a:spcPts val="250"/>
              </a:spcBef>
              <a:spcAft>
                <a:spcPts val="0"/>
              </a:spcAft>
              <a:buSzPts val="1800"/>
              <a:buChar char="●"/>
              <a:defRPr/>
            </a:lvl3pPr>
            <a:lvl4pPr marL="1828800" lvl="3" indent="-356616" algn="l">
              <a:lnSpc>
                <a:spcPct val="100000"/>
              </a:lnSpc>
              <a:spcBef>
                <a:spcPts val="230"/>
              </a:spcBef>
              <a:spcAft>
                <a:spcPts val="0"/>
              </a:spcAft>
              <a:buSzPts val="2016"/>
              <a:buChar char="◦"/>
              <a:defRPr/>
            </a:lvl4pPr>
            <a:lvl5pPr marL="2286000" lvl="4" indent="-342900" algn="l">
              <a:lnSpc>
                <a:spcPct val="100000"/>
              </a:lnSpc>
              <a:spcBef>
                <a:spcPts val="250"/>
              </a:spcBef>
              <a:spcAft>
                <a:spcPts val="0"/>
              </a:spcAft>
              <a:buSzPts val="1800"/>
              <a:buChar char="●"/>
              <a:defRPr/>
            </a:lvl5pPr>
            <a:lvl6pPr marL="2743200" lvl="5" indent="-342900" algn="l">
              <a:lnSpc>
                <a:spcPct val="100000"/>
              </a:lnSpc>
              <a:spcBef>
                <a:spcPts val="250"/>
              </a:spcBef>
              <a:spcAft>
                <a:spcPts val="0"/>
              </a:spcAft>
              <a:buSzPts val="1800"/>
              <a:buChar char="◦"/>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24" name="Google Shape;24;p26"/>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6"/>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6"/>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27"/>
        <p:cNvGrpSpPr/>
        <p:nvPr/>
      </p:nvGrpSpPr>
      <p:grpSpPr>
        <a:xfrm>
          <a:off x="0" y="0"/>
          <a:ext cx="0" cy="0"/>
          <a:chOff x="0" y="0"/>
          <a:chExt cx="0" cy="0"/>
        </a:xfrm>
      </p:grpSpPr>
      <p:sp>
        <p:nvSpPr>
          <p:cNvPr id="28" name="Google Shape;28;p27"/>
          <p:cNvSpPr/>
          <p:nvPr/>
        </p:nvSpPr>
        <p:spPr>
          <a:xfrm>
            <a:off x="304800" y="329184"/>
            <a:ext cx="8532055" cy="6196819"/>
          </a:xfrm>
          <a:prstGeom prst="roundRect">
            <a:avLst>
              <a:gd name="adj" fmla="val 2081"/>
            </a:avLst>
          </a:prstGeom>
          <a:gradFill>
            <a:gsLst>
              <a:gs pos="0">
                <a:srgbClr val="FFFFFF"/>
              </a:gs>
              <a:gs pos="98000">
                <a:srgbClr val="FFFFFF"/>
              </a:gs>
              <a:gs pos="99055">
                <a:srgbClr val="F6F6F6"/>
              </a:gs>
              <a:gs pos="100000">
                <a:srgbClr val="D8D8D8"/>
              </a:gs>
            </a:gsLst>
            <a:lin ang="5400000" scaled="0"/>
          </a:gradFill>
          <a:ln w="9525" cap="rnd" cmpd="sng">
            <a:solidFill>
              <a:srgbClr val="A2A0A0"/>
            </a:solidFill>
            <a:prstDash val="solid"/>
            <a:round/>
            <a:headEnd type="none" w="sm" len="sm"/>
            <a:tailEnd type="none" w="sm" len="sm"/>
          </a:ln>
          <a:effectLst>
            <a:outerShdw blurRad="76200" dist="50800" dir="5400000" algn="tl" rotWithShape="0">
              <a:srgbClr val="000000">
                <a:alpha val="2392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29" name="Google Shape;29;p27"/>
          <p:cNvSpPr/>
          <p:nvPr/>
        </p:nvSpPr>
        <p:spPr>
          <a:xfrm>
            <a:off x="418596" y="434162"/>
            <a:ext cx="8306809" cy="4341329"/>
          </a:xfrm>
          <a:prstGeom prst="roundRect">
            <a:avLst>
              <a:gd name="adj" fmla="val 2127"/>
            </a:avLst>
          </a:prstGeom>
          <a:gradFill>
            <a:gsLst>
              <a:gs pos="0">
                <a:schemeClr val="lt1"/>
              </a:gs>
              <a:gs pos="55000">
                <a:srgbClr val="DFDFDF"/>
              </a:gs>
              <a:gs pos="100000">
                <a:srgbClr val="9E9E9E"/>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30" name="Google Shape;30;p27"/>
          <p:cNvSpPr txBox="1">
            <a:spLocks noGrp="1"/>
          </p:cNvSpPr>
          <p:nvPr>
            <p:ph type="title"/>
          </p:nvPr>
        </p:nvSpPr>
        <p:spPr>
          <a:xfrm>
            <a:off x="468344" y="4928616"/>
            <a:ext cx="8183880" cy="676656"/>
          </a:xfrm>
          <a:prstGeom prst="rect">
            <a:avLst/>
          </a:prstGeom>
          <a:noFill/>
          <a:ln>
            <a:noFill/>
          </a:ln>
        </p:spPr>
        <p:txBody>
          <a:bodyPr spcFirstLastPara="1" wrap="square" lIns="91425" tIns="45700" rIns="91425" bIns="0" anchor="b" anchorCtr="0">
            <a:normAutofit/>
          </a:bodyPr>
          <a:lstStyle>
            <a:lvl1pPr lvl="0" algn="l">
              <a:lnSpc>
                <a:spcPct val="100000"/>
              </a:lnSpc>
              <a:spcBef>
                <a:spcPts val="0"/>
              </a:spcBef>
              <a:spcAft>
                <a:spcPts val="0"/>
              </a:spcAft>
              <a:buClr>
                <a:srgbClr val="78766F"/>
              </a:buClr>
              <a:buSzPts val="3600"/>
              <a:buFont typeface="Verdana"/>
              <a:buNone/>
              <a:defRPr sz="3600" b="0" cap="none">
                <a:solidFill>
                  <a:srgbClr val="78766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7"/>
          <p:cNvSpPr txBox="1">
            <a:spLocks noGrp="1"/>
          </p:cNvSpPr>
          <p:nvPr>
            <p:ph type="body" idx="1"/>
          </p:nvPr>
        </p:nvSpPr>
        <p:spPr>
          <a:xfrm>
            <a:off x="468344" y="5624484"/>
            <a:ext cx="8183880" cy="420624"/>
          </a:xfrm>
          <a:prstGeom prst="rect">
            <a:avLst/>
          </a:prstGeom>
          <a:noFill/>
          <a:ln>
            <a:noFill/>
          </a:ln>
        </p:spPr>
        <p:txBody>
          <a:bodyPr spcFirstLastPara="1" wrap="square" lIns="118850" tIns="0" rIns="91425" bIns="45700" anchor="t" anchorCtr="0">
            <a:normAutofit/>
          </a:bodyPr>
          <a:lstStyle>
            <a:lvl1pPr marL="457200" marR="36576" lvl="0" indent="-228600" algn="l">
              <a:lnSpc>
                <a:spcPct val="100000"/>
              </a:lnSpc>
              <a:spcBef>
                <a:spcPts val="0"/>
              </a:spcBef>
              <a:spcAft>
                <a:spcPts val="0"/>
              </a:spcAft>
              <a:buSzPts val="1440"/>
              <a:buNone/>
              <a:defRPr sz="1800" b="0">
                <a:solidFill>
                  <a:srgbClr val="B75C00"/>
                </a:solidFill>
              </a:defRPr>
            </a:lvl1pPr>
            <a:lvl2pPr marL="914400" lvl="1" indent="-228600" algn="l">
              <a:lnSpc>
                <a:spcPct val="100000"/>
              </a:lnSpc>
              <a:spcBef>
                <a:spcPts val="250"/>
              </a:spcBef>
              <a:spcAft>
                <a:spcPts val="0"/>
              </a:spcAft>
              <a:buSzPts val="1800"/>
              <a:buNone/>
              <a:defRPr sz="1800">
                <a:solidFill>
                  <a:srgbClr val="888888"/>
                </a:solidFill>
              </a:defRPr>
            </a:lvl2pPr>
            <a:lvl3pPr marL="1371600" lvl="2" indent="-228600" algn="l">
              <a:lnSpc>
                <a:spcPct val="100000"/>
              </a:lnSpc>
              <a:spcBef>
                <a:spcPts val="250"/>
              </a:spcBef>
              <a:spcAft>
                <a:spcPts val="0"/>
              </a:spcAft>
              <a:buSzPts val="1600"/>
              <a:buNone/>
              <a:defRPr sz="1600">
                <a:solidFill>
                  <a:srgbClr val="888888"/>
                </a:solidFill>
              </a:defRPr>
            </a:lvl3pPr>
            <a:lvl4pPr marL="1828800" lvl="3" indent="-228600" algn="l">
              <a:lnSpc>
                <a:spcPct val="100000"/>
              </a:lnSpc>
              <a:spcBef>
                <a:spcPts val="230"/>
              </a:spcBef>
              <a:spcAft>
                <a:spcPts val="0"/>
              </a:spcAft>
              <a:buSzPts val="1568"/>
              <a:buNone/>
              <a:defRPr sz="1400">
                <a:solidFill>
                  <a:srgbClr val="888888"/>
                </a:solidFill>
              </a:defRPr>
            </a:lvl4pPr>
            <a:lvl5pPr marL="2286000" lvl="4" indent="-228600" algn="l">
              <a:lnSpc>
                <a:spcPct val="100000"/>
              </a:lnSpc>
              <a:spcBef>
                <a:spcPts val="250"/>
              </a:spcBef>
              <a:spcAft>
                <a:spcPts val="0"/>
              </a:spcAft>
              <a:buSzPts val="1400"/>
              <a:buNone/>
              <a:defRPr sz="1400">
                <a:solidFill>
                  <a:srgbClr val="888888"/>
                </a:solidFill>
              </a:defRPr>
            </a:lvl5pPr>
            <a:lvl6pPr marL="2743200" lvl="5" indent="-342900" algn="l">
              <a:lnSpc>
                <a:spcPct val="100000"/>
              </a:lnSpc>
              <a:spcBef>
                <a:spcPts val="250"/>
              </a:spcBef>
              <a:spcAft>
                <a:spcPts val="0"/>
              </a:spcAft>
              <a:buSzPts val="1800"/>
              <a:buChar char="◦"/>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32" name="Google Shape;32;p27"/>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7"/>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7"/>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5"/>
        <p:cNvGrpSpPr/>
        <p:nvPr/>
      </p:nvGrpSpPr>
      <p:grpSpPr>
        <a:xfrm>
          <a:off x="0" y="0"/>
          <a:ext cx="0" cy="0"/>
          <a:chOff x="0" y="0"/>
          <a:chExt cx="0" cy="0"/>
        </a:xfrm>
      </p:grpSpPr>
      <p:sp>
        <p:nvSpPr>
          <p:cNvPr id="36" name="Google Shape;36;p28"/>
          <p:cNvSpPr txBox="1">
            <a:spLocks noGrp="1"/>
          </p:cNvSpPr>
          <p:nvPr>
            <p:ph type="title"/>
          </p:nvPr>
        </p:nvSpPr>
        <p:spPr>
          <a:xfrm>
            <a:off x="502920" y="4985590"/>
            <a:ext cx="8183880" cy="105156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FF8C3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8"/>
          <p:cNvSpPr txBox="1">
            <a:spLocks noGrp="1"/>
          </p:cNvSpPr>
          <p:nvPr>
            <p:ph type="body" idx="1"/>
          </p:nvPr>
        </p:nvSpPr>
        <p:spPr>
          <a:xfrm>
            <a:off x="514352" y="530352"/>
            <a:ext cx="3931920" cy="4389120"/>
          </a:xfrm>
          <a:prstGeom prst="rect">
            <a:avLst/>
          </a:prstGeom>
          <a:noFill/>
          <a:ln>
            <a:noFill/>
          </a:ln>
        </p:spPr>
        <p:txBody>
          <a:bodyPr spcFirstLastPara="1" wrap="square" lIns="182875" tIns="91425" rIns="91425" bIns="45700" anchor="t" anchorCtr="0">
            <a:normAutofit/>
          </a:bodyPr>
          <a:lstStyle>
            <a:lvl1pPr marL="457200" lvl="0" indent="-360680" algn="l">
              <a:lnSpc>
                <a:spcPct val="100000"/>
              </a:lnSpc>
              <a:spcBef>
                <a:spcPts val="250"/>
              </a:spcBef>
              <a:spcAft>
                <a:spcPts val="0"/>
              </a:spcAft>
              <a:buSzPts val="2080"/>
              <a:buChar char="⚫"/>
              <a:defRPr sz="2600"/>
            </a:lvl1pPr>
            <a:lvl2pPr marL="914400" lvl="1" indent="-368300" algn="l">
              <a:lnSpc>
                <a:spcPct val="100000"/>
              </a:lnSpc>
              <a:spcBef>
                <a:spcPts val="250"/>
              </a:spcBef>
              <a:spcAft>
                <a:spcPts val="0"/>
              </a:spcAft>
              <a:buSzPts val="2200"/>
              <a:buChar char="◦"/>
              <a:defRPr sz="2200"/>
            </a:lvl2pPr>
            <a:lvl3pPr marL="1371600" lvl="2" indent="-355600" algn="l">
              <a:lnSpc>
                <a:spcPct val="100000"/>
              </a:lnSpc>
              <a:spcBef>
                <a:spcPts val="250"/>
              </a:spcBef>
              <a:spcAft>
                <a:spcPts val="0"/>
              </a:spcAft>
              <a:buSzPts val="2000"/>
              <a:buChar char="●"/>
              <a:defRPr sz="2000"/>
            </a:lvl3pPr>
            <a:lvl4pPr marL="1828800" lvl="3" indent="-356616" algn="l">
              <a:lnSpc>
                <a:spcPct val="100000"/>
              </a:lnSpc>
              <a:spcBef>
                <a:spcPts val="230"/>
              </a:spcBef>
              <a:spcAft>
                <a:spcPts val="0"/>
              </a:spcAft>
              <a:buSzPts val="2016"/>
              <a:buChar char="◦"/>
              <a:defRPr sz="1800"/>
            </a:lvl4pPr>
            <a:lvl5pPr marL="2286000" lvl="4" indent="-342900" algn="l">
              <a:lnSpc>
                <a:spcPct val="100000"/>
              </a:lnSpc>
              <a:spcBef>
                <a:spcPts val="250"/>
              </a:spcBef>
              <a:spcAft>
                <a:spcPts val="0"/>
              </a:spcAft>
              <a:buSzPts val="1800"/>
              <a:buChar char="●"/>
              <a:defRPr sz="1800"/>
            </a:lvl5pPr>
            <a:lvl6pPr marL="2743200" lvl="5" indent="-342900" algn="l">
              <a:lnSpc>
                <a:spcPct val="100000"/>
              </a:lnSpc>
              <a:spcBef>
                <a:spcPts val="250"/>
              </a:spcBef>
              <a:spcAft>
                <a:spcPts val="0"/>
              </a:spcAft>
              <a:buSzPts val="1800"/>
              <a:buChar char="◦"/>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38" name="Google Shape;38;p28"/>
          <p:cNvSpPr txBox="1">
            <a:spLocks noGrp="1"/>
          </p:cNvSpPr>
          <p:nvPr>
            <p:ph type="body" idx="2"/>
          </p:nvPr>
        </p:nvSpPr>
        <p:spPr>
          <a:xfrm>
            <a:off x="4755360" y="530352"/>
            <a:ext cx="3931920" cy="4389120"/>
          </a:xfrm>
          <a:prstGeom prst="rect">
            <a:avLst/>
          </a:prstGeom>
          <a:noFill/>
          <a:ln>
            <a:noFill/>
          </a:ln>
        </p:spPr>
        <p:txBody>
          <a:bodyPr spcFirstLastPara="1" wrap="square" lIns="182875" tIns="91425" rIns="91425" bIns="45700" anchor="t" anchorCtr="0">
            <a:normAutofit/>
          </a:bodyPr>
          <a:lstStyle>
            <a:lvl1pPr marL="457200" lvl="0" indent="-360680" algn="l">
              <a:lnSpc>
                <a:spcPct val="100000"/>
              </a:lnSpc>
              <a:spcBef>
                <a:spcPts val="250"/>
              </a:spcBef>
              <a:spcAft>
                <a:spcPts val="0"/>
              </a:spcAft>
              <a:buSzPts val="2080"/>
              <a:buChar char="⚫"/>
              <a:defRPr sz="2600"/>
            </a:lvl1pPr>
            <a:lvl2pPr marL="914400" lvl="1" indent="-368300" algn="l">
              <a:lnSpc>
                <a:spcPct val="100000"/>
              </a:lnSpc>
              <a:spcBef>
                <a:spcPts val="250"/>
              </a:spcBef>
              <a:spcAft>
                <a:spcPts val="0"/>
              </a:spcAft>
              <a:buSzPts val="2200"/>
              <a:buChar char="◦"/>
              <a:defRPr sz="2200"/>
            </a:lvl2pPr>
            <a:lvl3pPr marL="1371600" lvl="2" indent="-355600" algn="l">
              <a:lnSpc>
                <a:spcPct val="100000"/>
              </a:lnSpc>
              <a:spcBef>
                <a:spcPts val="250"/>
              </a:spcBef>
              <a:spcAft>
                <a:spcPts val="0"/>
              </a:spcAft>
              <a:buSzPts val="2000"/>
              <a:buChar char="●"/>
              <a:defRPr sz="2000"/>
            </a:lvl3pPr>
            <a:lvl4pPr marL="1828800" lvl="3" indent="-356616" algn="l">
              <a:lnSpc>
                <a:spcPct val="100000"/>
              </a:lnSpc>
              <a:spcBef>
                <a:spcPts val="230"/>
              </a:spcBef>
              <a:spcAft>
                <a:spcPts val="0"/>
              </a:spcAft>
              <a:buSzPts val="2016"/>
              <a:buChar char="◦"/>
              <a:defRPr sz="1800"/>
            </a:lvl4pPr>
            <a:lvl5pPr marL="2286000" lvl="4" indent="-342900" algn="l">
              <a:lnSpc>
                <a:spcPct val="100000"/>
              </a:lnSpc>
              <a:spcBef>
                <a:spcPts val="250"/>
              </a:spcBef>
              <a:spcAft>
                <a:spcPts val="0"/>
              </a:spcAft>
              <a:buSzPts val="1800"/>
              <a:buChar char="●"/>
              <a:defRPr sz="1800"/>
            </a:lvl5pPr>
            <a:lvl6pPr marL="2743200" lvl="5" indent="-342900" algn="l">
              <a:lnSpc>
                <a:spcPct val="100000"/>
              </a:lnSpc>
              <a:spcBef>
                <a:spcPts val="250"/>
              </a:spcBef>
              <a:spcAft>
                <a:spcPts val="0"/>
              </a:spcAft>
              <a:buSzPts val="1800"/>
              <a:buChar char="◦"/>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39" name="Google Shape;39;p28"/>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8"/>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8"/>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2"/>
        <p:cNvGrpSpPr/>
        <p:nvPr/>
      </p:nvGrpSpPr>
      <p:grpSpPr>
        <a:xfrm>
          <a:off x="0" y="0"/>
          <a:ext cx="0" cy="0"/>
          <a:chOff x="0" y="0"/>
          <a:chExt cx="0" cy="0"/>
        </a:xfrm>
      </p:grpSpPr>
      <p:sp>
        <p:nvSpPr>
          <p:cNvPr id="43" name="Google Shape;43;p29"/>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FF8C3C"/>
              </a:buClr>
              <a:buSzPts val="3600"/>
              <a:buFont typeface="Verdana"/>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9"/>
          <p:cNvSpPr txBox="1">
            <a:spLocks noGrp="1"/>
          </p:cNvSpPr>
          <p:nvPr>
            <p:ph type="body" idx="1"/>
          </p:nvPr>
        </p:nvSpPr>
        <p:spPr>
          <a:xfrm>
            <a:off x="607224" y="579438"/>
            <a:ext cx="3931920" cy="792162"/>
          </a:xfrm>
          <a:prstGeom prst="rect">
            <a:avLst/>
          </a:prstGeom>
          <a:noFill/>
          <a:ln>
            <a:noFill/>
          </a:ln>
        </p:spPr>
        <p:txBody>
          <a:bodyPr spcFirstLastPara="1" wrap="square" lIns="146300" tIns="91425" rIns="91425" bIns="45700" anchor="ctr" anchorCtr="0">
            <a:normAutofit/>
          </a:bodyPr>
          <a:lstStyle>
            <a:lvl1pPr marL="457200" lvl="0" indent="-228600" algn="l">
              <a:lnSpc>
                <a:spcPct val="100000"/>
              </a:lnSpc>
              <a:spcBef>
                <a:spcPts val="250"/>
              </a:spcBef>
              <a:spcAft>
                <a:spcPts val="0"/>
              </a:spcAft>
              <a:buSzPts val="1920"/>
              <a:buNone/>
              <a:defRPr sz="2400" b="1">
                <a:solidFill>
                  <a:schemeClr val="dk1"/>
                </a:solidFill>
              </a:defRPr>
            </a:lvl1pPr>
            <a:lvl2pPr marL="914400" lvl="1" indent="-228600" algn="l">
              <a:lnSpc>
                <a:spcPct val="100000"/>
              </a:lnSpc>
              <a:spcBef>
                <a:spcPts val="250"/>
              </a:spcBef>
              <a:spcAft>
                <a:spcPts val="0"/>
              </a:spcAft>
              <a:buSzPts val="2000"/>
              <a:buNone/>
              <a:defRPr sz="2000" b="1"/>
            </a:lvl2pPr>
            <a:lvl3pPr marL="1371600" lvl="2" indent="-228600" algn="l">
              <a:lnSpc>
                <a:spcPct val="100000"/>
              </a:lnSpc>
              <a:spcBef>
                <a:spcPts val="250"/>
              </a:spcBef>
              <a:spcAft>
                <a:spcPts val="0"/>
              </a:spcAft>
              <a:buSzPts val="1800"/>
              <a:buNone/>
              <a:defRPr sz="1800" b="1"/>
            </a:lvl3pPr>
            <a:lvl4pPr marL="1828800" lvl="3" indent="-228600" algn="l">
              <a:lnSpc>
                <a:spcPct val="100000"/>
              </a:lnSpc>
              <a:spcBef>
                <a:spcPts val="230"/>
              </a:spcBef>
              <a:spcAft>
                <a:spcPts val="0"/>
              </a:spcAft>
              <a:buSzPts val="1792"/>
              <a:buNone/>
              <a:defRPr sz="1600" b="1"/>
            </a:lvl4pPr>
            <a:lvl5pPr marL="2286000" lvl="4" indent="-228600" algn="l">
              <a:lnSpc>
                <a:spcPct val="100000"/>
              </a:lnSpc>
              <a:spcBef>
                <a:spcPts val="250"/>
              </a:spcBef>
              <a:spcAft>
                <a:spcPts val="0"/>
              </a:spcAft>
              <a:buSzPts val="1600"/>
              <a:buNone/>
              <a:defRPr sz="1600" b="1"/>
            </a:lvl5pPr>
            <a:lvl6pPr marL="2743200" lvl="5" indent="-342900" algn="l">
              <a:lnSpc>
                <a:spcPct val="100000"/>
              </a:lnSpc>
              <a:spcBef>
                <a:spcPts val="250"/>
              </a:spcBef>
              <a:spcAft>
                <a:spcPts val="0"/>
              </a:spcAft>
              <a:buSzPts val="1800"/>
              <a:buChar char="◦"/>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45" name="Google Shape;45;p29"/>
          <p:cNvSpPr txBox="1">
            <a:spLocks noGrp="1"/>
          </p:cNvSpPr>
          <p:nvPr>
            <p:ph type="body" idx="2"/>
          </p:nvPr>
        </p:nvSpPr>
        <p:spPr>
          <a:xfrm>
            <a:off x="4652169" y="579438"/>
            <a:ext cx="3931920" cy="792162"/>
          </a:xfrm>
          <a:prstGeom prst="rect">
            <a:avLst/>
          </a:prstGeom>
          <a:noFill/>
          <a:ln>
            <a:noFill/>
          </a:ln>
        </p:spPr>
        <p:txBody>
          <a:bodyPr spcFirstLastPara="1" wrap="square" lIns="137150" tIns="91425" rIns="91425" bIns="45700" anchor="ctr" anchorCtr="0">
            <a:normAutofit/>
          </a:bodyPr>
          <a:lstStyle>
            <a:lvl1pPr marL="457200" lvl="0" indent="-228600" algn="l">
              <a:lnSpc>
                <a:spcPct val="100000"/>
              </a:lnSpc>
              <a:spcBef>
                <a:spcPts val="250"/>
              </a:spcBef>
              <a:spcAft>
                <a:spcPts val="0"/>
              </a:spcAft>
              <a:buSzPts val="1920"/>
              <a:buNone/>
              <a:defRPr sz="2400" b="1">
                <a:solidFill>
                  <a:schemeClr val="dk1"/>
                </a:solidFill>
              </a:defRPr>
            </a:lvl1pPr>
            <a:lvl2pPr marL="914400" lvl="1" indent="-228600" algn="l">
              <a:lnSpc>
                <a:spcPct val="100000"/>
              </a:lnSpc>
              <a:spcBef>
                <a:spcPts val="250"/>
              </a:spcBef>
              <a:spcAft>
                <a:spcPts val="0"/>
              </a:spcAft>
              <a:buSzPts val="2000"/>
              <a:buNone/>
              <a:defRPr sz="2000" b="1"/>
            </a:lvl2pPr>
            <a:lvl3pPr marL="1371600" lvl="2" indent="-228600" algn="l">
              <a:lnSpc>
                <a:spcPct val="100000"/>
              </a:lnSpc>
              <a:spcBef>
                <a:spcPts val="250"/>
              </a:spcBef>
              <a:spcAft>
                <a:spcPts val="0"/>
              </a:spcAft>
              <a:buSzPts val="1800"/>
              <a:buNone/>
              <a:defRPr sz="1800" b="1"/>
            </a:lvl3pPr>
            <a:lvl4pPr marL="1828800" lvl="3" indent="-228600" algn="l">
              <a:lnSpc>
                <a:spcPct val="100000"/>
              </a:lnSpc>
              <a:spcBef>
                <a:spcPts val="230"/>
              </a:spcBef>
              <a:spcAft>
                <a:spcPts val="0"/>
              </a:spcAft>
              <a:buSzPts val="1792"/>
              <a:buNone/>
              <a:defRPr sz="1600" b="1"/>
            </a:lvl4pPr>
            <a:lvl5pPr marL="2286000" lvl="4" indent="-228600" algn="l">
              <a:lnSpc>
                <a:spcPct val="100000"/>
              </a:lnSpc>
              <a:spcBef>
                <a:spcPts val="250"/>
              </a:spcBef>
              <a:spcAft>
                <a:spcPts val="0"/>
              </a:spcAft>
              <a:buSzPts val="1600"/>
              <a:buNone/>
              <a:defRPr sz="1600" b="1"/>
            </a:lvl5pPr>
            <a:lvl6pPr marL="2743200" lvl="5" indent="-342900" algn="l">
              <a:lnSpc>
                <a:spcPct val="100000"/>
              </a:lnSpc>
              <a:spcBef>
                <a:spcPts val="250"/>
              </a:spcBef>
              <a:spcAft>
                <a:spcPts val="0"/>
              </a:spcAft>
              <a:buSzPts val="1800"/>
              <a:buChar char="◦"/>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46" name="Google Shape;46;p29"/>
          <p:cNvSpPr txBox="1">
            <a:spLocks noGrp="1"/>
          </p:cNvSpPr>
          <p:nvPr>
            <p:ph type="body" idx="3"/>
          </p:nvPr>
        </p:nvSpPr>
        <p:spPr>
          <a:xfrm>
            <a:off x="607224" y="1447800"/>
            <a:ext cx="3931920" cy="3489960"/>
          </a:xfrm>
          <a:prstGeom prst="rect">
            <a:avLst/>
          </a:prstGeom>
          <a:noFill/>
          <a:ln>
            <a:noFill/>
          </a:ln>
        </p:spPr>
        <p:txBody>
          <a:bodyPr spcFirstLastPara="1" wrap="square" lIns="182875" tIns="91425" rIns="91425" bIns="45700" anchor="t" anchorCtr="0">
            <a:normAutofit/>
          </a:bodyPr>
          <a:lstStyle>
            <a:lvl1pPr marL="457200" lvl="0" indent="-350520" algn="l">
              <a:lnSpc>
                <a:spcPct val="100000"/>
              </a:lnSpc>
              <a:spcBef>
                <a:spcPts val="250"/>
              </a:spcBef>
              <a:spcAft>
                <a:spcPts val="0"/>
              </a:spcAft>
              <a:buSzPts val="1920"/>
              <a:buChar char="⚫"/>
              <a:defRPr sz="2400"/>
            </a:lvl1pPr>
            <a:lvl2pPr marL="914400" lvl="1" indent="-355600" algn="l">
              <a:lnSpc>
                <a:spcPct val="100000"/>
              </a:lnSpc>
              <a:spcBef>
                <a:spcPts val="250"/>
              </a:spcBef>
              <a:spcAft>
                <a:spcPts val="0"/>
              </a:spcAft>
              <a:buSzPts val="2000"/>
              <a:buChar char="◦"/>
              <a:defRPr sz="2000"/>
            </a:lvl2pPr>
            <a:lvl3pPr marL="1371600" lvl="2" indent="-342900" algn="l">
              <a:lnSpc>
                <a:spcPct val="100000"/>
              </a:lnSpc>
              <a:spcBef>
                <a:spcPts val="250"/>
              </a:spcBef>
              <a:spcAft>
                <a:spcPts val="0"/>
              </a:spcAft>
              <a:buSzPts val="1800"/>
              <a:buChar char="●"/>
              <a:defRPr sz="1800"/>
            </a:lvl3pPr>
            <a:lvl4pPr marL="1828800" lvl="3" indent="-342392" algn="l">
              <a:lnSpc>
                <a:spcPct val="100000"/>
              </a:lnSpc>
              <a:spcBef>
                <a:spcPts val="230"/>
              </a:spcBef>
              <a:spcAft>
                <a:spcPts val="0"/>
              </a:spcAft>
              <a:buSzPts val="1792"/>
              <a:buChar char="◦"/>
              <a:defRPr sz="1600"/>
            </a:lvl4pPr>
            <a:lvl5pPr marL="2286000" lvl="4" indent="-330200" algn="l">
              <a:lnSpc>
                <a:spcPct val="100000"/>
              </a:lnSpc>
              <a:spcBef>
                <a:spcPts val="250"/>
              </a:spcBef>
              <a:spcAft>
                <a:spcPts val="0"/>
              </a:spcAft>
              <a:buSzPts val="1600"/>
              <a:buChar char="●"/>
              <a:defRPr sz="1600"/>
            </a:lvl5pPr>
            <a:lvl6pPr marL="2743200" lvl="5" indent="-342900" algn="l">
              <a:lnSpc>
                <a:spcPct val="100000"/>
              </a:lnSpc>
              <a:spcBef>
                <a:spcPts val="250"/>
              </a:spcBef>
              <a:spcAft>
                <a:spcPts val="0"/>
              </a:spcAft>
              <a:buSzPts val="1800"/>
              <a:buChar char="◦"/>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47" name="Google Shape;47;p29"/>
          <p:cNvSpPr txBox="1">
            <a:spLocks noGrp="1"/>
          </p:cNvSpPr>
          <p:nvPr>
            <p:ph type="body" idx="4"/>
          </p:nvPr>
        </p:nvSpPr>
        <p:spPr>
          <a:xfrm>
            <a:off x="4652169" y="1447800"/>
            <a:ext cx="3931920" cy="3489960"/>
          </a:xfrm>
          <a:prstGeom prst="rect">
            <a:avLst/>
          </a:prstGeom>
          <a:noFill/>
          <a:ln>
            <a:noFill/>
          </a:ln>
        </p:spPr>
        <p:txBody>
          <a:bodyPr spcFirstLastPara="1" wrap="square" lIns="182875" tIns="91425" rIns="91425" bIns="45700" anchor="t" anchorCtr="0">
            <a:normAutofit/>
          </a:bodyPr>
          <a:lstStyle>
            <a:lvl1pPr marL="457200" lvl="0" indent="-350520" algn="l">
              <a:lnSpc>
                <a:spcPct val="100000"/>
              </a:lnSpc>
              <a:spcBef>
                <a:spcPts val="250"/>
              </a:spcBef>
              <a:spcAft>
                <a:spcPts val="0"/>
              </a:spcAft>
              <a:buSzPts val="1920"/>
              <a:buChar char="⚫"/>
              <a:defRPr sz="2400"/>
            </a:lvl1pPr>
            <a:lvl2pPr marL="914400" lvl="1" indent="-355600" algn="l">
              <a:lnSpc>
                <a:spcPct val="100000"/>
              </a:lnSpc>
              <a:spcBef>
                <a:spcPts val="250"/>
              </a:spcBef>
              <a:spcAft>
                <a:spcPts val="0"/>
              </a:spcAft>
              <a:buSzPts val="2000"/>
              <a:buChar char="◦"/>
              <a:defRPr sz="2000"/>
            </a:lvl2pPr>
            <a:lvl3pPr marL="1371600" lvl="2" indent="-342900" algn="l">
              <a:lnSpc>
                <a:spcPct val="100000"/>
              </a:lnSpc>
              <a:spcBef>
                <a:spcPts val="250"/>
              </a:spcBef>
              <a:spcAft>
                <a:spcPts val="0"/>
              </a:spcAft>
              <a:buSzPts val="1800"/>
              <a:buChar char="●"/>
              <a:defRPr sz="1800"/>
            </a:lvl3pPr>
            <a:lvl4pPr marL="1828800" lvl="3" indent="-342392" algn="l">
              <a:lnSpc>
                <a:spcPct val="100000"/>
              </a:lnSpc>
              <a:spcBef>
                <a:spcPts val="230"/>
              </a:spcBef>
              <a:spcAft>
                <a:spcPts val="0"/>
              </a:spcAft>
              <a:buSzPts val="1792"/>
              <a:buChar char="◦"/>
              <a:defRPr sz="1600"/>
            </a:lvl4pPr>
            <a:lvl5pPr marL="2286000" lvl="4" indent="-330200" algn="l">
              <a:lnSpc>
                <a:spcPct val="100000"/>
              </a:lnSpc>
              <a:spcBef>
                <a:spcPts val="250"/>
              </a:spcBef>
              <a:spcAft>
                <a:spcPts val="0"/>
              </a:spcAft>
              <a:buSzPts val="1600"/>
              <a:buChar char="●"/>
              <a:defRPr sz="1600"/>
            </a:lvl5pPr>
            <a:lvl6pPr marL="2743200" lvl="5" indent="-342900" algn="l">
              <a:lnSpc>
                <a:spcPct val="100000"/>
              </a:lnSpc>
              <a:spcBef>
                <a:spcPts val="250"/>
              </a:spcBef>
              <a:spcAft>
                <a:spcPts val="0"/>
              </a:spcAft>
              <a:buSzPts val="1800"/>
              <a:buChar char="◦"/>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48" name="Google Shape;48;p29"/>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9"/>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29"/>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
        <p:cNvGrpSpPr/>
        <p:nvPr/>
      </p:nvGrpSpPr>
      <p:grpSpPr>
        <a:xfrm>
          <a:off x="0" y="0"/>
          <a:ext cx="0" cy="0"/>
          <a:chOff x="0" y="0"/>
          <a:chExt cx="0" cy="0"/>
        </a:xfrm>
      </p:grpSpPr>
      <p:sp>
        <p:nvSpPr>
          <p:cNvPr id="52" name="Google Shape;52;p30"/>
          <p:cNvSpPr txBox="1">
            <a:spLocks noGrp="1"/>
          </p:cNvSpPr>
          <p:nvPr>
            <p:ph type="title"/>
          </p:nvPr>
        </p:nvSpPr>
        <p:spPr>
          <a:xfrm>
            <a:off x="502920" y="4985590"/>
            <a:ext cx="8183880" cy="105156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FF8C3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0"/>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30"/>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0"/>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56"/>
        <p:cNvGrpSpPr/>
        <p:nvPr/>
      </p:nvGrpSpPr>
      <p:grpSpPr>
        <a:xfrm>
          <a:off x="0" y="0"/>
          <a:ext cx="0" cy="0"/>
          <a:chOff x="0" y="0"/>
          <a:chExt cx="0" cy="0"/>
        </a:xfrm>
      </p:grpSpPr>
      <p:sp>
        <p:nvSpPr>
          <p:cNvPr id="57" name="Google Shape;57;p31"/>
          <p:cNvSpPr/>
          <p:nvPr/>
        </p:nvSpPr>
        <p:spPr>
          <a:xfrm>
            <a:off x="304800" y="329184"/>
            <a:ext cx="8532055" cy="6196819"/>
          </a:xfrm>
          <a:prstGeom prst="roundRect">
            <a:avLst>
              <a:gd name="adj" fmla="val 2081"/>
            </a:avLst>
          </a:prstGeom>
          <a:gradFill>
            <a:gsLst>
              <a:gs pos="0">
                <a:srgbClr val="FFFFFF"/>
              </a:gs>
              <a:gs pos="98000">
                <a:srgbClr val="FFFFFF"/>
              </a:gs>
              <a:gs pos="99055">
                <a:srgbClr val="F6F6F6"/>
              </a:gs>
              <a:gs pos="100000">
                <a:srgbClr val="D8D8D8"/>
              </a:gs>
            </a:gsLst>
            <a:lin ang="5400000" scaled="0"/>
          </a:gradFill>
          <a:ln w="9525" cap="rnd" cmpd="sng">
            <a:solidFill>
              <a:srgbClr val="A2A0A0"/>
            </a:solidFill>
            <a:prstDash val="solid"/>
            <a:round/>
            <a:headEnd type="none" w="sm" len="sm"/>
            <a:tailEnd type="none" w="sm" len="sm"/>
          </a:ln>
          <a:effectLst>
            <a:outerShdw blurRad="76200" dist="50800" dir="5400000" algn="tl" rotWithShape="0">
              <a:srgbClr val="000000">
                <a:alpha val="2392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58" name="Google Shape;58;p31"/>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1"/>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1"/>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1"/>
        <p:cNvGrpSpPr/>
        <p:nvPr/>
      </p:nvGrpSpPr>
      <p:grpSpPr>
        <a:xfrm>
          <a:off x="0" y="0"/>
          <a:ext cx="0" cy="0"/>
          <a:chOff x="0" y="0"/>
          <a:chExt cx="0" cy="0"/>
        </a:xfrm>
      </p:grpSpPr>
      <p:sp>
        <p:nvSpPr>
          <p:cNvPr id="62" name="Google Shape;62;p32"/>
          <p:cNvSpPr txBox="1">
            <a:spLocks noGrp="1"/>
          </p:cNvSpPr>
          <p:nvPr>
            <p:ph type="title"/>
          </p:nvPr>
        </p:nvSpPr>
        <p:spPr>
          <a:xfrm>
            <a:off x="5538784" y="533400"/>
            <a:ext cx="2971800" cy="9144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200"/>
              <a:buFont typeface="Verdana"/>
              <a:buNone/>
              <a:defRPr sz="2200" b="1">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2"/>
          <p:cNvSpPr txBox="1">
            <a:spLocks noGrp="1"/>
          </p:cNvSpPr>
          <p:nvPr>
            <p:ph type="body" idx="1"/>
          </p:nvPr>
        </p:nvSpPr>
        <p:spPr>
          <a:xfrm>
            <a:off x="5538847" y="1447802"/>
            <a:ext cx="2971800" cy="4206112"/>
          </a:xfrm>
          <a:prstGeom prst="rect">
            <a:avLst/>
          </a:prstGeom>
          <a:noFill/>
          <a:ln>
            <a:noFill/>
          </a:ln>
        </p:spPr>
        <p:txBody>
          <a:bodyPr spcFirstLastPara="1" wrap="square" lIns="91425" tIns="91425" rIns="91425" bIns="45700" anchor="t" anchorCtr="0">
            <a:normAutofit/>
          </a:bodyPr>
          <a:lstStyle>
            <a:lvl1pPr marL="457200" marR="18288" lvl="0" indent="-228600" algn="l">
              <a:lnSpc>
                <a:spcPct val="100000"/>
              </a:lnSpc>
              <a:spcBef>
                <a:spcPts val="0"/>
              </a:spcBef>
              <a:spcAft>
                <a:spcPts val="0"/>
              </a:spcAft>
              <a:buSzPts val="1120"/>
              <a:buNone/>
              <a:defRPr sz="1400">
                <a:solidFill>
                  <a:schemeClr val="dk1"/>
                </a:solidFill>
              </a:defRPr>
            </a:lvl1pPr>
            <a:lvl2pPr marL="914400" lvl="1" indent="-228600" algn="l">
              <a:lnSpc>
                <a:spcPct val="100000"/>
              </a:lnSpc>
              <a:spcBef>
                <a:spcPts val="250"/>
              </a:spcBef>
              <a:spcAft>
                <a:spcPts val="0"/>
              </a:spcAft>
              <a:buSzPts val="1200"/>
              <a:buNone/>
              <a:defRPr sz="1200">
                <a:solidFill>
                  <a:schemeClr val="dk1"/>
                </a:solidFill>
              </a:defRPr>
            </a:lvl2pPr>
            <a:lvl3pPr marL="1371600" lvl="2" indent="-228600" algn="l">
              <a:lnSpc>
                <a:spcPct val="100000"/>
              </a:lnSpc>
              <a:spcBef>
                <a:spcPts val="250"/>
              </a:spcBef>
              <a:spcAft>
                <a:spcPts val="0"/>
              </a:spcAft>
              <a:buSzPts val="1000"/>
              <a:buNone/>
              <a:defRPr sz="1000">
                <a:solidFill>
                  <a:schemeClr val="dk1"/>
                </a:solidFill>
              </a:defRPr>
            </a:lvl3pPr>
            <a:lvl4pPr marL="1828800" lvl="3" indent="-228600" algn="l">
              <a:lnSpc>
                <a:spcPct val="100000"/>
              </a:lnSpc>
              <a:spcBef>
                <a:spcPts val="230"/>
              </a:spcBef>
              <a:spcAft>
                <a:spcPts val="0"/>
              </a:spcAft>
              <a:buSzPts val="1008"/>
              <a:buNone/>
              <a:defRPr sz="900">
                <a:solidFill>
                  <a:schemeClr val="dk1"/>
                </a:solidFill>
              </a:defRPr>
            </a:lvl4pPr>
            <a:lvl5pPr marL="2286000" lvl="4" indent="-228600" algn="l">
              <a:lnSpc>
                <a:spcPct val="100000"/>
              </a:lnSpc>
              <a:spcBef>
                <a:spcPts val="250"/>
              </a:spcBef>
              <a:spcAft>
                <a:spcPts val="0"/>
              </a:spcAft>
              <a:buSzPts val="900"/>
              <a:buNone/>
              <a:defRPr sz="900">
                <a:solidFill>
                  <a:schemeClr val="dk1"/>
                </a:solidFill>
              </a:defRPr>
            </a:lvl5pPr>
            <a:lvl6pPr marL="2743200" lvl="5" indent="-342900" algn="l">
              <a:lnSpc>
                <a:spcPct val="100000"/>
              </a:lnSpc>
              <a:spcBef>
                <a:spcPts val="250"/>
              </a:spcBef>
              <a:spcAft>
                <a:spcPts val="0"/>
              </a:spcAft>
              <a:buSzPts val="1800"/>
              <a:buChar char="◦"/>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64" name="Google Shape;64;p32"/>
          <p:cNvSpPr txBox="1">
            <a:spLocks noGrp="1"/>
          </p:cNvSpPr>
          <p:nvPr>
            <p:ph type="body" idx="2"/>
          </p:nvPr>
        </p:nvSpPr>
        <p:spPr>
          <a:xfrm>
            <a:off x="761372" y="930144"/>
            <a:ext cx="4626159" cy="4724402"/>
          </a:xfrm>
          <a:prstGeom prst="rect">
            <a:avLst/>
          </a:prstGeom>
          <a:noFill/>
          <a:ln>
            <a:noFill/>
          </a:ln>
        </p:spPr>
        <p:txBody>
          <a:bodyPr spcFirstLastPara="1" wrap="square" lIns="182875" tIns="91425" rIns="91425" bIns="45700" anchor="t" anchorCtr="0">
            <a:normAutofit/>
          </a:bodyPr>
          <a:lstStyle>
            <a:lvl1pPr marL="457200" lvl="0" indent="-370840" algn="l">
              <a:lnSpc>
                <a:spcPct val="100000"/>
              </a:lnSpc>
              <a:spcBef>
                <a:spcPts val="250"/>
              </a:spcBef>
              <a:spcAft>
                <a:spcPts val="0"/>
              </a:spcAft>
              <a:buSzPts val="2240"/>
              <a:buChar char="⚫"/>
              <a:defRPr sz="2800">
                <a:solidFill>
                  <a:schemeClr val="dk1"/>
                </a:solidFill>
              </a:defRPr>
            </a:lvl1pPr>
            <a:lvl2pPr marL="914400" lvl="1" indent="-393700" algn="l">
              <a:lnSpc>
                <a:spcPct val="100000"/>
              </a:lnSpc>
              <a:spcBef>
                <a:spcPts val="250"/>
              </a:spcBef>
              <a:spcAft>
                <a:spcPts val="0"/>
              </a:spcAft>
              <a:buSzPts val="2600"/>
              <a:buChar char="◦"/>
              <a:defRPr sz="2600">
                <a:solidFill>
                  <a:schemeClr val="dk1"/>
                </a:solidFill>
              </a:defRPr>
            </a:lvl2pPr>
            <a:lvl3pPr marL="1371600" lvl="2" indent="-381000" algn="l">
              <a:lnSpc>
                <a:spcPct val="100000"/>
              </a:lnSpc>
              <a:spcBef>
                <a:spcPts val="250"/>
              </a:spcBef>
              <a:spcAft>
                <a:spcPts val="0"/>
              </a:spcAft>
              <a:buSzPts val="2400"/>
              <a:buChar char="●"/>
              <a:defRPr sz="2400">
                <a:solidFill>
                  <a:schemeClr val="dk1"/>
                </a:solidFill>
              </a:defRPr>
            </a:lvl3pPr>
            <a:lvl4pPr marL="1828800" lvl="3" indent="-370840" algn="l">
              <a:lnSpc>
                <a:spcPct val="100000"/>
              </a:lnSpc>
              <a:spcBef>
                <a:spcPts val="230"/>
              </a:spcBef>
              <a:spcAft>
                <a:spcPts val="0"/>
              </a:spcAft>
              <a:buSzPts val="2240"/>
              <a:buChar char="◦"/>
              <a:defRPr sz="2000">
                <a:solidFill>
                  <a:schemeClr val="dk1"/>
                </a:solidFill>
              </a:defRPr>
            </a:lvl4pPr>
            <a:lvl5pPr marL="2286000" lvl="4" indent="-355600" algn="l">
              <a:lnSpc>
                <a:spcPct val="100000"/>
              </a:lnSpc>
              <a:spcBef>
                <a:spcPts val="250"/>
              </a:spcBef>
              <a:spcAft>
                <a:spcPts val="0"/>
              </a:spcAft>
              <a:buSzPts val="2000"/>
              <a:buChar char="●"/>
              <a:defRPr sz="2000">
                <a:solidFill>
                  <a:schemeClr val="dk1"/>
                </a:solidFill>
              </a:defRPr>
            </a:lvl5pPr>
            <a:lvl6pPr marL="2743200" lvl="5" indent="-228600" algn="l">
              <a:lnSpc>
                <a:spcPct val="100000"/>
              </a:lnSpc>
              <a:spcBef>
                <a:spcPts val="250"/>
              </a:spcBef>
              <a:spcAft>
                <a:spcPts val="0"/>
              </a:spcAft>
              <a:buSzPts val="1700"/>
              <a:buNone/>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65" name="Google Shape;65;p32"/>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2"/>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2"/>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68"/>
        <p:cNvGrpSpPr/>
        <p:nvPr/>
      </p:nvGrpSpPr>
      <p:grpSpPr>
        <a:xfrm>
          <a:off x="0" y="0"/>
          <a:ext cx="0" cy="0"/>
          <a:chOff x="0" y="0"/>
          <a:chExt cx="0" cy="0"/>
        </a:xfrm>
      </p:grpSpPr>
      <p:sp>
        <p:nvSpPr>
          <p:cNvPr id="69" name="Google Shape;69;p33"/>
          <p:cNvSpPr/>
          <p:nvPr/>
        </p:nvSpPr>
        <p:spPr>
          <a:xfrm>
            <a:off x="304800" y="329184"/>
            <a:ext cx="8532055" cy="6196819"/>
          </a:xfrm>
          <a:prstGeom prst="roundRect">
            <a:avLst>
              <a:gd name="adj" fmla="val 2081"/>
            </a:avLst>
          </a:prstGeom>
          <a:gradFill>
            <a:gsLst>
              <a:gs pos="0">
                <a:srgbClr val="FFFFFF"/>
              </a:gs>
              <a:gs pos="98000">
                <a:srgbClr val="FFFFFF"/>
              </a:gs>
              <a:gs pos="99055">
                <a:srgbClr val="F6F6F6"/>
              </a:gs>
              <a:gs pos="100000">
                <a:srgbClr val="D8D8D8"/>
              </a:gs>
            </a:gsLst>
            <a:lin ang="5400000" scaled="0"/>
          </a:gradFill>
          <a:ln w="9525" cap="rnd" cmpd="sng">
            <a:solidFill>
              <a:srgbClr val="A2A0A0"/>
            </a:solidFill>
            <a:prstDash val="solid"/>
            <a:round/>
            <a:headEnd type="none" w="sm" len="sm"/>
            <a:tailEnd type="none" w="sm" len="sm"/>
          </a:ln>
          <a:effectLst>
            <a:outerShdw blurRad="76200" dist="50800" dir="5400000" algn="tl" rotWithShape="0">
              <a:srgbClr val="000000">
                <a:alpha val="2392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70" name="Google Shape;70;p33"/>
          <p:cNvSpPr/>
          <p:nvPr/>
        </p:nvSpPr>
        <p:spPr>
          <a:xfrm>
            <a:off x="6400800" y="434162"/>
            <a:ext cx="2324605" cy="4343400"/>
          </a:xfrm>
          <a:prstGeom prst="round1Rect">
            <a:avLst>
              <a:gd name="adj" fmla="val 2748"/>
            </a:avLst>
          </a:prstGeom>
          <a:solidFill>
            <a:srgbClr val="1C1C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71" name="Google Shape;71;p33"/>
          <p:cNvSpPr txBox="1">
            <a:spLocks noGrp="1"/>
          </p:cNvSpPr>
          <p:nvPr>
            <p:ph type="title"/>
          </p:nvPr>
        </p:nvSpPr>
        <p:spPr>
          <a:xfrm>
            <a:off x="457200" y="5012056"/>
            <a:ext cx="8229600" cy="105156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rgbClr val="78766F"/>
              </a:buClr>
              <a:buSzPts val="3600"/>
              <a:buFont typeface="Verdana"/>
              <a:buNone/>
              <a:defRPr sz="3600" b="0">
                <a:solidFill>
                  <a:srgbClr val="78766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3"/>
          <p:cNvSpPr txBox="1">
            <a:spLocks noGrp="1"/>
          </p:cNvSpPr>
          <p:nvPr>
            <p:ph type="body" idx="1"/>
          </p:nvPr>
        </p:nvSpPr>
        <p:spPr>
          <a:xfrm>
            <a:off x="6462712" y="533400"/>
            <a:ext cx="2240280" cy="4211480"/>
          </a:xfrm>
          <a:prstGeom prst="rect">
            <a:avLst/>
          </a:prstGeom>
          <a:noFill/>
          <a:ln>
            <a:noFill/>
          </a:ln>
        </p:spPr>
        <p:txBody>
          <a:bodyPr spcFirstLastPara="1" wrap="square" lIns="91425" tIns="91425" rIns="91425" bIns="45700" anchor="t" anchorCtr="0">
            <a:normAutofit/>
          </a:bodyPr>
          <a:lstStyle>
            <a:lvl1pPr marL="457200" lvl="0" indent="-228600" algn="l">
              <a:lnSpc>
                <a:spcPct val="100000"/>
              </a:lnSpc>
              <a:spcBef>
                <a:spcPts val="0"/>
              </a:spcBef>
              <a:spcAft>
                <a:spcPts val="0"/>
              </a:spcAft>
              <a:buSzPts val="1120"/>
              <a:buNone/>
              <a:defRPr sz="1400">
                <a:solidFill>
                  <a:srgbClr val="FFFFFF"/>
                </a:solidFill>
              </a:defRPr>
            </a:lvl1pPr>
            <a:lvl2pPr marL="914400" lvl="1" indent="-304800" algn="l">
              <a:lnSpc>
                <a:spcPct val="100000"/>
              </a:lnSpc>
              <a:spcBef>
                <a:spcPts val="250"/>
              </a:spcBef>
              <a:spcAft>
                <a:spcPts val="0"/>
              </a:spcAft>
              <a:buSzPts val="1200"/>
              <a:buChar char="◦"/>
              <a:defRPr sz="1200">
                <a:solidFill>
                  <a:srgbClr val="FFFFFF"/>
                </a:solidFill>
              </a:defRPr>
            </a:lvl2pPr>
            <a:lvl3pPr marL="1371600" lvl="2" indent="-292100" algn="l">
              <a:lnSpc>
                <a:spcPct val="100000"/>
              </a:lnSpc>
              <a:spcBef>
                <a:spcPts val="250"/>
              </a:spcBef>
              <a:spcAft>
                <a:spcPts val="0"/>
              </a:spcAft>
              <a:buSzPts val="1000"/>
              <a:buChar char="●"/>
              <a:defRPr sz="1000">
                <a:solidFill>
                  <a:srgbClr val="FFFFFF"/>
                </a:solidFill>
              </a:defRPr>
            </a:lvl3pPr>
            <a:lvl4pPr marL="1828800" lvl="3" indent="-292608" algn="l">
              <a:lnSpc>
                <a:spcPct val="100000"/>
              </a:lnSpc>
              <a:spcBef>
                <a:spcPts val="230"/>
              </a:spcBef>
              <a:spcAft>
                <a:spcPts val="0"/>
              </a:spcAft>
              <a:buSzPts val="1008"/>
              <a:buChar char="◦"/>
              <a:defRPr sz="900">
                <a:solidFill>
                  <a:srgbClr val="FFFFFF"/>
                </a:solidFill>
              </a:defRPr>
            </a:lvl4pPr>
            <a:lvl5pPr marL="2286000" lvl="4" indent="-285750" algn="l">
              <a:lnSpc>
                <a:spcPct val="100000"/>
              </a:lnSpc>
              <a:spcBef>
                <a:spcPts val="250"/>
              </a:spcBef>
              <a:spcAft>
                <a:spcPts val="0"/>
              </a:spcAft>
              <a:buSzPts val="900"/>
              <a:buChar char="●"/>
              <a:defRPr sz="900">
                <a:solidFill>
                  <a:srgbClr val="FFFFFF"/>
                </a:solidFill>
              </a:defRPr>
            </a:lvl5pPr>
            <a:lvl6pPr marL="2743200" lvl="5" indent="-342900" algn="l">
              <a:lnSpc>
                <a:spcPct val="100000"/>
              </a:lnSpc>
              <a:spcBef>
                <a:spcPts val="250"/>
              </a:spcBef>
              <a:spcAft>
                <a:spcPts val="0"/>
              </a:spcAft>
              <a:buSzPts val="1800"/>
              <a:buChar char="◦"/>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73" name="Google Shape;73;p33"/>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3"/>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33"/>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a:p>
        </p:txBody>
      </p:sp>
      <p:sp>
        <p:nvSpPr>
          <p:cNvPr id="76" name="Google Shape;76;p33"/>
          <p:cNvSpPr>
            <a:spLocks noGrp="1"/>
          </p:cNvSpPr>
          <p:nvPr>
            <p:ph type="pic" idx="2"/>
          </p:nvPr>
        </p:nvSpPr>
        <p:spPr>
          <a:xfrm>
            <a:off x="421480" y="435768"/>
            <a:ext cx="5925312" cy="4343400"/>
          </a:xfrm>
          <a:prstGeom prst="snipRoundRect">
            <a:avLst>
              <a:gd name="adj1" fmla="val 1040"/>
              <a:gd name="adj2" fmla="val 0"/>
            </a:avLst>
          </a:prstGeom>
          <a:solidFill>
            <a:srgbClr val="4F4D49"/>
          </a:solid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7"/>
        <p:cNvGrpSpPr/>
        <p:nvPr/>
      </p:nvGrpSpPr>
      <p:grpSpPr>
        <a:xfrm>
          <a:off x="0" y="0"/>
          <a:ext cx="0" cy="0"/>
          <a:chOff x="0" y="0"/>
          <a:chExt cx="0" cy="0"/>
        </a:xfrm>
      </p:grpSpPr>
      <p:sp>
        <p:nvSpPr>
          <p:cNvPr id="78" name="Google Shape;78;p34"/>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FF8C3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4"/>
          <p:cNvSpPr txBox="1">
            <a:spLocks noGrp="1"/>
          </p:cNvSpPr>
          <p:nvPr>
            <p:ph type="body" idx="1"/>
          </p:nvPr>
        </p:nvSpPr>
        <p:spPr>
          <a:xfrm rot="5400000">
            <a:off x="2500884" y="-1467612"/>
            <a:ext cx="4187952" cy="8183880"/>
          </a:xfrm>
          <a:prstGeom prst="rect">
            <a:avLst/>
          </a:prstGeom>
          <a:noFill/>
          <a:ln>
            <a:noFill/>
          </a:ln>
        </p:spPr>
        <p:txBody>
          <a:bodyPr spcFirstLastPara="1" wrap="square" lIns="182875" tIns="91425" rIns="91425" bIns="45700" anchor="t" anchorCtr="0">
            <a:normAutofit/>
          </a:bodyPr>
          <a:lstStyle>
            <a:lvl1pPr marL="457200" lvl="0" indent="-320040" algn="l">
              <a:lnSpc>
                <a:spcPct val="100000"/>
              </a:lnSpc>
              <a:spcBef>
                <a:spcPts val="250"/>
              </a:spcBef>
              <a:spcAft>
                <a:spcPts val="0"/>
              </a:spcAft>
              <a:buSzPts val="1440"/>
              <a:buChar char="⚫"/>
              <a:defRPr/>
            </a:lvl1pPr>
            <a:lvl2pPr marL="914400" lvl="1" indent="-342900" algn="l">
              <a:lnSpc>
                <a:spcPct val="100000"/>
              </a:lnSpc>
              <a:spcBef>
                <a:spcPts val="250"/>
              </a:spcBef>
              <a:spcAft>
                <a:spcPts val="0"/>
              </a:spcAft>
              <a:buSzPts val="1800"/>
              <a:buChar char="◦"/>
              <a:defRPr/>
            </a:lvl2pPr>
            <a:lvl3pPr marL="1371600" lvl="2" indent="-342900" algn="l">
              <a:lnSpc>
                <a:spcPct val="100000"/>
              </a:lnSpc>
              <a:spcBef>
                <a:spcPts val="250"/>
              </a:spcBef>
              <a:spcAft>
                <a:spcPts val="0"/>
              </a:spcAft>
              <a:buSzPts val="1800"/>
              <a:buChar char="●"/>
              <a:defRPr/>
            </a:lvl3pPr>
            <a:lvl4pPr marL="1828800" lvl="3" indent="-356616" algn="l">
              <a:lnSpc>
                <a:spcPct val="100000"/>
              </a:lnSpc>
              <a:spcBef>
                <a:spcPts val="230"/>
              </a:spcBef>
              <a:spcAft>
                <a:spcPts val="0"/>
              </a:spcAft>
              <a:buSzPts val="2016"/>
              <a:buChar char="◦"/>
              <a:defRPr/>
            </a:lvl4pPr>
            <a:lvl5pPr marL="2286000" lvl="4" indent="-342900" algn="l">
              <a:lnSpc>
                <a:spcPct val="100000"/>
              </a:lnSpc>
              <a:spcBef>
                <a:spcPts val="250"/>
              </a:spcBef>
              <a:spcAft>
                <a:spcPts val="0"/>
              </a:spcAft>
              <a:buSzPts val="1800"/>
              <a:buChar char="●"/>
              <a:defRPr/>
            </a:lvl5pPr>
            <a:lvl6pPr marL="2743200" lvl="5" indent="-342900" algn="l">
              <a:lnSpc>
                <a:spcPct val="100000"/>
              </a:lnSpc>
              <a:spcBef>
                <a:spcPts val="250"/>
              </a:spcBef>
              <a:spcAft>
                <a:spcPts val="0"/>
              </a:spcAft>
              <a:buSzPts val="1800"/>
              <a:buChar char="◦"/>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80" name="Google Shape;80;p34"/>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34"/>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4"/>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3"/>
        <p:cNvGrpSpPr/>
        <p:nvPr/>
      </p:nvGrpSpPr>
      <p:grpSpPr>
        <a:xfrm>
          <a:off x="0" y="0"/>
          <a:ext cx="0" cy="0"/>
          <a:chOff x="0" y="0"/>
          <a:chExt cx="0" cy="0"/>
        </a:xfrm>
      </p:grpSpPr>
      <p:sp>
        <p:nvSpPr>
          <p:cNvPr id="84" name="Google Shape;84;p35"/>
          <p:cNvSpPr txBox="1">
            <a:spLocks noGrp="1"/>
          </p:cNvSpPr>
          <p:nvPr>
            <p:ph type="title"/>
          </p:nvPr>
        </p:nvSpPr>
        <p:spPr>
          <a:xfrm rot="5400000">
            <a:off x="4991101" y="2171704"/>
            <a:ext cx="5257799" cy="19812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FF8C3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35"/>
          <p:cNvSpPr txBox="1">
            <a:spLocks noGrp="1"/>
          </p:cNvSpPr>
          <p:nvPr>
            <p:ph type="body" idx="1"/>
          </p:nvPr>
        </p:nvSpPr>
        <p:spPr>
          <a:xfrm rot="5400000">
            <a:off x="876300" y="190503"/>
            <a:ext cx="5257801" cy="5943600"/>
          </a:xfrm>
          <a:prstGeom prst="rect">
            <a:avLst/>
          </a:prstGeom>
          <a:noFill/>
          <a:ln>
            <a:noFill/>
          </a:ln>
        </p:spPr>
        <p:txBody>
          <a:bodyPr spcFirstLastPara="1" wrap="square" lIns="182875" tIns="91425" rIns="91425" bIns="45700" anchor="t" anchorCtr="0">
            <a:normAutofit/>
          </a:bodyPr>
          <a:lstStyle>
            <a:lvl1pPr marL="457200" lvl="0" indent="-320040" algn="l">
              <a:lnSpc>
                <a:spcPct val="100000"/>
              </a:lnSpc>
              <a:spcBef>
                <a:spcPts val="250"/>
              </a:spcBef>
              <a:spcAft>
                <a:spcPts val="0"/>
              </a:spcAft>
              <a:buSzPts val="1440"/>
              <a:buChar char="⚫"/>
              <a:defRPr/>
            </a:lvl1pPr>
            <a:lvl2pPr marL="914400" lvl="1" indent="-342900" algn="l">
              <a:lnSpc>
                <a:spcPct val="100000"/>
              </a:lnSpc>
              <a:spcBef>
                <a:spcPts val="250"/>
              </a:spcBef>
              <a:spcAft>
                <a:spcPts val="0"/>
              </a:spcAft>
              <a:buSzPts val="1800"/>
              <a:buChar char="◦"/>
              <a:defRPr/>
            </a:lvl2pPr>
            <a:lvl3pPr marL="1371600" lvl="2" indent="-342900" algn="l">
              <a:lnSpc>
                <a:spcPct val="100000"/>
              </a:lnSpc>
              <a:spcBef>
                <a:spcPts val="250"/>
              </a:spcBef>
              <a:spcAft>
                <a:spcPts val="0"/>
              </a:spcAft>
              <a:buSzPts val="1800"/>
              <a:buChar char="●"/>
              <a:defRPr/>
            </a:lvl3pPr>
            <a:lvl4pPr marL="1828800" lvl="3" indent="-356616" algn="l">
              <a:lnSpc>
                <a:spcPct val="100000"/>
              </a:lnSpc>
              <a:spcBef>
                <a:spcPts val="230"/>
              </a:spcBef>
              <a:spcAft>
                <a:spcPts val="0"/>
              </a:spcAft>
              <a:buSzPts val="2016"/>
              <a:buChar char="◦"/>
              <a:defRPr/>
            </a:lvl4pPr>
            <a:lvl5pPr marL="2286000" lvl="4" indent="-342900" algn="l">
              <a:lnSpc>
                <a:spcPct val="100000"/>
              </a:lnSpc>
              <a:spcBef>
                <a:spcPts val="250"/>
              </a:spcBef>
              <a:spcAft>
                <a:spcPts val="0"/>
              </a:spcAft>
              <a:buSzPts val="1800"/>
              <a:buChar char="●"/>
              <a:defRPr/>
            </a:lvl5pPr>
            <a:lvl6pPr marL="2743200" lvl="5" indent="-342900" algn="l">
              <a:lnSpc>
                <a:spcPct val="100000"/>
              </a:lnSpc>
              <a:spcBef>
                <a:spcPts val="250"/>
              </a:spcBef>
              <a:spcAft>
                <a:spcPts val="0"/>
              </a:spcAft>
              <a:buSzPts val="1800"/>
              <a:buChar char="◦"/>
              <a:defRPr/>
            </a:lvl6pPr>
            <a:lvl7pPr marL="3200400" lvl="6" indent="-342900" algn="l">
              <a:lnSpc>
                <a:spcPct val="100000"/>
              </a:lnSpc>
              <a:spcBef>
                <a:spcPts val="255"/>
              </a:spcBef>
              <a:spcAft>
                <a:spcPts val="0"/>
              </a:spcAft>
              <a:buSzPts val="1800"/>
              <a:buChar char="●"/>
              <a:defRPr/>
            </a:lvl7pPr>
            <a:lvl8pPr marL="3657600" lvl="7" indent="-342900" algn="l">
              <a:lnSpc>
                <a:spcPct val="100000"/>
              </a:lnSpc>
              <a:spcBef>
                <a:spcPts val="257"/>
              </a:spcBef>
              <a:spcAft>
                <a:spcPts val="0"/>
              </a:spcAft>
              <a:buSzPts val="1800"/>
              <a:buChar char="◦"/>
              <a:defRPr/>
            </a:lvl8pPr>
            <a:lvl9pPr marL="4114800" lvl="8" indent="-342900" algn="l">
              <a:lnSpc>
                <a:spcPct val="100000"/>
              </a:lnSpc>
              <a:spcBef>
                <a:spcPts val="255"/>
              </a:spcBef>
              <a:spcAft>
                <a:spcPts val="0"/>
              </a:spcAft>
              <a:buSzPts val="1800"/>
              <a:buChar char="●"/>
              <a:defRPr/>
            </a:lvl9pPr>
          </a:lstStyle>
          <a:p>
            <a:endParaRPr/>
          </a:p>
        </p:txBody>
      </p:sp>
      <p:sp>
        <p:nvSpPr>
          <p:cNvPr id="86" name="Google Shape;86;p35"/>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35"/>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35"/>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5"/>
        <p:cNvGrpSpPr/>
        <p:nvPr/>
      </p:nvGrpSpPr>
      <p:grpSpPr>
        <a:xfrm>
          <a:off x="0" y="0"/>
          <a:ext cx="0" cy="0"/>
          <a:chOff x="0" y="0"/>
          <a:chExt cx="0" cy="0"/>
        </a:xfrm>
      </p:grpSpPr>
      <p:sp>
        <p:nvSpPr>
          <p:cNvPr id="6" name="Google Shape;6;p24"/>
          <p:cNvSpPr/>
          <p:nvPr/>
        </p:nvSpPr>
        <p:spPr>
          <a:xfrm>
            <a:off x="304800" y="329184"/>
            <a:ext cx="8532055" cy="6196819"/>
          </a:xfrm>
          <a:prstGeom prst="roundRect">
            <a:avLst>
              <a:gd name="adj" fmla="val 2081"/>
            </a:avLst>
          </a:prstGeom>
          <a:gradFill>
            <a:gsLst>
              <a:gs pos="0">
                <a:srgbClr val="FFFFFF"/>
              </a:gs>
              <a:gs pos="98000">
                <a:srgbClr val="FFFFFF"/>
              </a:gs>
              <a:gs pos="99055">
                <a:srgbClr val="F6F6F6"/>
              </a:gs>
              <a:gs pos="100000">
                <a:srgbClr val="D8D8D8"/>
              </a:gs>
            </a:gsLst>
            <a:lin ang="5400000" scaled="0"/>
          </a:gradFill>
          <a:ln w="9525" cap="rnd" cmpd="sng">
            <a:solidFill>
              <a:srgbClr val="A2A0A0"/>
            </a:solidFill>
            <a:prstDash val="solid"/>
            <a:round/>
            <a:headEnd type="none" w="sm" len="sm"/>
            <a:tailEnd type="none" w="sm" len="sm"/>
          </a:ln>
          <a:effectLst>
            <a:outerShdw blurRad="76200" dist="50800" dir="5400000" algn="tl" rotWithShape="0">
              <a:srgbClr val="000000">
                <a:alpha val="2392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7" name="Google Shape;7;p24"/>
          <p:cNvSpPr/>
          <p:nvPr/>
        </p:nvSpPr>
        <p:spPr>
          <a:xfrm>
            <a:off x="418596" y="434162"/>
            <a:ext cx="8306809" cy="5486400"/>
          </a:xfrm>
          <a:prstGeom prst="roundRect">
            <a:avLst>
              <a:gd name="adj" fmla="val 2127"/>
            </a:avLst>
          </a:prstGeom>
          <a:gradFill>
            <a:gsLst>
              <a:gs pos="0">
                <a:schemeClr val="lt1"/>
              </a:gs>
              <a:gs pos="55000">
                <a:srgbClr val="DFDFDF"/>
              </a:gs>
              <a:gs pos="100000">
                <a:srgbClr val="9E9E9E"/>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8" name="Google Shape;8;p24"/>
          <p:cNvSpPr txBox="1">
            <a:spLocks noGrp="1"/>
          </p:cNvSpPr>
          <p:nvPr>
            <p:ph type="title"/>
          </p:nvPr>
        </p:nvSpPr>
        <p:spPr>
          <a:xfrm>
            <a:off x="502920" y="4985590"/>
            <a:ext cx="8183880" cy="1051560"/>
          </a:xfrm>
          <a:prstGeom prst="rect">
            <a:avLst/>
          </a:prstGeom>
          <a:noFill/>
          <a:ln>
            <a:noFill/>
          </a:ln>
        </p:spPr>
        <p:txBody>
          <a:bodyPr spcFirstLastPara="1" wrap="square" lIns="91425" tIns="45700" rIns="91425" bIns="45700" anchor="b" anchorCtr="0">
            <a:normAutofit/>
          </a:bodyPr>
          <a:lstStyle>
            <a:lvl1pPr marR="0" lvl="0" algn="l" rtl="0">
              <a:lnSpc>
                <a:spcPct val="100000"/>
              </a:lnSpc>
              <a:spcBef>
                <a:spcPts val="0"/>
              </a:spcBef>
              <a:spcAft>
                <a:spcPts val="0"/>
              </a:spcAft>
              <a:buClr>
                <a:srgbClr val="FF8C3C"/>
              </a:buClr>
              <a:buSzPts val="3600"/>
              <a:buFont typeface="Verdana"/>
              <a:buNone/>
              <a:defRPr sz="3600" b="1" i="0" u="none" strike="noStrike" cap="none">
                <a:solidFill>
                  <a:srgbClr val="FF8C3C"/>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 name="Google Shape;9;p24"/>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a:bodyPr>
          <a:lstStyle>
            <a:lvl1pPr marL="457200" marR="0" lvl="0" indent="-370840" algn="l" rtl="0">
              <a:lnSpc>
                <a:spcPct val="100000"/>
              </a:lnSpc>
              <a:spcBef>
                <a:spcPts val="250"/>
              </a:spcBef>
              <a:spcAft>
                <a:spcPts val="0"/>
              </a:spcAft>
              <a:buClr>
                <a:schemeClr val="accent1"/>
              </a:buClr>
              <a:buSzPts val="2240"/>
              <a:buFont typeface="Noto Sans Symbols"/>
              <a:buChar char="⚫"/>
              <a:defRPr sz="2800" b="0" i="0" u="none" strike="noStrike" cap="none">
                <a:solidFill>
                  <a:schemeClr val="dk1"/>
                </a:solidFill>
                <a:latin typeface="Verdana"/>
                <a:ea typeface="Verdana"/>
                <a:cs typeface="Verdana"/>
                <a:sym typeface="Verdana"/>
              </a:defRPr>
            </a:lvl1pPr>
            <a:lvl2pPr marL="914400" marR="0" lvl="1" indent="-381000" algn="l" rtl="0">
              <a:lnSpc>
                <a:spcPct val="100000"/>
              </a:lnSpc>
              <a:spcBef>
                <a:spcPts val="250"/>
              </a:spcBef>
              <a:spcAft>
                <a:spcPts val="0"/>
              </a:spcAft>
              <a:buClr>
                <a:schemeClr val="accent1"/>
              </a:buClr>
              <a:buSzPts val="2400"/>
              <a:buFont typeface="Verdana"/>
              <a:buChar char="◦"/>
              <a:defRPr sz="2400" b="0" i="0" u="none" strike="noStrike" cap="none">
                <a:solidFill>
                  <a:schemeClr val="dk1"/>
                </a:solidFill>
                <a:latin typeface="Verdana"/>
                <a:ea typeface="Verdana"/>
                <a:cs typeface="Verdana"/>
                <a:sym typeface="Verdana"/>
              </a:defRPr>
            </a:lvl2pPr>
            <a:lvl3pPr marL="1371600" marR="0" lvl="2" indent="-368300" algn="l" rtl="0">
              <a:lnSpc>
                <a:spcPct val="100000"/>
              </a:lnSpc>
              <a:spcBef>
                <a:spcPts val="250"/>
              </a:spcBef>
              <a:spcAft>
                <a:spcPts val="0"/>
              </a:spcAft>
              <a:buClr>
                <a:srgbClr val="EF323E"/>
              </a:buClr>
              <a:buSzPts val="2200"/>
              <a:buFont typeface="Noto Sans Symbols"/>
              <a:buChar char="●"/>
              <a:defRPr sz="2200" b="0" i="0" u="none" strike="noStrike" cap="none">
                <a:solidFill>
                  <a:schemeClr val="dk1"/>
                </a:solidFill>
                <a:latin typeface="Verdana"/>
                <a:ea typeface="Verdana"/>
                <a:cs typeface="Verdana"/>
                <a:sym typeface="Verdana"/>
              </a:defRPr>
            </a:lvl3pPr>
            <a:lvl4pPr marL="1828800" marR="0" lvl="3" indent="-363728" algn="l" rtl="0">
              <a:lnSpc>
                <a:spcPct val="100000"/>
              </a:lnSpc>
              <a:spcBef>
                <a:spcPts val="230"/>
              </a:spcBef>
              <a:spcAft>
                <a:spcPts val="0"/>
              </a:spcAft>
              <a:buClr>
                <a:srgbClr val="EF323E"/>
              </a:buClr>
              <a:buSzPts val="2128"/>
              <a:buFont typeface="Verdana"/>
              <a:buChar char="◦"/>
              <a:defRPr sz="1900" b="0" i="0" u="none" strike="noStrike" cap="none">
                <a:solidFill>
                  <a:schemeClr val="dk1"/>
                </a:solidFill>
                <a:latin typeface="Verdana"/>
                <a:ea typeface="Verdana"/>
                <a:cs typeface="Verdana"/>
                <a:sym typeface="Verdana"/>
              </a:defRPr>
            </a:lvl4pPr>
            <a:lvl5pPr marL="2286000" marR="0" lvl="4" indent="-342900" algn="l" rtl="0">
              <a:lnSpc>
                <a:spcPct val="100000"/>
              </a:lnSpc>
              <a:spcBef>
                <a:spcPts val="250"/>
              </a:spcBef>
              <a:spcAft>
                <a:spcPts val="0"/>
              </a:spcAft>
              <a:buClr>
                <a:srgbClr val="4882BE"/>
              </a:buClr>
              <a:buSzPts val="1800"/>
              <a:buFont typeface="Noto Sans Symbols"/>
              <a:buChar char="●"/>
              <a:defRPr sz="1800" b="0" i="0" u="none" strike="noStrike" cap="none">
                <a:solidFill>
                  <a:schemeClr val="dk1"/>
                </a:solidFill>
                <a:latin typeface="Verdana"/>
                <a:ea typeface="Verdana"/>
                <a:cs typeface="Verdana"/>
                <a:sym typeface="Verdana"/>
              </a:defRPr>
            </a:lvl5pPr>
            <a:lvl6pPr marL="2743200" marR="0" lvl="5" indent="-336550" algn="l" rtl="0">
              <a:lnSpc>
                <a:spcPct val="100000"/>
              </a:lnSpc>
              <a:spcBef>
                <a:spcPts val="250"/>
              </a:spcBef>
              <a:spcAft>
                <a:spcPts val="0"/>
              </a:spcAft>
              <a:buClr>
                <a:srgbClr val="4882BE"/>
              </a:buClr>
              <a:buSzPts val="1700"/>
              <a:buFont typeface="Verdana"/>
              <a:buChar char="◦"/>
              <a:defRPr sz="1700" b="0" i="0" u="none" strike="noStrike" cap="none">
                <a:solidFill>
                  <a:schemeClr val="dk1"/>
                </a:solidFill>
                <a:latin typeface="Verdana"/>
                <a:ea typeface="Verdana"/>
                <a:cs typeface="Verdana"/>
                <a:sym typeface="Verdana"/>
              </a:defRPr>
            </a:lvl6pPr>
            <a:lvl7pPr marL="3200400" marR="0" lvl="6" indent="-323850" algn="l" rtl="0">
              <a:lnSpc>
                <a:spcPct val="100000"/>
              </a:lnSpc>
              <a:spcBef>
                <a:spcPts val="255"/>
              </a:spcBef>
              <a:spcAft>
                <a:spcPts val="0"/>
              </a:spcAft>
              <a:buClr>
                <a:srgbClr val="4882BE"/>
              </a:buClr>
              <a:buSzPts val="1500"/>
              <a:buFont typeface="Noto Sans Symbols"/>
              <a:buChar char="●"/>
              <a:defRPr sz="1500" b="0" i="0" u="none" strike="noStrike" cap="none">
                <a:solidFill>
                  <a:schemeClr val="dk1"/>
                </a:solidFill>
                <a:latin typeface="Verdana"/>
                <a:ea typeface="Verdana"/>
                <a:cs typeface="Verdana"/>
                <a:sym typeface="Verdana"/>
              </a:defRPr>
            </a:lvl7pPr>
            <a:lvl8pPr marL="3657600" marR="0" lvl="7" indent="-323850" algn="l" rtl="0">
              <a:lnSpc>
                <a:spcPct val="100000"/>
              </a:lnSpc>
              <a:spcBef>
                <a:spcPts val="257"/>
              </a:spcBef>
              <a:spcAft>
                <a:spcPts val="0"/>
              </a:spcAft>
              <a:buClr>
                <a:srgbClr val="4882BE"/>
              </a:buClr>
              <a:buSzPts val="1500"/>
              <a:buFont typeface="Verdana"/>
              <a:buChar char="◦"/>
              <a:defRPr sz="1500" b="0" i="0" u="none" strike="noStrike" cap="none">
                <a:solidFill>
                  <a:schemeClr val="dk1"/>
                </a:solidFill>
                <a:latin typeface="Verdana"/>
                <a:ea typeface="Verdana"/>
                <a:cs typeface="Verdana"/>
                <a:sym typeface="Verdana"/>
              </a:defRPr>
            </a:lvl8pPr>
            <a:lvl9pPr marL="4114800" marR="0" lvl="8" indent="-323850" algn="l" rtl="0">
              <a:lnSpc>
                <a:spcPct val="100000"/>
              </a:lnSpc>
              <a:spcBef>
                <a:spcPts val="255"/>
              </a:spcBef>
              <a:spcAft>
                <a:spcPts val="0"/>
              </a:spcAft>
              <a:buClr>
                <a:srgbClr val="4882BE"/>
              </a:buClr>
              <a:buSzPts val="1500"/>
              <a:buFont typeface="Noto Sans Symbols"/>
              <a:buChar char="●"/>
              <a:defRPr sz="1500" b="0" i="0" u="none" strike="noStrike" cap="none">
                <a:solidFill>
                  <a:schemeClr val="dk1"/>
                </a:solidFill>
                <a:latin typeface="Verdana"/>
                <a:ea typeface="Verdana"/>
                <a:cs typeface="Verdana"/>
                <a:sym typeface="Verdana"/>
              </a:defRPr>
            </a:lvl9pPr>
          </a:lstStyle>
          <a:p>
            <a:endParaRPr/>
          </a:p>
        </p:txBody>
      </p:sp>
      <p:sp>
        <p:nvSpPr>
          <p:cNvPr id="10" name="Google Shape;10;p24"/>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marR="0" lvl="0" algn="r" rtl="0">
              <a:lnSpc>
                <a:spcPct val="100000"/>
              </a:lnSpc>
              <a:spcBef>
                <a:spcPts val="0"/>
              </a:spcBef>
              <a:spcAft>
                <a:spcPts val="0"/>
              </a:spcAft>
              <a:buClr>
                <a:srgbClr val="000000"/>
              </a:buClr>
              <a:buSzPts val="1400"/>
              <a:buFont typeface="Arial"/>
              <a:buNone/>
              <a:defRPr sz="1000" b="0" i="0" u="none" strike="noStrike" cap="none">
                <a:solidFill>
                  <a:srgbClr val="A5A298"/>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9pPr>
          </a:lstStyle>
          <a:p>
            <a:endParaRPr/>
          </a:p>
        </p:txBody>
      </p:sp>
      <p:sp>
        <p:nvSpPr>
          <p:cNvPr id="11" name="Google Shape;11;p24"/>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A5A298"/>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9pPr>
          </a:lstStyle>
          <a:p>
            <a:endParaRPr/>
          </a:p>
        </p:txBody>
      </p:sp>
      <p:sp>
        <p:nvSpPr>
          <p:cNvPr id="12" name="Google Shape;12;p24"/>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hyperlink" Target="https://www.youtube.com/watch?v=sjlPILhk7bQ"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4.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7.png"/><Relationship Id="rId10" Type="http://schemas.openxmlformats.org/officeDocument/2006/relationships/image" Target="../media/image23.png"/><Relationship Id="rId4" Type="http://schemas.openxmlformats.org/officeDocument/2006/relationships/image" Target="../media/image11.png"/><Relationship Id="rId9"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s://www.mynamelabel.co.uk/collections/name-labels" TargetMode="External"/><Relationship Id="rId5" Type="http://schemas.openxmlformats.org/officeDocument/2006/relationships/image" Target="../media/image30.jpg"/><Relationship Id="rId4" Type="http://schemas.openxmlformats.org/officeDocument/2006/relationships/image" Target="../media/image29.jp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6.jpg"/><Relationship Id="rId4" Type="http://schemas.openxmlformats.org/officeDocument/2006/relationships/image" Target="../media/image35.jp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broadoak.manchester.sch.uk/page/policies/26384"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1.jpg"/><Relationship Id="rId4" Type="http://schemas.openxmlformats.org/officeDocument/2006/relationships/image" Target="../media/image40.jpg"/></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
          <p:cNvSpPr txBox="1">
            <a:spLocks noGrp="1"/>
          </p:cNvSpPr>
          <p:nvPr>
            <p:ph type="ctrTitle"/>
          </p:nvPr>
        </p:nvSpPr>
        <p:spPr>
          <a:xfrm>
            <a:off x="722376" y="1820206"/>
            <a:ext cx="7772400" cy="1828800"/>
          </a:xfrm>
          <a:prstGeom prst="rect">
            <a:avLst/>
          </a:prstGeom>
          <a:noFill/>
          <a:ln>
            <a:noFill/>
          </a:ln>
        </p:spPr>
        <p:txBody>
          <a:bodyPr spcFirstLastPara="1" wrap="square" lIns="45700" tIns="45700" rIns="45700" bIns="45700" anchor="b" anchorCtr="0">
            <a:normAutofit fontScale="90000"/>
          </a:bodyPr>
          <a:lstStyle/>
          <a:p>
            <a:pPr marL="0" lvl="0" indent="0" algn="ctr" rtl="0">
              <a:lnSpc>
                <a:spcPct val="100000"/>
              </a:lnSpc>
              <a:spcBef>
                <a:spcPts val="0"/>
              </a:spcBef>
              <a:spcAft>
                <a:spcPts val="0"/>
              </a:spcAft>
              <a:buClr>
                <a:srgbClr val="FF8C3C"/>
              </a:buClr>
              <a:buSzPct val="100000"/>
              <a:buFont typeface="Verdana"/>
              <a:buNone/>
            </a:pPr>
            <a:r>
              <a:rPr lang="en-GB">
                <a:solidFill>
                  <a:srgbClr val="9900FF"/>
                </a:solidFill>
              </a:rPr>
              <a:t>Welcome to Broad Oak Primary School</a:t>
            </a:r>
            <a:br>
              <a:rPr lang="en-GB">
                <a:solidFill>
                  <a:srgbClr val="9900FF"/>
                </a:solidFill>
              </a:rPr>
            </a:br>
            <a:endParaRPr>
              <a:solidFill>
                <a:srgbClr val="9900FF"/>
              </a:solidFill>
            </a:endParaRPr>
          </a:p>
        </p:txBody>
      </p:sp>
      <p:sp>
        <p:nvSpPr>
          <p:cNvPr id="94" name="Google Shape;94;p1"/>
          <p:cNvSpPr txBox="1">
            <a:spLocks noGrp="1"/>
          </p:cNvSpPr>
          <p:nvPr>
            <p:ph type="subTitle" idx="1"/>
          </p:nvPr>
        </p:nvSpPr>
        <p:spPr>
          <a:xfrm>
            <a:off x="722376" y="3685032"/>
            <a:ext cx="7772400" cy="914400"/>
          </a:xfrm>
          <a:prstGeom prst="rect">
            <a:avLst/>
          </a:prstGeom>
          <a:noFill/>
          <a:ln>
            <a:noFill/>
          </a:ln>
        </p:spPr>
        <p:txBody>
          <a:bodyPr spcFirstLastPara="1" wrap="square" lIns="182875" tIns="0" rIns="91425" bIns="45700" anchor="t" anchorCtr="0">
            <a:normAutofit/>
          </a:bodyPr>
          <a:lstStyle/>
          <a:p>
            <a:pPr marL="36576" lvl="0" indent="0" algn="ctr" rtl="0">
              <a:lnSpc>
                <a:spcPct val="100000"/>
              </a:lnSpc>
              <a:spcBef>
                <a:spcPts val="0"/>
              </a:spcBef>
              <a:spcAft>
                <a:spcPts val="0"/>
              </a:spcAft>
              <a:buSzPts val="1600"/>
              <a:buNone/>
            </a:pPr>
            <a:r>
              <a:rPr lang="en-GB" sz="2500" b="1"/>
              <a:t>Class: Ash  Phase: KS1 </a:t>
            </a:r>
            <a:r>
              <a:rPr lang="en-GB" sz="2500"/>
              <a:t>  </a:t>
            </a:r>
            <a:endParaRPr sz="2500"/>
          </a:p>
          <a:p>
            <a:pPr marL="36576" lvl="0" indent="0" algn="ctr" rtl="0">
              <a:lnSpc>
                <a:spcPct val="100000"/>
              </a:lnSpc>
              <a:spcBef>
                <a:spcPts val="0"/>
              </a:spcBef>
              <a:spcAft>
                <a:spcPts val="0"/>
              </a:spcAft>
              <a:buSzPts val="1600"/>
              <a:buNone/>
            </a:pPr>
            <a:r>
              <a:rPr lang="en-GB" sz="2500"/>
              <a:t>  September 2026</a:t>
            </a:r>
            <a:endParaRPr sz="2500"/>
          </a:p>
        </p:txBody>
      </p:sp>
      <p:pic>
        <p:nvPicPr>
          <p:cNvPr id="95" name="Google Shape;95;p1"/>
          <p:cNvPicPr preferRelativeResize="0"/>
          <p:nvPr/>
        </p:nvPicPr>
        <p:blipFill rotWithShape="1">
          <a:blip r:embed="rId3">
            <a:alphaModFix/>
          </a:blip>
          <a:srcRect/>
          <a:stretch/>
        </p:blipFill>
        <p:spPr>
          <a:xfrm>
            <a:off x="3745999" y="4635451"/>
            <a:ext cx="1725150" cy="17251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
          <p:cNvSpPr txBox="1">
            <a:spLocks noGrp="1"/>
          </p:cNvSpPr>
          <p:nvPr>
            <p:ph type="title"/>
          </p:nvPr>
        </p:nvSpPr>
        <p:spPr>
          <a:xfrm>
            <a:off x="2156670" y="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a:solidFill>
                  <a:srgbClr val="9900FF"/>
                </a:solidFill>
              </a:rPr>
              <a:t>KS1 Teaching Staff</a:t>
            </a:r>
            <a:endParaRPr>
              <a:solidFill>
                <a:srgbClr val="9900FF"/>
              </a:solidFill>
            </a:endParaRPr>
          </a:p>
        </p:txBody>
      </p:sp>
      <p:sp>
        <p:nvSpPr>
          <p:cNvPr id="101" name="Google Shape;101;p2"/>
          <p:cNvSpPr txBox="1"/>
          <p:nvPr/>
        </p:nvSpPr>
        <p:spPr>
          <a:xfrm>
            <a:off x="628326" y="1475450"/>
            <a:ext cx="20751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rgbClr val="000000"/>
                </a:solidFill>
                <a:latin typeface="Arial"/>
                <a:ea typeface="Arial"/>
                <a:cs typeface="Arial"/>
                <a:sym typeface="Arial"/>
              </a:rPr>
              <a:t>Miss MacDonald</a:t>
            </a:r>
            <a:endParaRPr sz="2000" b="0" i="0" u="none" strike="noStrike" cap="none">
              <a:solidFill>
                <a:srgbClr val="000000"/>
              </a:solidFill>
              <a:latin typeface="Arial"/>
              <a:ea typeface="Arial"/>
              <a:cs typeface="Arial"/>
              <a:sym typeface="Arial"/>
            </a:endParaRPr>
          </a:p>
        </p:txBody>
      </p:sp>
      <p:sp>
        <p:nvSpPr>
          <p:cNvPr id="102" name="Google Shape;102;p2"/>
          <p:cNvSpPr txBox="1"/>
          <p:nvPr/>
        </p:nvSpPr>
        <p:spPr>
          <a:xfrm>
            <a:off x="3616039" y="1475456"/>
            <a:ext cx="19119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rgbClr val="000000"/>
                </a:solidFill>
                <a:latin typeface="Arial"/>
                <a:ea typeface="Arial"/>
                <a:cs typeface="Arial"/>
                <a:sym typeface="Arial"/>
              </a:rPr>
              <a:t>Mrs Stevenson</a:t>
            </a:r>
            <a:endParaRPr sz="2000" b="0" i="0" u="none" strike="noStrike" cap="none">
              <a:solidFill>
                <a:srgbClr val="000000"/>
              </a:solidFill>
              <a:latin typeface="Arial"/>
              <a:ea typeface="Arial"/>
              <a:cs typeface="Arial"/>
              <a:sym typeface="Arial"/>
            </a:endParaRPr>
          </a:p>
        </p:txBody>
      </p:sp>
      <p:sp>
        <p:nvSpPr>
          <p:cNvPr id="103" name="Google Shape;103;p2"/>
          <p:cNvSpPr txBox="1"/>
          <p:nvPr/>
        </p:nvSpPr>
        <p:spPr>
          <a:xfrm>
            <a:off x="851975" y="4369950"/>
            <a:ext cx="1627800" cy="831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b="1" i="0" u="none" strike="noStrike" cap="none">
                <a:solidFill>
                  <a:srgbClr val="000000"/>
                </a:solidFill>
                <a:latin typeface="Verdana"/>
                <a:ea typeface="Verdana"/>
                <a:cs typeface="Verdana"/>
                <a:sym typeface="Verdana"/>
              </a:rPr>
              <a:t>Ash Class Teacher</a:t>
            </a:r>
            <a:endParaRPr b="1" i="0" u="none" strike="noStrike" cap="none">
              <a:solidFill>
                <a:srgbClr val="000000"/>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100"/>
              <a:buFont typeface="Arial"/>
              <a:buNone/>
            </a:pPr>
            <a:r>
              <a:rPr lang="en-GB" b="0" i="0" u="none" strike="noStrike" cap="none">
                <a:solidFill>
                  <a:srgbClr val="000000"/>
                </a:solidFill>
                <a:latin typeface="Verdana"/>
                <a:ea typeface="Verdana"/>
                <a:cs typeface="Verdana"/>
                <a:sym typeface="Verdana"/>
              </a:rPr>
              <a:t>PE Lead</a:t>
            </a:r>
            <a:endParaRPr b="0" i="0" u="none" strike="noStrike" cap="none">
              <a:solidFill>
                <a:srgbClr val="000000"/>
              </a:solidFill>
              <a:latin typeface="Verdana"/>
              <a:ea typeface="Verdana"/>
              <a:cs typeface="Verdana"/>
              <a:sym typeface="Verdana"/>
            </a:endParaRPr>
          </a:p>
        </p:txBody>
      </p:sp>
      <p:sp>
        <p:nvSpPr>
          <p:cNvPr id="104" name="Google Shape;104;p2"/>
          <p:cNvSpPr txBox="1"/>
          <p:nvPr/>
        </p:nvSpPr>
        <p:spPr>
          <a:xfrm>
            <a:off x="3565825" y="4369950"/>
            <a:ext cx="1777200" cy="831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b="1" i="0" u="none" strike="noStrike" cap="none">
                <a:solidFill>
                  <a:srgbClr val="000000"/>
                </a:solidFill>
                <a:latin typeface="Verdana"/>
                <a:ea typeface="Verdana"/>
                <a:cs typeface="Verdana"/>
                <a:sym typeface="Verdana"/>
              </a:rPr>
              <a:t>Pine Class Teacher</a:t>
            </a:r>
            <a:endParaRPr b="1" i="0" u="none" strike="noStrike" cap="none">
              <a:solidFill>
                <a:srgbClr val="000000"/>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100"/>
              <a:buFont typeface="Arial"/>
              <a:buNone/>
            </a:pPr>
            <a:r>
              <a:rPr lang="en-GB">
                <a:latin typeface="Verdana"/>
                <a:ea typeface="Verdana"/>
                <a:cs typeface="Verdana"/>
                <a:sym typeface="Verdana"/>
              </a:rPr>
              <a:t>Music lead</a:t>
            </a:r>
            <a:endParaRPr b="0" i="0" u="none" strike="noStrike" cap="none">
              <a:solidFill>
                <a:srgbClr val="000000"/>
              </a:solidFill>
              <a:latin typeface="Verdana"/>
              <a:ea typeface="Verdana"/>
              <a:cs typeface="Verdana"/>
              <a:sym typeface="Verdana"/>
            </a:endParaRPr>
          </a:p>
        </p:txBody>
      </p:sp>
      <p:sp>
        <p:nvSpPr>
          <p:cNvPr id="105" name="Google Shape;105;p2"/>
          <p:cNvSpPr txBox="1"/>
          <p:nvPr/>
        </p:nvSpPr>
        <p:spPr>
          <a:xfrm>
            <a:off x="6932164" y="1475456"/>
            <a:ext cx="19119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rgbClr val="000000"/>
                </a:solidFill>
                <a:latin typeface="Arial"/>
                <a:ea typeface="Arial"/>
                <a:cs typeface="Arial"/>
                <a:sym typeface="Arial"/>
              </a:rPr>
              <a:t>M</a:t>
            </a:r>
            <a:r>
              <a:rPr lang="en-GB" sz="2000"/>
              <a:t>s Child</a:t>
            </a:r>
            <a:endParaRPr sz="2000" b="0" i="0" u="none" strike="noStrike" cap="none">
              <a:solidFill>
                <a:srgbClr val="000000"/>
              </a:solidFill>
              <a:latin typeface="Arial"/>
              <a:ea typeface="Arial"/>
              <a:cs typeface="Arial"/>
              <a:sym typeface="Arial"/>
            </a:endParaRPr>
          </a:p>
        </p:txBody>
      </p:sp>
      <p:sp>
        <p:nvSpPr>
          <p:cNvPr id="106" name="Google Shape;106;p2"/>
          <p:cNvSpPr txBox="1"/>
          <p:nvPr/>
        </p:nvSpPr>
        <p:spPr>
          <a:xfrm>
            <a:off x="6551675" y="4369950"/>
            <a:ext cx="2177400" cy="1215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GB" b="1">
                <a:latin typeface="Verdana"/>
                <a:ea typeface="Verdana"/>
                <a:cs typeface="Verdana"/>
                <a:sym typeface="Verdana"/>
              </a:rPr>
              <a:t>Ash</a:t>
            </a:r>
            <a:r>
              <a:rPr lang="en-GB" b="1" i="0" u="none" strike="noStrike" cap="none">
                <a:solidFill>
                  <a:srgbClr val="000000"/>
                </a:solidFill>
                <a:latin typeface="Verdana"/>
                <a:ea typeface="Verdana"/>
                <a:cs typeface="Verdana"/>
                <a:sym typeface="Verdana"/>
              </a:rPr>
              <a:t> Class Teacher</a:t>
            </a:r>
            <a:endParaRPr b="1" i="0" u="none" strike="noStrike" cap="none">
              <a:solidFill>
                <a:srgbClr val="000000"/>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100"/>
              <a:buFont typeface="Arial"/>
              <a:buNone/>
            </a:pPr>
            <a:r>
              <a:rPr lang="en-GB">
                <a:latin typeface="Verdana"/>
                <a:ea typeface="Verdana"/>
                <a:cs typeface="Verdana"/>
                <a:sym typeface="Verdana"/>
              </a:rPr>
              <a:t>Assistant Headteacher</a:t>
            </a:r>
            <a:endParaRPr>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100"/>
              <a:buFont typeface="Arial"/>
              <a:buNone/>
            </a:pPr>
            <a:r>
              <a:rPr lang="en-GB">
                <a:latin typeface="Verdana"/>
                <a:ea typeface="Verdana"/>
                <a:cs typeface="Verdana"/>
                <a:sym typeface="Verdana"/>
              </a:rPr>
              <a:t>SENDCO</a:t>
            </a:r>
            <a:endParaRPr>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Verdana"/>
              <a:ea typeface="Verdana"/>
              <a:cs typeface="Verdana"/>
              <a:sym typeface="Verdana"/>
            </a:endParaRPr>
          </a:p>
        </p:txBody>
      </p:sp>
      <p:pic>
        <p:nvPicPr>
          <p:cNvPr id="107" name="Google Shape;107;p2"/>
          <p:cNvPicPr preferRelativeResize="0"/>
          <p:nvPr/>
        </p:nvPicPr>
        <p:blipFill>
          <a:blip r:embed="rId3">
            <a:alphaModFix/>
          </a:blip>
          <a:stretch>
            <a:fillRect/>
          </a:stretch>
        </p:blipFill>
        <p:spPr>
          <a:xfrm>
            <a:off x="3682337" y="2037619"/>
            <a:ext cx="1627799" cy="2170368"/>
          </a:xfrm>
          <a:prstGeom prst="rect">
            <a:avLst/>
          </a:prstGeom>
          <a:noFill/>
          <a:ln>
            <a:noFill/>
          </a:ln>
        </p:spPr>
      </p:pic>
      <p:pic>
        <p:nvPicPr>
          <p:cNvPr id="108" name="Google Shape;108;p2"/>
          <p:cNvPicPr preferRelativeResize="0"/>
          <p:nvPr/>
        </p:nvPicPr>
        <p:blipFill>
          <a:blip r:embed="rId4">
            <a:alphaModFix/>
          </a:blip>
          <a:stretch>
            <a:fillRect/>
          </a:stretch>
        </p:blipFill>
        <p:spPr>
          <a:xfrm>
            <a:off x="700450" y="2037600"/>
            <a:ext cx="1627799" cy="2170399"/>
          </a:xfrm>
          <a:prstGeom prst="rect">
            <a:avLst/>
          </a:prstGeom>
          <a:noFill/>
          <a:ln>
            <a:noFill/>
          </a:ln>
        </p:spPr>
      </p:pic>
      <p:pic>
        <p:nvPicPr>
          <p:cNvPr id="109" name="Google Shape;109;p2"/>
          <p:cNvPicPr preferRelativeResize="0"/>
          <p:nvPr/>
        </p:nvPicPr>
        <p:blipFill>
          <a:blip r:embed="rId5">
            <a:alphaModFix/>
          </a:blip>
          <a:stretch>
            <a:fillRect/>
          </a:stretch>
        </p:blipFill>
        <p:spPr>
          <a:xfrm>
            <a:off x="6826474" y="2030280"/>
            <a:ext cx="1627800" cy="21850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g13915372ee0_0_7"/>
          <p:cNvSpPr txBox="1">
            <a:spLocks noGrp="1"/>
          </p:cNvSpPr>
          <p:nvPr>
            <p:ph type="title"/>
          </p:nvPr>
        </p:nvSpPr>
        <p:spPr>
          <a:xfrm>
            <a:off x="2448270" y="125030"/>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a:solidFill>
                  <a:srgbClr val="9900FF"/>
                </a:solidFill>
              </a:rPr>
              <a:t>KS1 Support Staff</a:t>
            </a:r>
            <a:endParaRPr>
              <a:solidFill>
                <a:srgbClr val="9900FF"/>
              </a:solidFill>
            </a:endParaRPr>
          </a:p>
        </p:txBody>
      </p:sp>
      <p:sp>
        <p:nvSpPr>
          <p:cNvPr id="115" name="Google Shape;115;g13915372ee0_0_7"/>
          <p:cNvSpPr txBox="1"/>
          <p:nvPr/>
        </p:nvSpPr>
        <p:spPr>
          <a:xfrm>
            <a:off x="3907752" y="1176526"/>
            <a:ext cx="1627800" cy="354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700" b="0" i="0" u="none" strike="noStrike" cap="none">
              <a:solidFill>
                <a:srgbClr val="000000"/>
              </a:solidFill>
              <a:latin typeface="Arial"/>
              <a:ea typeface="Arial"/>
              <a:cs typeface="Arial"/>
              <a:sym typeface="Arial"/>
            </a:endParaRPr>
          </a:p>
        </p:txBody>
      </p:sp>
      <p:sp>
        <p:nvSpPr>
          <p:cNvPr id="116" name="Google Shape;116;g13915372ee0_0_7"/>
          <p:cNvSpPr txBox="1"/>
          <p:nvPr/>
        </p:nvSpPr>
        <p:spPr>
          <a:xfrm>
            <a:off x="-617577" y="1222735"/>
            <a:ext cx="9381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 name="Google Shape;117;g13915372ee0_0_7"/>
          <p:cNvSpPr txBox="1"/>
          <p:nvPr/>
        </p:nvSpPr>
        <p:spPr>
          <a:xfrm>
            <a:off x="6476001" y="1292036"/>
            <a:ext cx="14187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800" b="0" i="0" u="none" strike="noStrike" cap="none">
                <a:solidFill>
                  <a:srgbClr val="000000"/>
                </a:solidFill>
                <a:latin typeface="Arial"/>
                <a:ea typeface="Arial"/>
                <a:cs typeface="Arial"/>
                <a:sym typeface="Arial"/>
              </a:rPr>
              <a:t>Mrs Fattahi</a:t>
            </a:r>
            <a:endParaRPr sz="1800" b="0" i="0" u="none" strike="noStrike" cap="none">
              <a:solidFill>
                <a:srgbClr val="000000"/>
              </a:solidFill>
              <a:latin typeface="Arial"/>
              <a:ea typeface="Arial"/>
              <a:cs typeface="Arial"/>
              <a:sym typeface="Arial"/>
            </a:endParaRPr>
          </a:p>
        </p:txBody>
      </p:sp>
      <p:sp>
        <p:nvSpPr>
          <p:cNvPr id="118" name="Google Shape;118;g13915372ee0_0_7"/>
          <p:cNvSpPr txBox="1"/>
          <p:nvPr/>
        </p:nvSpPr>
        <p:spPr>
          <a:xfrm>
            <a:off x="1548600" y="1215086"/>
            <a:ext cx="14187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800" b="0" i="0" u="none" strike="noStrike" cap="none">
                <a:solidFill>
                  <a:srgbClr val="000000"/>
                </a:solidFill>
                <a:latin typeface="Arial"/>
                <a:ea typeface="Arial"/>
                <a:cs typeface="Arial"/>
                <a:sym typeface="Arial"/>
              </a:rPr>
              <a:t>M</a:t>
            </a:r>
            <a:r>
              <a:rPr lang="en-GB" sz="1800"/>
              <a:t>iss Gee</a:t>
            </a:r>
            <a:endParaRPr sz="1800" b="0" i="0" u="none" strike="noStrike" cap="none">
              <a:solidFill>
                <a:srgbClr val="000000"/>
              </a:solidFill>
              <a:latin typeface="Arial"/>
              <a:ea typeface="Arial"/>
              <a:cs typeface="Arial"/>
              <a:sym typeface="Arial"/>
            </a:endParaRPr>
          </a:p>
        </p:txBody>
      </p:sp>
      <p:pic>
        <p:nvPicPr>
          <p:cNvPr id="119" name="Google Shape;119;g13915372ee0_0_7"/>
          <p:cNvPicPr preferRelativeResize="0"/>
          <p:nvPr/>
        </p:nvPicPr>
        <p:blipFill rotWithShape="1">
          <a:blip r:embed="rId3">
            <a:alphaModFix/>
          </a:blip>
          <a:srcRect/>
          <a:stretch/>
        </p:blipFill>
        <p:spPr>
          <a:xfrm>
            <a:off x="6292550" y="1675709"/>
            <a:ext cx="1627799" cy="2373104"/>
          </a:xfrm>
          <a:prstGeom prst="rect">
            <a:avLst/>
          </a:prstGeom>
          <a:noFill/>
          <a:ln>
            <a:noFill/>
          </a:ln>
        </p:spPr>
      </p:pic>
      <p:sp>
        <p:nvSpPr>
          <p:cNvPr id="120" name="Google Shape;120;g13915372ee0_0_7"/>
          <p:cNvSpPr txBox="1"/>
          <p:nvPr/>
        </p:nvSpPr>
        <p:spPr>
          <a:xfrm>
            <a:off x="-830850" y="2907025"/>
            <a:ext cx="1260900" cy="338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00"/>
              <a:buFont typeface="Arial"/>
              <a:buNone/>
            </a:pPr>
            <a:endParaRPr sz="1000" b="0" i="0" u="none" strike="noStrike" cap="none">
              <a:solidFill>
                <a:srgbClr val="000000"/>
              </a:solidFill>
              <a:latin typeface="Verdana"/>
              <a:ea typeface="Verdana"/>
              <a:cs typeface="Verdana"/>
              <a:sym typeface="Verdana"/>
            </a:endParaRPr>
          </a:p>
        </p:txBody>
      </p:sp>
      <p:sp>
        <p:nvSpPr>
          <p:cNvPr id="121" name="Google Shape;121;g13915372ee0_0_7"/>
          <p:cNvSpPr txBox="1"/>
          <p:nvPr/>
        </p:nvSpPr>
        <p:spPr>
          <a:xfrm>
            <a:off x="6476000" y="4124694"/>
            <a:ext cx="1260900" cy="877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GB" sz="1500" b="0" i="0" u="none" strike="noStrike" cap="none">
                <a:solidFill>
                  <a:srgbClr val="000000"/>
                </a:solidFill>
                <a:latin typeface="Verdana"/>
                <a:ea typeface="Verdana"/>
                <a:cs typeface="Verdana"/>
                <a:sym typeface="Verdana"/>
              </a:rPr>
              <a:t>In Class Support/ RWI</a:t>
            </a:r>
            <a:endParaRPr sz="1500" b="0" i="0" u="none" strike="noStrike" cap="none">
              <a:solidFill>
                <a:srgbClr val="000000"/>
              </a:solidFill>
              <a:latin typeface="Verdana"/>
              <a:ea typeface="Verdana"/>
              <a:cs typeface="Verdana"/>
              <a:sym typeface="Verdana"/>
            </a:endParaRPr>
          </a:p>
        </p:txBody>
      </p:sp>
      <p:sp>
        <p:nvSpPr>
          <p:cNvPr id="122" name="Google Shape;122;g13915372ee0_0_7"/>
          <p:cNvSpPr txBox="1"/>
          <p:nvPr/>
        </p:nvSpPr>
        <p:spPr>
          <a:xfrm>
            <a:off x="6892175" y="3345775"/>
            <a:ext cx="1627800" cy="35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Verdana"/>
              <a:ea typeface="Verdana"/>
              <a:cs typeface="Verdana"/>
              <a:sym typeface="Verdana"/>
            </a:endParaRPr>
          </a:p>
        </p:txBody>
      </p:sp>
      <p:pic>
        <p:nvPicPr>
          <p:cNvPr id="123" name="Google Shape;123;g13915372ee0_0_7"/>
          <p:cNvPicPr preferRelativeResize="0"/>
          <p:nvPr/>
        </p:nvPicPr>
        <p:blipFill>
          <a:blip r:embed="rId4">
            <a:alphaModFix/>
          </a:blip>
          <a:stretch>
            <a:fillRect/>
          </a:stretch>
        </p:blipFill>
        <p:spPr>
          <a:xfrm>
            <a:off x="1357819" y="1764575"/>
            <a:ext cx="1627800" cy="2126087"/>
          </a:xfrm>
          <a:prstGeom prst="rect">
            <a:avLst/>
          </a:prstGeom>
          <a:noFill/>
          <a:ln>
            <a:noFill/>
          </a:ln>
        </p:spPr>
      </p:pic>
      <p:sp>
        <p:nvSpPr>
          <p:cNvPr id="124" name="Google Shape;124;g13915372ee0_0_7"/>
          <p:cNvSpPr txBox="1"/>
          <p:nvPr/>
        </p:nvSpPr>
        <p:spPr>
          <a:xfrm>
            <a:off x="3941550" y="4124694"/>
            <a:ext cx="12609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00"/>
              <a:buFont typeface="Arial"/>
              <a:buNone/>
            </a:pPr>
            <a:endParaRPr sz="1500" b="0" i="0" u="none" strike="noStrike" cap="none">
              <a:solidFill>
                <a:srgbClr val="000000"/>
              </a:solidFill>
              <a:latin typeface="Verdana"/>
              <a:ea typeface="Verdana"/>
              <a:cs typeface="Verdana"/>
              <a:sym typeface="Verdana"/>
            </a:endParaRPr>
          </a:p>
        </p:txBody>
      </p:sp>
      <p:sp>
        <p:nvSpPr>
          <p:cNvPr id="125" name="Google Shape;125;g13915372ee0_0_7"/>
          <p:cNvSpPr txBox="1"/>
          <p:nvPr/>
        </p:nvSpPr>
        <p:spPr>
          <a:xfrm>
            <a:off x="1627500" y="4124694"/>
            <a:ext cx="1260900" cy="877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GB" sz="1500" b="0" i="0" u="none" strike="noStrike" cap="none">
                <a:solidFill>
                  <a:srgbClr val="000000"/>
                </a:solidFill>
                <a:latin typeface="Verdana"/>
                <a:ea typeface="Verdana"/>
                <a:cs typeface="Verdana"/>
                <a:sym typeface="Verdana"/>
              </a:rPr>
              <a:t>In Class Support/ RWI</a:t>
            </a:r>
            <a:endParaRPr sz="1500" b="0" i="0" u="none" strike="noStrike" cap="none">
              <a:solidFill>
                <a:srgbClr val="000000"/>
              </a:solidFill>
              <a:latin typeface="Verdana"/>
              <a:ea typeface="Verdana"/>
              <a:cs typeface="Verdana"/>
              <a:sym typeface="Verdan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3"/>
          <p:cNvSpPr txBox="1">
            <a:spLocks noGrp="1"/>
          </p:cNvSpPr>
          <p:nvPr>
            <p:ph type="title"/>
          </p:nvPr>
        </p:nvSpPr>
        <p:spPr>
          <a:xfrm>
            <a:off x="502982" y="12880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a:solidFill>
                  <a:srgbClr val="9900FF"/>
                </a:solidFill>
              </a:rPr>
              <a:t>Curriculum</a:t>
            </a:r>
            <a:endParaRPr>
              <a:solidFill>
                <a:srgbClr val="9900FF"/>
              </a:solidFill>
            </a:endParaRPr>
          </a:p>
        </p:txBody>
      </p:sp>
      <p:sp>
        <p:nvSpPr>
          <p:cNvPr id="131" name="Google Shape;131;p3"/>
          <p:cNvSpPr txBox="1"/>
          <p:nvPr/>
        </p:nvSpPr>
        <p:spPr>
          <a:xfrm>
            <a:off x="502920" y="1057343"/>
            <a:ext cx="8184000" cy="3786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We endeavour to make all lessons as enjoyable as possible while making the most of every opportunity within the school day.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This includes, but is not limited to:</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Daily Read, Write Inc</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Daily writing</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Daily Maths</a:t>
            </a: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PE- 2hrs per week</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Foundation subjects (geography, history, music, computing, art, design &amp; technology, PSHE, RE) </a:t>
            </a:r>
            <a:endParaRPr sz="1600" b="0" i="0" u="none" strike="noStrike" cap="none">
              <a:solidFill>
                <a:srgbClr val="000000"/>
              </a:solidFill>
              <a:latin typeface="Calibri"/>
              <a:ea typeface="Calibri"/>
              <a:cs typeface="Calibri"/>
              <a:sym typeface="Calibri"/>
            </a:endParaRPr>
          </a:p>
        </p:txBody>
      </p:sp>
      <p:pic>
        <p:nvPicPr>
          <p:cNvPr id="132" name="Google Shape;132;p3"/>
          <p:cNvPicPr preferRelativeResize="0"/>
          <p:nvPr/>
        </p:nvPicPr>
        <p:blipFill rotWithShape="1">
          <a:blip r:embed="rId3">
            <a:alphaModFix/>
          </a:blip>
          <a:srcRect/>
          <a:stretch/>
        </p:blipFill>
        <p:spPr>
          <a:xfrm rot="1037842">
            <a:off x="5579289" y="2089513"/>
            <a:ext cx="1934498" cy="1445223"/>
          </a:xfrm>
          <a:prstGeom prst="rect">
            <a:avLst/>
          </a:prstGeom>
          <a:noFill/>
          <a:ln>
            <a:noFill/>
          </a:ln>
        </p:spPr>
      </p:pic>
      <p:pic>
        <p:nvPicPr>
          <p:cNvPr id="133" name="Google Shape;133;p3"/>
          <p:cNvPicPr preferRelativeResize="0"/>
          <p:nvPr/>
        </p:nvPicPr>
        <p:blipFill rotWithShape="1">
          <a:blip r:embed="rId4">
            <a:alphaModFix/>
          </a:blip>
          <a:srcRect/>
          <a:stretch/>
        </p:blipFill>
        <p:spPr>
          <a:xfrm>
            <a:off x="4265506" y="2286000"/>
            <a:ext cx="1286699" cy="1722327"/>
          </a:xfrm>
          <a:prstGeom prst="rect">
            <a:avLst/>
          </a:prstGeom>
          <a:noFill/>
          <a:ln>
            <a:noFill/>
          </a:ln>
        </p:spPr>
      </p:pic>
      <p:pic>
        <p:nvPicPr>
          <p:cNvPr id="134" name="Google Shape;134;p3"/>
          <p:cNvPicPr preferRelativeResize="0"/>
          <p:nvPr/>
        </p:nvPicPr>
        <p:blipFill rotWithShape="1">
          <a:blip r:embed="rId5">
            <a:alphaModFix/>
          </a:blip>
          <a:srcRect/>
          <a:stretch/>
        </p:blipFill>
        <p:spPr>
          <a:xfrm rot="-875677">
            <a:off x="5539363" y="4618333"/>
            <a:ext cx="1169473" cy="1565405"/>
          </a:xfrm>
          <a:prstGeom prst="rect">
            <a:avLst/>
          </a:prstGeom>
          <a:noFill/>
          <a:ln>
            <a:noFill/>
          </a:ln>
        </p:spPr>
      </p:pic>
      <p:pic>
        <p:nvPicPr>
          <p:cNvPr id="135" name="Google Shape;135;p3"/>
          <p:cNvPicPr preferRelativeResize="0"/>
          <p:nvPr/>
        </p:nvPicPr>
        <p:blipFill rotWithShape="1">
          <a:blip r:embed="rId6">
            <a:alphaModFix/>
          </a:blip>
          <a:srcRect/>
          <a:stretch/>
        </p:blipFill>
        <p:spPr>
          <a:xfrm rot="858699">
            <a:off x="7205749" y="4567662"/>
            <a:ext cx="1203951" cy="161157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4"/>
          <p:cNvSpPr txBox="1">
            <a:spLocks noGrp="1"/>
          </p:cNvSpPr>
          <p:nvPr>
            <p:ph type="title"/>
          </p:nvPr>
        </p:nvSpPr>
        <p:spPr>
          <a:xfrm>
            <a:off x="535745" y="1271430"/>
            <a:ext cx="8184000" cy="105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100000"/>
              <a:buFont typeface="Verdana"/>
              <a:buNone/>
            </a:pPr>
            <a:r>
              <a:rPr lang="en-GB">
                <a:solidFill>
                  <a:srgbClr val="9900FF"/>
                </a:solidFill>
              </a:rPr>
              <a:t>Curriculum focus for Autumn ‘26</a:t>
            </a:r>
            <a:endParaRPr>
              <a:solidFill>
                <a:srgbClr val="9900FF"/>
              </a:solidFill>
            </a:endParaRPr>
          </a:p>
        </p:txBody>
      </p:sp>
      <p:pic>
        <p:nvPicPr>
          <p:cNvPr id="141" name="Google Shape;141;p4"/>
          <p:cNvPicPr preferRelativeResize="0"/>
          <p:nvPr/>
        </p:nvPicPr>
        <p:blipFill rotWithShape="1">
          <a:blip r:embed="rId3">
            <a:alphaModFix/>
          </a:blip>
          <a:srcRect/>
          <a:stretch/>
        </p:blipFill>
        <p:spPr>
          <a:xfrm>
            <a:off x="3079383" y="535560"/>
            <a:ext cx="2203060" cy="735858"/>
          </a:xfrm>
          <a:prstGeom prst="rect">
            <a:avLst/>
          </a:prstGeom>
          <a:noFill/>
          <a:ln>
            <a:noFill/>
          </a:ln>
        </p:spPr>
      </p:pic>
      <p:sp>
        <p:nvSpPr>
          <p:cNvPr id="142" name="Google Shape;142;p4"/>
          <p:cNvSpPr txBox="1"/>
          <p:nvPr/>
        </p:nvSpPr>
        <p:spPr>
          <a:xfrm>
            <a:off x="1288250" y="3258300"/>
            <a:ext cx="1667100" cy="360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sp>
        <p:nvSpPr>
          <p:cNvPr id="143" name="Google Shape;143;p4"/>
          <p:cNvSpPr txBox="1"/>
          <p:nvPr/>
        </p:nvSpPr>
        <p:spPr>
          <a:xfrm>
            <a:off x="477250" y="3278425"/>
            <a:ext cx="74073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Verdana"/>
                <a:ea typeface="Verdana"/>
                <a:cs typeface="Verdana"/>
                <a:sym typeface="Verdana"/>
              </a:rPr>
              <a:t>Autumn 2</a:t>
            </a:r>
            <a:endParaRPr sz="1400" b="0" i="0" u="none" strike="noStrike" cap="none">
              <a:solidFill>
                <a:srgbClr val="000000"/>
              </a:solidFill>
              <a:latin typeface="Verdana"/>
              <a:ea typeface="Verdana"/>
              <a:cs typeface="Verdana"/>
              <a:sym typeface="Verdana"/>
            </a:endParaRPr>
          </a:p>
        </p:txBody>
      </p:sp>
      <p:pic>
        <p:nvPicPr>
          <p:cNvPr id="144" name="Google Shape;144;p4"/>
          <p:cNvPicPr preferRelativeResize="0"/>
          <p:nvPr/>
        </p:nvPicPr>
        <p:blipFill>
          <a:blip r:embed="rId4">
            <a:alphaModFix/>
          </a:blip>
          <a:stretch>
            <a:fillRect/>
          </a:stretch>
        </p:blipFill>
        <p:spPr>
          <a:xfrm>
            <a:off x="477250" y="2848425"/>
            <a:ext cx="8184000" cy="261235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5"/>
          <p:cNvSpPr txBox="1">
            <a:spLocks noGrp="1"/>
          </p:cNvSpPr>
          <p:nvPr>
            <p:ph type="title"/>
          </p:nvPr>
        </p:nvSpPr>
        <p:spPr>
          <a:xfrm>
            <a:off x="479995" y="515980"/>
            <a:ext cx="8184000" cy="105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100000"/>
              <a:buFont typeface="Verdana"/>
              <a:buNone/>
            </a:pPr>
            <a:r>
              <a:rPr lang="en-GB">
                <a:solidFill>
                  <a:srgbClr val="9900FF"/>
                </a:solidFill>
              </a:rPr>
              <a:t>Curriculum focus for Autumn ‘26</a:t>
            </a:r>
            <a:endParaRPr>
              <a:solidFill>
                <a:srgbClr val="9900FF"/>
              </a:solidFill>
            </a:endParaRPr>
          </a:p>
        </p:txBody>
      </p:sp>
      <p:pic>
        <p:nvPicPr>
          <p:cNvPr id="150" name="Google Shape;150;p5"/>
          <p:cNvPicPr preferRelativeResize="0"/>
          <p:nvPr/>
        </p:nvPicPr>
        <p:blipFill rotWithShape="1">
          <a:blip r:embed="rId3">
            <a:alphaModFix/>
          </a:blip>
          <a:srcRect/>
          <a:stretch/>
        </p:blipFill>
        <p:spPr>
          <a:xfrm rot="-5400000">
            <a:off x="-348120" y="2958677"/>
            <a:ext cx="3339222" cy="1179965"/>
          </a:xfrm>
          <a:prstGeom prst="rect">
            <a:avLst/>
          </a:prstGeom>
          <a:noFill/>
          <a:ln>
            <a:noFill/>
          </a:ln>
        </p:spPr>
      </p:pic>
      <p:sp>
        <p:nvSpPr>
          <p:cNvPr id="151" name="Google Shape;151;p5"/>
          <p:cNvSpPr txBox="1"/>
          <p:nvPr/>
        </p:nvSpPr>
        <p:spPr>
          <a:xfrm>
            <a:off x="2346575" y="2095050"/>
            <a:ext cx="5949300" cy="3671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Verdana"/>
                <a:ea typeface="Verdana"/>
                <a:cs typeface="Verdana"/>
                <a:sym typeface="Verdana"/>
              </a:rPr>
              <a:t>Week 1 an</a:t>
            </a:r>
            <a:r>
              <a:rPr lang="en-GB" sz="1600">
                <a:latin typeface="Verdana"/>
                <a:ea typeface="Verdana"/>
                <a:cs typeface="Verdana"/>
                <a:sym typeface="Verdana"/>
              </a:rPr>
              <a:t>d 2</a:t>
            </a:r>
            <a:r>
              <a:rPr lang="en-GB" sz="1600" b="0" i="0" u="none" strike="noStrike" cap="none">
                <a:solidFill>
                  <a:srgbClr val="000000"/>
                </a:solidFill>
                <a:latin typeface="Verdana"/>
                <a:ea typeface="Verdana"/>
                <a:cs typeface="Verdana"/>
                <a:sym typeface="Verdana"/>
              </a:rPr>
              <a:t>: sentence level work</a:t>
            </a:r>
            <a:r>
              <a:rPr lang="en-GB" sz="1600">
                <a:latin typeface="Verdana"/>
                <a:ea typeface="Verdana"/>
                <a:cs typeface="Verdana"/>
                <a:sym typeface="Verdana"/>
              </a:rPr>
              <a:t> based on the texts;</a:t>
            </a:r>
            <a:endParaRPr sz="1600">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600"/>
              <a:buFont typeface="Arial"/>
              <a:buNone/>
            </a:pPr>
            <a:r>
              <a:rPr lang="en-GB" sz="1600">
                <a:latin typeface="Verdana"/>
                <a:ea typeface="Verdana"/>
                <a:cs typeface="Verdana"/>
                <a:sym typeface="Verdana"/>
              </a:rPr>
              <a:t>Y2: ‘Willy the Dreamer’</a:t>
            </a:r>
            <a:endParaRPr sz="1600">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Verdana"/>
                <a:ea typeface="Verdana"/>
                <a:cs typeface="Verdana"/>
                <a:sym typeface="Verdana"/>
              </a:rPr>
              <a:t>Week </a:t>
            </a:r>
            <a:r>
              <a:rPr lang="en-GB" sz="1600">
                <a:latin typeface="Verdana"/>
                <a:ea typeface="Verdana"/>
                <a:cs typeface="Verdana"/>
                <a:sym typeface="Verdana"/>
              </a:rPr>
              <a:t>3 and 4</a:t>
            </a:r>
            <a:r>
              <a:rPr lang="en-GB" sz="1600" b="0" i="0" u="none" strike="noStrike" cap="none">
                <a:solidFill>
                  <a:srgbClr val="000000"/>
                </a:solidFill>
                <a:latin typeface="Verdana"/>
                <a:ea typeface="Verdana"/>
                <a:cs typeface="Verdana"/>
                <a:sym typeface="Verdana"/>
              </a:rPr>
              <a:t>: writing instructions based on the texts;</a:t>
            </a:r>
            <a:endParaRPr sz="1600" b="0" i="0" u="none" strike="noStrike" cap="none">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600"/>
              <a:buFont typeface="Arial"/>
              <a:buNone/>
            </a:pPr>
            <a:r>
              <a:rPr lang="en-GB" sz="1600">
                <a:latin typeface="Verdana"/>
                <a:ea typeface="Verdana"/>
                <a:cs typeface="Verdana"/>
                <a:sym typeface="Verdana"/>
              </a:rPr>
              <a:t>Y2: ‘Thank you for looking after our pets’</a:t>
            </a:r>
            <a:endParaRPr sz="1600">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Verdana"/>
                <a:ea typeface="Verdana"/>
                <a:cs typeface="Verdana"/>
                <a:sym typeface="Verdana"/>
              </a:rPr>
              <a:t>Over the rest of the year, we will look at a variety of genres including poetry, narrative, recounts and non-chronological reports.</a:t>
            </a:r>
            <a:endParaRPr sz="1400" b="0" i="0" u="none" strike="noStrike" cap="none">
              <a:solidFill>
                <a:srgbClr val="000000"/>
              </a:solidFill>
              <a:latin typeface="Verdana"/>
              <a:ea typeface="Verdana"/>
              <a:cs typeface="Verdana"/>
              <a:sym typeface="Verdan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g2fcb7524e1a_0_6"/>
          <p:cNvSpPr txBox="1">
            <a:spLocks noGrp="1"/>
          </p:cNvSpPr>
          <p:nvPr>
            <p:ph type="title"/>
          </p:nvPr>
        </p:nvSpPr>
        <p:spPr>
          <a:xfrm>
            <a:off x="479995" y="366480"/>
            <a:ext cx="8184000" cy="105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100000"/>
              <a:buFont typeface="Verdana"/>
              <a:buNone/>
            </a:pPr>
            <a:r>
              <a:rPr lang="en-GB">
                <a:solidFill>
                  <a:srgbClr val="9900FF"/>
                </a:solidFill>
              </a:rPr>
              <a:t>Curriculum focus for Autumn ‘26</a:t>
            </a:r>
            <a:endParaRPr>
              <a:solidFill>
                <a:srgbClr val="9900FF"/>
              </a:solidFill>
            </a:endParaRPr>
          </a:p>
        </p:txBody>
      </p:sp>
      <p:pic>
        <p:nvPicPr>
          <p:cNvPr id="157" name="Google Shape;157;g2fcb7524e1a_0_6"/>
          <p:cNvPicPr preferRelativeResize="0"/>
          <p:nvPr/>
        </p:nvPicPr>
        <p:blipFill rotWithShape="1">
          <a:blip r:embed="rId3">
            <a:alphaModFix/>
          </a:blip>
          <a:srcRect/>
          <a:stretch/>
        </p:blipFill>
        <p:spPr>
          <a:xfrm rot="-5400000">
            <a:off x="5556649" y="3032684"/>
            <a:ext cx="4496427" cy="1267002"/>
          </a:xfrm>
          <a:prstGeom prst="rect">
            <a:avLst/>
          </a:prstGeom>
          <a:noFill/>
          <a:ln>
            <a:noFill/>
          </a:ln>
        </p:spPr>
      </p:pic>
      <p:pic>
        <p:nvPicPr>
          <p:cNvPr id="158" name="Google Shape;158;g2fcb7524e1a_0_6"/>
          <p:cNvPicPr preferRelativeResize="0"/>
          <p:nvPr/>
        </p:nvPicPr>
        <p:blipFill rotWithShape="1">
          <a:blip r:embed="rId4">
            <a:alphaModFix/>
          </a:blip>
          <a:srcRect b="92501"/>
          <a:stretch/>
        </p:blipFill>
        <p:spPr>
          <a:xfrm>
            <a:off x="1545463" y="1647000"/>
            <a:ext cx="4791075" cy="317125"/>
          </a:xfrm>
          <a:prstGeom prst="rect">
            <a:avLst/>
          </a:prstGeom>
          <a:noFill/>
          <a:ln>
            <a:noFill/>
          </a:ln>
        </p:spPr>
      </p:pic>
      <p:pic>
        <p:nvPicPr>
          <p:cNvPr id="159" name="Google Shape;159;g2fcb7524e1a_0_6"/>
          <p:cNvPicPr preferRelativeResize="0"/>
          <p:nvPr/>
        </p:nvPicPr>
        <p:blipFill>
          <a:blip r:embed="rId5">
            <a:alphaModFix/>
          </a:blip>
          <a:stretch>
            <a:fillRect/>
          </a:stretch>
        </p:blipFill>
        <p:spPr>
          <a:xfrm>
            <a:off x="1410375" y="1964125"/>
            <a:ext cx="5061275" cy="42949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7"/>
          <p:cNvSpPr txBox="1">
            <a:spLocks noGrp="1"/>
          </p:cNvSpPr>
          <p:nvPr>
            <p:ph type="title"/>
          </p:nvPr>
        </p:nvSpPr>
        <p:spPr>
          <a:xfrm>
            <a:off x="698870" y="515180"/>
            <a:ext cx="8184000" cy="105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100000"/>
              <a:buFont typeface="Verdana"/>
              <a:buNone/>
            </a:pPr>
            <a:r>
              <a:rPr lang="en-GB">
                <a:solidFill>
                  <a:srgbClr val="9900FF"/>
                </a:solidFill>
              </a:rPr>
              <a:t>Curriculum focus for Autumn 26</a:t>
            </a:r>
            <a:endParaRPr>
              <a:solidFill>
                <a:srgbClr val="9900FF"/>
              </a:solidFill>
            </a:endParaRPr>
          </a:p>
        </p:txBody>
      </p:sp>
      <p:pic>
        <p:nvPicPr>
          <p:cNvPr id="165" name="Google Shape;165;p7"/>
          <p:cNvPicPr preferRelativeResize="0"/>
          <p:nvPr/>
        </p:nvPicPr>
        <p:blipFill rotWithShape="1">
          <a:blip r:embed="rId3">
            <a:alphaModFix/>
          </a:blip>
          <a:srcRect/>
          <a:stretch/>
        </p:blipFill>
        <p:spPr>
          <a:xfrm>
            <a:off x="5493123" y="1566668"/>
            <a:ext cx="2797518" cy="710972"/>
          </a:xfrm>
          <a:prstGeom prst="rect">
            <a:avLst/>
          </a:prstGeom>
          <a:noFill/>
          <a:ln>
            <a:noFill/>
          </a:ln>
        </p:spPr>
      </p:pic>
      <p:pic>
        <p:nvPicPr>
          <p:cNvPr id="166" name="Google Shape;166;p7">
            <a:hlinkClick r:id="rId4"/>
          </p:cNvPr>
          <p:cNvPicPr preferRelativeResize="0"/>
          <p:nvPr/>
        </p:nvPicPr>
        <p:blipFill rotWithShape="1">
          <a:blip r:embed="rId5">
            <a:alphaModFix/>
          </a:blip>
          <a:srcRect/>
          <a:stretch/>
        </p:blipFill>
        <p:spPr>
          <a:xfrm>
            <a:off x="1411000" y="2423515"/>
            <a:ext cx="6581775" cy="30575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g2fcb7524e1a_0_15"/>
          <p:cNvSpPr txBox="1"/>
          <p:nvPr/>
        </p:nvSpPr>
        <p:spPr>
          <a:xfrm>
            <a:off x="856250" y="589675"/>
            <a:ext cx="7318500" cy="557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300"/>
              <a:buFont typeface="Arial"/>
              <a:buNone/>
            </a:pPr>
            <a:r>
              <a:rPr lang="en-GB" sz="2300" b="1" u="sng">
                <a:solidFill>
                  <a:srgbClr val="9900FF"/>
                </a:solidFill>
              </a:rPr>
              <a:t>Year 2 </a:t>
            </a:r>
            <a:r>
              <a:rPr lang="en-GB" sz="2300" b="1" i="0" u="sng" strike="noStrike" cap="none">
                <a:solidFill>
                  <a:srgbClr val="9900FF"/>
                </a:solidFill>
                <a:latin typeface="Arial"/>
                <a:ea typeface="Arial"/>
                <a:cs typeface="Arial"/>
                <a:sym typeface="Arial"/>
              </a:rPr>
              <a:t>Educational Visits:</a:t>
            </a:r>
            <a:endParaRPr sz="2300" b="1" i="0" u="sng" strike="noStrike" cap="none">
              <a:solidFill>
                <a:srgbClr val="9900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300"/>
              <a:buFont typeface="Arial"/>
              <a:buNone/>
            </a:pPr>
            <a:endParaRPr sz="2300" b="1" i="0" u="sng" strike="noStrike" cap="none">
              <a:solidFill>
                <a:srgbClr val="9900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300"/>
              <a:buFont typeface="Arial"/>
              <a:buNone/>
            </a:pPr>
            <a:r>
              <a:rPr lang="en-GB" sz="2300" b="1" i="0" u="none" strike="noStrike" cap="none">
                <a:solidFill>
                  <a:srgbClr val="9900FF"/>
                </a:solidFill>
                <a:latin typeface="Arial"/>
                <a:ea typeface="Arial"/>
                <a:cs typeface="Arial"/>
                <a:sym typeface="Arial"/>
              </a:rPr>
              <a:t>We are planning three educational visits this year.</a:t>
            </a:r>
            <a:endParaRPr sz="2300" b="1" i="0" u="none" strike="noStrike" cap="none">
              <a:solidFill>
                <a:srgbClr val="9900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300"/>
              <a:buFont typeface="Arial"/>
              <a:buNone/>
            </a:pPr>
            <a:endParaRPr sz="2300" b="1" i="0" u="none" strike="noStrike" cap="none">
              <a:solidFill>
                <a:srgbClr val="9900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300"/>
              <a:buFont typeface="Arial"/>
              <a:buNone/>
            </a:pPr>
            <a:r>
              <a:rPr lang="en-GB" sz="2300" b="1">
                <a:solidFill>
                  <a:srgbClr val="9900FF"/>
                </a:solidFill>
              </a:rPr>
              <a:t>They will all be linked to our foundation subjects.</a:t>
            </a:r>
            <a:endParaRPr sz="2300" b="1">
              <a:solidFill>
                <a:srgbClr val="9900FF"/>
              </a:solidFill>
            </a:endParaRPr>
          </a:p>
          <a:p>
            <a:pPr marL="0" marR="0" lvl="0" indent="0" algn="l" rtl="0">
              <a:lnSpc>
                <a:spcPct val="100000"/>
              </a:lnSpc>
              <a:spcBef>
                <a:spcPts val="0"/>
              </a:spcBef>
              <a:spcAft>
                <a:spcPts val="0"/>
              </a:spcAft>
              <a:buClr>
                <a:srgbClr val="000000"/>
              </a:buClr>
              <a:buSzPts val="2300"/>
              <a:buFont typeface="Arial"/>
              <a:buNone/>
            </a:pPr>
            <a:endParaRPr sz="2300" b="1">
              <a:solidFill>
                <a:srgbClr val="9900FF"/>
              </a:solidFill>
            </a:endParaRPr>
          </a:p>
          <a:p>
            <a:pPr marL="0" marR="0" lvl="0" indent="0" algn="l" rtl="0">
              <a:lnSpc>
                <a:spcPct val="100000"/>
              </a:lnSpc>
              <a:spcBef>
                <a:spcPts val="0"/>
              </a:spcBef>
              <a:spcAft>
                <a:spcPts val="0"/>
              </a:spcAft>
              <a:buClr>
                <a:srgbClr val="000000"/>
              </a:buClr>
              <a:buSzPts val="2300"/>
              <a:buFont typeface="Arial"/>
              <a:buNone/>
            </a:pPr>
            <a:r>
              <a:rPr lang="en-GB" sz="2300" b="1">
                <a:solidFill>
                  <a:srgbClr val="9900FF"/>
                </a:solidFill>
              </a:rPr>
              <a:t>Our first trip will be in the Autumn term and we will be going to Manchester Jewish Museum to support our RE unit of work.</a:t>
            </a:r>
            <a:endParaRPr sz="2300" b="1">
              <a:solidFill>
                <a:srgbClr val="9900FF"/>
              </a:solidFill>
            </a:endParaRPr>
          </a:p>
          <a:p>
            <a:pPr marL="0" marR="0" lvl="0" indent="0" algn="l" rtl="0">
              <a:lnSpc>
                <a:spcPct val="100000"/>
              </a:lnSpc>
              <a:spcBef>
                <a:spcPts val="0"/>
              </a:spcBef>
              <a:spcAft>
                <a:spcPts val="0"/>
              </a:spcAft>
              <a:buClr>
                <a:srgbClr val="000000"/>
              </a:buClr>
              <a:buSzPts val="2300"/>
              <a:buFont typeface="Arial"/>
              <a:buNone/>
            </a:pPr>
            <a:endParaRPr sz="2300" b="1" i="0" u="none" strike="noStrike" cap="none">
              <a:solidFill>
                <a:srgbClr val="9900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300"/>
              <a:buFont typeface="Arial"/>
              <a:buNone/>
            </a:pPr>
            <a:endParaRPr sz="2300" b="1" i="0" u="none" strike="noStrike" cap="none">
              <a:solidFill>
                <a:srgbClr val="9900FF"/>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8"/>
          <p:cNvSpPr txBox="1">
            <a:spLocks noGrp="1"/>
          </p:cNvSpPr>
          <p:nvPr>
            <p:ph type="title"/>
          </p:nvPr>
        </p:nvSpPr>
        <p:spPr>
          <a:xfrm>
            <a:off x="479995" y="10450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800"/>
              <a:buNone/>
            </a:pPr>
            <a:r>
              <a:rPr lang="en-GB">
                <a:solidFill>
                  <a:srgbClr val="9900FF"/>
                </a:solidFill>
              </a:rPr>
              <a:t>Homework expectations</a:t>
            </a:r>
            <a:endParaRPr>
              <a:solidFill>
                <a:srgbClr val="9900FF"/>
              </a:solidFill>
            </a:endParaRPr>
          </a:p>
        </p:txBody>
      </p:sp>
      <p:graphicFrame>
        <p:nvGraphicFramePr>
          <p:cNvPr id="177" name="Google Shape;177;p8"/>
          <p:cNvGraphicFramePr/>
          <p:nvPr/>
        </p:nvGraphicFramePr>
        <p:xfrm>
          <a:off x="626260" y="1981757"/>
          <a:ext cx="7891500" cy="2773690"/>
        </p:xfrm>
        <a:graphic>
          <a:graphicData uri="http://schemas.openxmlformats.org/drawingml/2006/table">
            <a:tbl>
              <a:tblPr firstRow="1" bandRow="1">
                <a:noFill/>
                <a:tableStyleId>{78B27BE7-E1FE-4A23-9214-16B189B3A603}</a:tableStyleId>
              </a:tblPr>
              <a:tblGrid>
                <a:gridCol w="1972875">
                  <a:extLst>
                    <a:ext uri="{9D8B030D-6E8A-4147-A177-3AD203B41FA5}">
                      <a16:colId xmlns:a16="http://schemas.microsoft.com/office/drawing/2014/main" val="20000"/>
                    </a:ext>
                  </a:extLst>
                </a:gridCol>
                <a:gridCol w="1972875">
                  <a:extLst>
                    <a:ext uri="{9D8B030D-6E8A-4147-A177-3AD203B41FA5}">
                      <a16:colId xmlns:a16="http://schemas.microsoft.com/office/drawing/2014/main" val="20001"/>
                    </a:ext>
                  </a:extLst>
                </a:gridCol>
                <a:gridCol w="1972875">
                  <a:extLst>
                    <a:ext uri="{9D8B030D-6E8A-4147-A177-3AD203B41FA5}">
                      <a16:colId xmlns:a16="http://schemas.microsoft.com/office/drawing/2014/main" val="20002"/>
                    </a:ext>
                  </a:extLst>
                </a:gridCol>
                <a:gridCol w="1972875">
                  <a:extLst>
                    <a:ext uri="{9D8B030D-6E8A-4147-A177-3AD203B41FA5}">
                      <a16:colId xmlns:a16="http://schemas.microsoft.com/office/drawing/2014/main" val="20003"/>
                    </a:ext>
                  </a:extLst>
                </a:gridCol>
              </a:tblGrid>
              <a:tr h="604225">
                <a:tc>
                  <a:txBody>
                    <a:bodyPr/>
                    <a:lstStyle/>
                    <a:p>
                      <a:pPr marL="0" marR="0" lvl="0" indent="0" algn="l" rtl="0">
                        <a:lnSpc>
                          <a:spcPct val="100000"/>
                        </a:lnSpc>
                        <a:spcBef>
                          <a:spcPts val="0"/>
                        </a:spcBef>
                        <a:spcAft>
                          <a:spcPts val="0"/>
                        </a:spcAft>
                        <a:buClr>
                          <a:srgbClr val="000000"/>
                        </a:buClr>
                        <a:buSzPts val="1600"/>
                        <a:buFont typeface="Arial"/>
                        <a:buNone/>
                      </a:pPr>
                      <a:r>
                        <a:rPr lang="en-GB" sz="1600" u="none" strike="noStrike" cap="none">
                          <a:latin typeface="Calibri"/>
                          <a:ea typeface="Calibri"/>
                          <a:cs typeface="Calibri"/>
                          <a:sym typeface="Calibri"/>
                        </a:rPr>
                        <a:t>Set at the beginning of each half term- a letter will be sent home with expected number of tasks to be completed.</a:t>
                      </a:r>
                      <a:endParaRPr sz="1400" u="none" strike="noStrike" cap="none"/>
                    </a:p>
                    <a:p>
                      <a:pPr marL="0" marR="0" lvl="0" indent="0" algn="l" rtl="0">
                        <a:lnSpc>
                          <a:spcPct val="100000"/>
                        </a:lnSpc>
                        <a:spcBef>
                          <a:spcPts val="0"/>
                        </a:spcBef>
                        <a:spcAft>
                          <a:spcPts val="0"/>
                        </a:spcAft>
                        <a:buClr>
                          <a:srgbClr val="000000"/>
                        </a:buClr>
                        <a:buSzPts val="1600"/>
                        <a:buFont typeface="Arial"/>
                        <a:buNone/>
                      </a:pPr>
                      <a:endParaRPr sz="1600" u="none" strike="noStrike" cap="none">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r>
                        <a:rPr lang="en-GB" sz="1600" u="none" strike="noStrike" cap="none">
                          <a:latin typeface="Calibri"/>
                          <a:ea typeface="Calibri"/>
                          <a:cs typeface="Calibri"/>
                          <a:sym typeface="Calibri"/>
                        </a:rPr>
                        <a:t>Parents open afternoon each half-term to celebrate the learning.</a:t>
                      </a:r>
                      <a:endParaRPr sz="1600" u="none" strike="noStrike" cap="none">
                        <a:latin typeface="Calibri"/>
                        <a:ea typeface="Calibri"/>
                        <a:cs typeface="Calibri"/>
                        <a:sym typeface="Calibri"/>
                      </a:endParaRPr>
                    </a:p>
                  </a:txBody>
                  <a:tcPr marL="91450" marR="91450" marT="45725" marB="45725"/>
                </a:tc>
                <a:tc>
                  <a:txBody>
                    <a:bodyPr/>
                    <a:lstStyle/>
                    <a:p>
                      <a:pPr marL="0" lvl="0" indent="0" algn="l" rtl="0">
                        <a:spcBef>
                          <a:spcPts val="0"/>
                        </a:spcBef>
                        <a:spcAft>
                          <a:spcPts val="0"/>
                        </a:spcAft>
                        <a:buClr>
                          <a:schemeClr val="dk1"/>
                        </a:buClr>
                        <a:buSzPts val="1600"/>
                        <a:buFont typeface="Arial"/>
                        <a:buNone/>
                      </a:pPr>
                      <a:r>
                        <a:rPr lang="en-GB" sz="1600">
                          <a:latin typeface="Calibri"/>
                          <a:ea typeface="Calibri"/>
                          <a:cs typeface="Calibri"/>
                          <a:sym typeface="Calibri"/>
                        </a:rPr>
                        <a:t>Numbots homework is an online maths system.</a:t>
                      </a:r>
                      <a:endParaRPr sz="1600" u="none" strike="noStrike" cap="none">
                        <a:latin typeface="Calibri"/>
                        <a:ea typeface="Calibri"/>
                        <a:cs typeface="Calibri"/>
                        <a:sym typeface="Calibri"/>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en-GB" sz="1600" u="none" strike="noStrike" cap="none">
                          <a:latin typeface="Calibri"/>
                          <a:ea typeface="Calibri"/>
                          <a:cs typeface="Calibri"/>
                          <a:sym typeface="Calibri"/>
                        </a:rPr>
                        <a:t>Weekly words – </a:t>
                      </a:r>
                      <a:r>
                        <a:rPr lang="en-GB" sz="1600">
                          <a:latin typeface="Calibri"/>
                          <a:ea typeface="Calibri"/>
                          <a:cs typeface="Calibri"/>
                          <a:sym typeface="Calibri"/>
                        </a:rPr>
                        <a:t>sent home each week on Wednesdays</a:t>
                      </a:r>
                      <a:endParaRPr sz="1400" u="none" strike="noStrike" cap="none"/>
                    </a:p>
                    <a:p>
                      <a:pPr marL="0" marR="0" lvl="0" indent="0" algn="l" rtl="0">
                        <a:lnSpc>
                          <a:spcPct val="100000"/>
                        </a:lnSpc>
                        <a:spcBef>
                          <a:spcPts val="0"/>
                        </a:spcBef>
                        <a:spcAft>
                          <a:spcPts val="0"/>
                        </a:spcAft>
                        <a:buClr>
                          <a:srgbClr val="000000"/>
                        </a:buClr>
                        <a:buSzPts val="1600"/>
                        <a:buFont typeface="Arial"/>
                        <a:buNone/>
                      </a:pPr>
                      <a:endParaRPr sz="1600" u="none" strike="noStrike" cap="none">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u="none" strike="noStrike" cap="none">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r>
                        <a:rPr lang="en-GB" sz="1600" u="none" strike="noStrike" cap="none">
                          <a:latin typeface="Calibri"/>
                          <a:ea typeface="Calibri"/>
                          <a:cs typeface="Calibri"/>
                          <a:sym typeface="Calibri"/>
                        </a:rPr>
                        <a:t>Weekly spelling test </a:t>
                      </a:r>
                      <a:r>
                        <a:rPr lang="en-GB" sz="1600">
                          <a:latin typeface="Calibri"/>
                          <a:ea typeface="Calibri"/>
                          <a:cs typeface="Calibri"/>
                          <a:sym typeface="Calibri"/>
                        </a:rPr>
                        <a:t>Wednesday)</a:t>
                      </a:r>
                      <a:endParaRPr sz="1600" u="none" strike="noStrike" cap="none">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600" b="1" u="none" strike="noStrike" cap="none">
                        <a:latin typeface="Calibri"/>
                        <a:ea typeface="Calibri"/>
                        <a:cs typeface="Calibri"/>
                        <a:sym typeface="Calibri"/>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en-GB" sz="1600" u="none" strike="noStrike" cap="none">
                          <a:latin typeface="Calibri"/>
                          <a:ea typeface="Calibri"/>
                          <a:cs typeface="Calibri"/>
                          <a:sym typeface="Calibri"/>
                        </a:rPr>
                        <a:t>Daily practise (10 mins).</a:t>
                      </a:r>
                      <a:endParaRPr sz="1400" u="none" strike="noStrike" cap="none"/>
                    </a:p>
                    <a:p>
                      <a:pPr marL="0" marR="0" lvl="0" indent="0" algn="l" rtl="0">
                        <a:lnSpc>
                          <a:spcPct val="100000"/>
                        </a:lnSpc>
                        <a:spcBef>
                          <a:spcPts val="0"/>
                        </a:spcBef>
                        <a:spcAft>
                          <a:spcPts val="0"/>
                        </a:spcAft>
                        <a:buClr>
                          <a:srgbClr val="000000"/>
                        </a:buClr>
                        <a:buSzPts val="1600"/>
                        <a:buFont typeface="Arial"/>
                        <a:buNone/>
                      </a:pPr>
                      <a:endParaRPr sz="1600" u="none" strike="noStrike" cap="none">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r>
                        <a:rPr lang="en-GB" sz="1600" u="none" strike="noStrike" cap="none">
                          <a:latin typeface="Calibri"/>
                          <a:ea typeface="Calibri"/>
                          <a:cs typeface="Calibri"/>
                          <a:sym typeface="Calibri"/>
                        </a:rPr>
                        <a:t>Sign journal 5 times a week to earn a Reading Raffle Ticket.</a:t>
                      </a:r>
                      <a:endParaRPr sz="1400" u="none" strike="noStrike" cap="none"/>
                    </a:p>
                    <a:p>
                      <a:pPr marL="0" marR="0" lvl="0" indent="0" algn="l" rtl="0">
                        <a:lnSpc>
                          <a:spcPct val="100000"/>
                        </a:lnSpc>
                        <a:spcBef>
                          <a:spcPts val="0"/>
                        </a:spcBef>
                        <a:spcAft>
                          <a:spcPts val="0"/>
                        </a:spcAft>
                        <a:buClr>
                          <a:srgbClr val="000000"/>
                        </a:buClr>
                        <a:buSzPts val="1600"/>
                        <a:buFont typeface="Arial"/>
                        <a:buNone/>
                      </a:pPr>
                      <a:endParaRPr sz="1600" u="none" strike="noStrike" cap="none">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r>
                        <a:rPr lang="en-GB" sz="1600" u="none" strike="noStrike" cap="none">
                          <a:latin typeface="Calibri"/>
                          <a:ea typeface="Calibri"/>
                          <a:cs typeface="Calibri"/>
                          <a:sym typeface="Calibri"/>
                        </a:rPr>
                        <a:t>Changed on a Friday- need to be returned on a Wednesday so they can be changed.</a:t>
                      </a:r>
                      <a:endParaRPr sz="1600" u="none" strike="noStrike" cap="none">
                        <a:latin typeface="Calibri"/>
                        <a:ea typeface="Calibri"/>
                        <a:cs typeface="Calibri"/>
                        <a:sym typeface="Calibri"/>
                      </a:endParaRPr>
                    </a:p>
                  </a:txBody>
                  <a:tcPr marL="91450" marR="91450" marT="45725" marB="45725"/>
                </a:tc>
                <a:extLst>
                  <a:ext uri="{0D108BD9-81ED-4DB2-BD59-A6C34878D82A}">
                    <a16:rowId xmlns:a16="http://schemas.microsoft.com/office/drawing/2014/main" val="10000"/>
                  </a:ext>
                </a:extLst>
              </a:tr>
            </a:tbl>
          </a:graphicData>
        </a:graphic>
      </p:graphicFrame>
      <p:pic>
        <p:nvPicPr>
          <p:cNvPr id="178" name="Google Shape;178;p8"/>
          <p:cNvPicPr preferRelativeResize="0"/>
          <p:nvPr/>
        </p:nvPicPr>
        <p:blipFill rotWithShape="1">
          <a:blip r:embed="rId3">
            <a:alphaModFix/>
          </a:blip>
          <a:srcRect/>
          <a:stretch/>
        </p:blipFill>
        <p:spPr>
          <a:xfrm>
            <a:off x="623885" y="1288490"/>
            <a:ext cx="1990087" cy="560766"/>
          </a:xfrm>
          <a:prstGeom prst="rect">
            <a:avLst/>
          </a:prstGeom>
          <a:noFill/>
          <a:ln>
            <a:noFill/>
          </a:ln>
        </p:spPr>
      </p:pic>
      <p:pic>
        <p:nvPicPr>
          <p:cNvPr id="179" name="Google Shape;179;p8"/>
          <p:cNvPicPr preferRelativeResize="0"/>
          <p:nvPr/>
        </p:nvPicPr>
        <p:blipFill rotWithShape="1">
          <a:blip r:embed="rId4">
            <a:alphaModFix/>
          </a:blip>
          <a:srcRect/>
          <a:stretch/>
        </p:blipFill>
        <p:spPr>
          <a:xfrm>
            <a:off x="2734994" y="1274256"/>
            <a:ext cx="1764065" cy="589227"/>
          </a:xfrm>
          <a:prstGeom prst="rect">
            <a:avLst/>
          </a:prstGeom>
          <a:noFill/>
          <a:ln>
            <a:noFill/>
          </a:ln>
        </p:spPr>
      </p:pic>
      <p:pic>
        <p:nvPicPr>
          <p:cNvPr id="180" name="Google Shape;180;p8"/>
          <p:cNvPicPr preferRelativeResize="0"/>
          <p:nvPr/>
        </p:nvPicPr>
        <p:blipFill rotWithShape="1">
          <a:blip r:embed="rId5">
            <a:alphaModFix/>
          </a:blip>
          <a:srcRect/>
          <a:stretch/>
        </p:blipFill>
        <p:spPr>
          <a:xfrm>
            <a:off x="6595631" y="1376607"/>
            <a:ext cx="1817329" cy="461863"/>
          </a:xfrm>
          <a:prstGeom prst="rect">
            <a:avLst/>
          </a:prstGeom>
          <a:noFill/>
          <a:ln>
            <a:noFill/>
          </a:ln>
        </p:spPr>
      </p:pic>
      <p:pic>
        <p:nvPicPr>
          <p:cNvPr id="181" name="Google Shape;181;p8"/>
          <p:cNvPicPr preferRelativeResize="0"/>
          <p:nvPr/>
        </p:nvPicPr>
        <p:blipFill rotWithShape="1">
          <a:blip r:embed="rId6">
            <a:alphaModFix/>
          </a:blip>
          <a:srcRect/>
          <a:stretch/>
        </p:blipFill>
        <p:spPr>
          <a:xfrm>
            <a:off x="479995" y="5191582"/>
            <a:ext cx="1614733" cy="739330"/>
          </a:xfrm>
          <a:prstGeom prst="rect">
            <a:avLst/>
          </a:prstGeom>
          <a:noFill/>
          <a:ln>
            <a:noFill/>
          </a:ln>
        </p:spPr>
      </p:pic>
      <p:pic>
        <p:nvPicPr>
          <p:cNvPr id="182" name="Google Shape;182;p8"/>
          <p:cNvPicPr preferRelativeResize="0"/>
          <p:nvPr/>
        </p:nvPicPr>
        <p:blipFill rotWithShape="1">
          <a:blip r:embed="rId7">
            <a:alphaModFix/>
          </a:blip>
          <a:srcRect/>
          <a:stretch/>
        </p:blipFill>
        <p:spPr>
          <a:xfrm>
            <a:off x="4620083" y="1277918"/>
            <a:ext cx="1846496" cy="581906"/>
          </a:xfrm>
          <a:prstGeom prst="rect">
            <a:avLst/>
          </a:prstGeom>
          <a:noFill/>
          <a:ln>
            <a:noFill/>
          </a:ln>
        </p:spPr>
      </p:pic>
      <p:pic>
        <p:nvPicPr>
          <p:cNvPr id="183" name="Google Shape;183;p8"/>
          <p:cNvPicPr preferRelativeResize="0"/>
          <p:nvPr/>
        </p:nvPicPr>
        <p:blipFill rotWithShape="1">
          <a:blip r:embed="rId8">
            <a:alphaModFix/>
          </a:blip>
          <a:srcRect/>
          <a:stretch/>
        </p:blipFill>
        <p:spPr>
          <a:xfrm>
            <a:off x="2337182" y="5178320"/>
            <a:ext cx="1100260" cy="765842"/>
          </a:xfrm>
          <a:prstGeom prst="rect">
            <a:avLst/>
          </a:prstGeom>
          <a:noFill/>
          <a:ln>
            <a:noFill/>
          </a:ln>
        </p:spPr>
      </p:pic>
      <p:pic>
        <p:nvPicPr>
          <p:cNvPr id="184" name="Google Shape;184;p8"/>
          <p:cNvPicPr preferRelativeResize="0"/>
          <p:nvPr/>
        </p:nvPicPr>
        <p:blipFill rotWithShape="1">
          <a:blip r:embed="rId9">
            <a:alphaModFix/>
          </a:blip>
          <a:srcRect/>
          <a:stretch/>
        </p:blipFill>
        <p:spPr>
          <a:xfrm>
            <a:off x="3461719" y="5021589"/>
            <a:ext cx="1160748" cy="1079292"/>
          </a:xfrm>
          <a:prstGeom prst="rect">
            <a:avLst/>
          </a:prstGeom>
          <a:noFill/>
          <a:ln>
            <a:noFill/>
          </a:ln>
        </p:spPr>
      </p:pic>
      <p:pic>
        <p:nvPicPr>
          <p:cNvPr id="185" name="Google Shape;185;p8"/>
          <p:cNvPicPr preferRelativeResize="0"/>
          <p:nvPr/>
        </p:nvPicPr>
        <p:blipFill rotWithShape="1">
          <a:blip r:embed="rId10">
            <a:alphaModFix/>
          </a:blip>
          <a:srcRect/>
          <a:stretch/>
        </p:blipFill>
        <p:spPr>
          <a:xfrm>
            <a:off x="4719646" y="5150116"/>
            <a:ext cx="1430466" cy="822236"/>
          </a:xfrm>
          <a:prstGeom prst="rect">
            <a:avLst/>
          </a:prstGeom>
          <a:noFill/>
          <a:ln>
            <a:noFill/>
          </a:ln>
        </p:spPr>
      </p:pic>
      <p:pic>
        <p:nvPicPr>
          <p:cNvPr id="186" name="Google Shape;186;p8"/>
          <p:cNvPicPr preferRelativeResize="0"/>
          <p:nvPr/>
        </p:nvPicPr>
        <p:blipFill rotWithShape="1">
          <a:blip r:embed="rId11">
            <a:alphaModFix/>
          </a:blip>
          <a:srcRect/>
          <a:stretch/>
        </p:blipFill>
        <p:spPr>
          <a:xfrm>
            <a:off x="6405713" y="5150128"/>
            <a:ext cx="2197145" cy="402664"/>
          </a:xfrm>
          <a:prstGeom prst="rect">
            <a:avLst/>
          </a:prstGeom>
          <a:noFill/>
          <a:ln>
            <a:noFill/>
          </a:ln>
        </p:spPr>
      </p:pic>
      <p:pic>
        <p:nvPicPr>
          <p:cNvPr id="187" name="Google Shape;187;p8"/>
          <p:cNvPicPr preferRelativeResize="0"/>
          <p:nvPr/>
        </p:nvPicPr>
        <p:blipFill rotWithShape="1">
          <a:blip r:embed="rId12">
            <a:alphaModFix/>
          </a:blip>
          <a:srcRect/>
          <a:stretch/>
        </p:blipFill>
        <p:spPr>
          <a:xfrm>
            <a:off x="6345251" y="5624549"/>
            <a:ext cx="1705213" cy="47631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10"/>
          <p:cNvSpPr txBox="1">
            <a:spLocks noGrp="1"/>
          </p:cNvSpPr>
          <p:nvPr>
            <p:ph type="title"/>
          </p:nvPr>
        </p:nvSpPr>
        <p:spPr>
          <a:xfrm>
            <a:off x="600895" y="10450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a:solidFill>
                  <a:srgbClr val="9900FF"/>
                </a:solidFill>
              </a:rPr>
              <a:t>A typical day in KS1</a:t>
            </a:r>
            <a:endParaRPr>
              <a:solidFill>
                <a:srgbClr val="9900FF"/>
              </a:solidFill>
            </a:endParaRPr>
          </a:p>
        </p:txBody>
      </p:sp>
      <p:sp>
        <p:nvSpPr>
          <p:cNvPr id="193" name="Google Shape;193;p10"/>
          <p:cNvSpPr txBox="1">
            <a:spLocks noGrp="1"/>
          </p:cNvSpPr>
          <p:nvPr>
            <p:ph type="body" idx="1"/>
          </p:nvPr>
        </p:nvSpPr>
        <p:spPr>
          <a:xfrm>
            <a:off x="248195" y="1248577"/>
            <a:ext cx="8184000" cy="4845300"/>
          </a:xfrm>
          <a:prstGeom prst="rect">
            <a:avLst/>
          </a:prstGeom>
          <a:noFill/>
          <a:ln>
            <a:noFill/>
          </a:ln>
        </p:spPr>
        <p:txBody>
          <a:bodyPr spcFirstLastPara="1" wrap="square" lIns="182875" tIns="91425" rIns="91425" bIns="45700" anchor="t" anchorCtr="0">
            <a:noAutofit/>
          </a:bodyPr>
          <a:lstStyle/>
          <a:p>
            <a:pPr marL="265176" lvl="0" indent="-165607" algn="l" rtl="0">
              <a:lnSpc>
                <a:spcPct val="100000"/>
              </a:lnSpc>
              <a:spcBef>
                <a:spcPts val="250"/>
              </a:spcBef>
              <a:spcAft>
                <a:spcPts val="0"/>
              </a:spcAft>
              <a:buSzPts val="2240"/>
              <a:buNone/>
            </a:pPr>
            <a:r>
              <a:rPr lang="en-GB" sz="2000"/>
              <a:t>8:35-8:45 - Gates open and welcome onto playground</a:t>
            </a:r>
            <a:endParaRPr sz="2000"/>
          </a:p>
          <a:p>
            <a:pPr marL="265176" lvl="0" indent="-165607" algn="l" rtl="0">
              <a:lnSpc>
                <a:spcPct val="100000"/>
              </a:lnSpc>
              <a:spcBef>
                <a:spcPts val="250"/>
              </a:spcBef>
              <a:spcAft>
                <a:spcPts val="0"/>
              </a:spcAft>
              <a:buSzPts val="2240"/>
              <a:buNone/>
            </a:pPr>
            <a:r>
              <a:rPr lang="en-GB" sz="2000"/>
              <a:t>8.45-8.55 -Register/Arithmetic practise</a:t>
            </a:r>
            <a:endParaRPr sz="2000"/>
          </a:p>
          <a:p>
            <a:pPr marL="265176" lvl="0" indent="-165607" algn="l" rtl="0">
              <a:lnSpc>
                <a:spcPct val="100000"/>
              </a:lnSpc>
              <a:spcBef>
                <a:spcPts val="250"/>
              </a:spcBef>
              <a:spcAft>
                <a:spcPts val="0"/>
              </a:spcAft>
              <a:buSzPts val="2240"/>
              <a:buNone/>
            </a:pPr>
            <a:r>
              <a:rPr lang="en-GB" sz="2000"/>
              <a:t>8.55- 9.15 - Mastering Number </a:t>
            </a:r>
            <a:endParaRPr sz="2000"/>
          </a:p>
          <a:p>
            <a:pPr marL="265176" lvl="0" indent="-165607" algn="l" rtl="0">
              <a:lnSpc>
                <a:spcPct val="100000"/>
              </a:lnSpc>
              <a:spcBef>
                <a:spcPts val="250"/>
              </a:spcBef>
              <a:spcAft>
                <a:spcPts val="0"/>
              </a:spcAft>
              <a:buSzPts val="2240"/>
              <a:buNone/>
            </a:pPr>
            <a:r>
              <a:rPr lang="en-GB" sz="2000"/>
              <a:t> 9:15-10:15 - Maths</a:t>
            </a:r>
            <a:endParaRPr/>
          </a:p>
          <a:p>
            <a:pPr marL="265176" lvl="0" indent="-165607" algn="l" rtl="0">
              <a:lnSpc>
                <a:spcPct val="100000"/>
              </a:lnSpc>
              <a:spcBef>
                <a:spcPts val="250"/>
              </a:spcBef>
              <a:spcAft>
                <a:spcPts val="0"/>
              </a:spcAft>
              <a:buSzPts val="2240"/>
              <a:buNone/>
            </a:pPr>
            <a:r>
              <a:rPr lang="en-GB" sz="2000"/>
              <a:t>10:15-10:30- Morning Break </a:t>
            </a:r>
            <a:r>
              <a:rPr lang="en-GB" sz="1600"/>
              <a:t>(fruit snack/milk)</a:t>
            </a:r>
            <a:endParaRPr/>
          </a:p>
          <a:p>
            <a:pPr marL="265176" lvl="0" indent="-165607" algn="l" rtl="0">
              <a:lnSpc>
                <a:spcPct val="100000"/>
              </a:lnSpc>
              <a:spcBef>
                <a:spcPts val="250"/>
              </a:spcBef>
              <a:spcAft>
                <a:spcPts val="0"/>
              </a:spcAft>
              <a:buSzPts val="2240"/>
              <a:buNone/>
            </a:pPr>
            <a:r>
              <a:rPr lang="en-GB" sz="2000"/>
              <a:t>10:30-11:15 - RWI (phonics/reading)</a:t>
            </a:r>
            <a:endParaRPr/>
          </a:p>
          <a:p>
            <a:pPr marL="265176" lvl="0" indent="-165607" algn="l" rtl="0">
              <a:lnSpc>
                <a:spcPct val="100000"/>
              </a:lnSpc>
              <a:spcBef>
                <a:spcPts val="250"/>
              </a:spcBef>
              <a:spcAft>
                <a:spcPts val="0"/>
              </a:spcAft>
              <a:buSzPts val="2240"/>
              <a:buNone/>
            </a:pPr>
            <a:r>
              <a:rPr lang="en-GB" sz="2000"/>
              <a:t>11:15-12:00 - Writing</a:t>
            </a:r>
            <a:endParaRPr/>
          </a:p>
          <a:p>
            <a:pPr marL="265176" lvl="0" indent="-165607" algn="l" rtl="0">
              <a:lnSpc>
                <a:spcPct val="100000"/>
              </a:lnSpc>
              <a:spcBef>
                <a:spcPts val="250"/>
              </a:spcBef>
              <a:spcAft>
                <a:spcPts val="0"/>
              </a:spcAft>
              <a:buSzPts val="2240"/>
              <a:buNone/>
            </a:pPr>
            <a:r>
              <a:rPr lang="en-GB" sz="2000"/>
              <a:t>12:00-1:00 - Lunch Break</a:t>
            </a:r>
            <a:endParaRPr/>
          </a:p>
          <a:p>
            <a:pPr marL="265176" lvl="0" indent="-165607" algn="l" rtl="0">
              <a:lnSpc>
                <a:spcPct val="100000"/>
              </a:lnSpc>
              <a:spcBef>
                <a:spcPts val="250"/>
              </a:spcBef>
              <a:spcAft>
                <a:spcPts val="0"/>
              </a:spcAft>
              <a:buSzPts val="2240"/>
              <a:buNone/>
            </a:pPr>
            <a:r>
              <a:rPr lang="en-GB" sz="2000"/>
              <a:t>1:00-1:45 - Foundation Subjects </a:t>
            </a:r>
            <a:r>
              <a:rPr lang="en-GB" sz="1600"/>
              <a:t>(spread across the week)</a:t>
            </a:r>
            <a:endParaRPr sz="2000"/>
          </a:p>
          <a:p>
            <a:pPr marL="265176" lvl="0" indent="-165607" algn="l" rtl="0">
              <a:lnSpc>
                <a:spcPct val="100000"/>
              </a:lnSpc>
              <a:spcBef>
                <a:spcPts val="250"/>
              </a:spcBef>
              <a:spcAft>
                <a:spcPts val="0"/>
              </a:spcAft>
              <a:buSzPts val="2240"/>
              <a:buNone/>
            </a:pPr>
            <a:r>
              <a:rPr lang="en-GB" sz="2000"/>
              <a:t>1:45-2:00 - Afternoon Break</a:t>
            </a:r>
            <a:endParaRPr/>
          </a:p>
          <a:p>
            <a:pPr marL="265176" lvl="0" indent="-165607" algn="l" rtl="0">
              <a:lnSpc>
                <a:spcPct val="100000"/>
              </a:lnSpc>
              <a:spcBef>
                <a:spcPts val="250"/>
              </a:spcBef>
              <a:spcAft>
                <a:spcPts val="0"/>
              </a:spcAft>
              <a:buSzPts val="2240"/>
              <a:buNone/>
            </a:pPr>
            <a:r>
              <a:rPr lang="en-GB" sz="2000"/>
              <a:t>2:00-2:45 - Foundation Subjects</a:t>
            </a:r>
            <a:endParaRPr/>
          </a:p>
          <a:p>
            <a:pPr marL="265176" lvl="0" indent="-165607" algn="l" rtl="0">
              <a:lnSpc>
                <a:spcPct val="100000"/>
              </a:lnSpc>
              <a:spcBef>
                <a:spcPts val="250"/>
              </a:spcBef>
              <a:spcAft>
                <a:spcPts val="0"/>
              </a:spcAft>
              <a:buSzPts val="2240"/>
              <a:buNone/>
            </a:pPr>
            <a:r>
              <a:rPr lang="en-GB" sz="2000"/>
              <a:t>2:45-3:10- Assembly </a:t>
            </a:r>
            <a:r>
              <a:rPr lang="en-GB" sz="1600"/>
              <a:t>(Core values/Singing/RRSA/House/Celebration)</a:t>
            </a:r>
            <a:endParaRPr sz="2000"/>
          </a:p>
          <a:p>
            <a:pPr marL="265176" lvl="0" indent="-165607" algn="l" rtl="0">
              <a:lnSpc>
                <a:spcPct val="100000"/>
              </a:lnSpc>
              <a:spcBef>
                <a:spcPts val="250"/>
              </a:spcBef>
              <a:spcAft>
                <a:spcPts val="0"/>
              </a:spcAft>
              <a:buSzPts val="2240"/>
              <a:buNone/>
            </a:pPr>
            <a:r>
              <a:rPr lang="en-GB" sz="2000"/>
              <a:t>3:10-3:20 - Pack up </a:t>
            </a:r>
            <a:endParaRPr/>
          </a:p>
          <a:p>
            <a:pPr marL="265176" lvl="0" indent="-165607" algn="l" rtl="0">
              <a:lnSpc>
                <a:spcPct val="100000"/>
              </a:lnSpc>
              <a:spcBef>
                <a:spcPts val="250"/>
              </a:spcBef>
              <a:spcAft>
                <a:spcPts val="0"/>
              </a:spcAft>
              <a:buSzPts val="2240"/>
              <a:buNone/>
            </a:pPr>
            <a:r>
              <a:rPr lang="en-GB" sz="2000"/>
              <a:t>3:20- Dismissal (gates open at 3:15)</a:t>
            </a:r>
            <a:endParaRPr sz="2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27bfcbc74d1_1_21"/>
          <p:cNvSpPr txBox="1">
            <a:spLocks noGrp="1"/>
          </p:cNvSpPr>
          <p:nvPr>
            <p:ph type="title"/>
          </p:nvPr>
        </p:nvSpPr>
        <p:spPr>
          <a:xfrm>
            <a:off x="381320" y="11195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a:solidFill>
                  <a:srgbClr val="9900FF"/>
                </a:solidFill>
              </a:rPr>
              <a:t>Timetable </a:t>
            </a:r>
            <a:r>
              <a:rPr lang="en-GB" sz="2400">
                <a:solidFill>
                  <a:srgbClr val="9900FF"/>
                </a:solidFill>
              </a:rPr>
              <a:t>(PE: Monday Forest Crew)</a:t>
            </a:r>
            <a:endParaRPr sz="2400">
              <a:solidFill>
                <a:srgbClr val="9900FF"/>
              </a:solidFill>
            </a:endParaRPr>
          </a:p>
        </p:txBody>
      </p:sp>
      <p:pic>
        <p:nvPicPr>
          <p:cNvPr id="199" name="Google Shape;199;g27bfcbc74d1_1_21"/>
          <p:cNvPicPr preferRelativeResize="0"/>
          <p:nvPr/>
        </p:nvPicPr>
        <p:blipFill>
          <a:blip r:embed="rId3">
            <a:alphaModFix/>
          </a:blip>
          <a:stretch>
            <a:fillRect/>
          </a:stretch>
        </p:blipFill>
        <p:spPr>
          <a:xfrm>
            <a:off x="2069850" y="1163447"/>
            <a:ext cx="4658675" cy="53544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g27bfcbc74d1_1_8"/>
          <p:cNvSpPr txBox="1">
            <a:spLocks noGrp="1"/>
          </p:cNvSpPr>
          <p:nvPr>
            <p:ph type="title"/>
          </p:nvPr>
        </p:nvSpPr>
        <p:spPr>
          <a:xfrm>
            <a:off x="322020" y="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a:solidFill>
                  <a:srgbClr val="9900FF"/>
                </a:solidFill>
              </a:rPr>
              <a:t>Assembly Dates</a:t>
            </a:r>
            <a:endParaRPr>
              <a:solidFill>
                <a:srgbClr val="9900FF"/>
              </a:solidFill>
            </a:endParaRPr>
          </a:p>
        </p:txBody>
      </p:sp>
      <p:sp>
        <p:nvSpPr>
          <p:cNvPr id="205" name="Google Shape;205;g27bfcbc74d1_1_8"/>
          <p:cNvSpPr txBox="1">
            <a:spLocks noGrp="1"/>
          </p:cNvSpPr>
          <p:nvPr>
            <p:ph type="body" idx="1"/>
          </p:nvPr>
        </p:nvSpPr>
        <p:spPr>
          <a:xfrm>
            <a:off x="322025" y="1006350"/>
            <a:ext cx="8540700" cy="4845300"/>
          </a:xfrm>
          <a:prstGeom prst="rect">
            <a:avLst/>
          </a:prstGeom>
          <a:noFill/>
          <a:ln>
            <a:noFill/>
          </a:ln>
        </p:spPr>
        <p:txBody>
          <a:bodyPr spcFirstLastPara="1" wrap="square" lIns="182875" tIns="91425" rIns="91425" bIns="45700" anchor="t" anchorCtr="0">
            <a:noAutofit/>
          </a:bodyPr>
          <a:lstStyle/>
          <a:p>
            <a:pPr marL="0" lvl="0" indent="0" algn="l" rtl="0">
              <a:lnSpc>
                <a:spcPct val="100000"/>
              </a:lnSpc>
              <a:spcBef>
                <a:spcPts val="0"/>
              </a:spcBef>
              <a:spcAft>
                <a:spcPts val="0"/>
              </a:spcAft>
              <a:buSzPts val="1440"/>
              <a:buNone/>
            </a:pPr>
            <a:r>
              <a:rPr lang="en-GB" sz="3600" b="1" u="sng">
                <a:solidFill>
                  <a:srgbClr val="0000FF"/>
                </a:solidFill>
                <a:latin typeface="Arial"/>
                <a:ea typeface="Arial"/>
                <a:cs typeface="Arial"/>
                <a:sym typeface="Arial"/>
              </a:rPr>
              <a:t>Class assemblies:</a:t>
            </a:r>
            <a:endParaRPr sz="3600" b="1" u="sng">
              <a:solidFill>
                <a:srgbClr val="0000FF"/>
              </a:solidFill>
              <a:latin typeface="Arial"/>
              <a:ea typeface="Arial"/>
              <a:cs typeface="Arial"/>
              <a:sym typeface="Arial"/>
            </a:endParaRPr>
          </a:p>
          <a:p>
            <a:pPr marL="0" lvl="0" indent="0" algn="l" rtl="0">
              <a:lnSpc>
                <a:spcPct val="100000"/>
              </a:lnSpc>
              <a:spcBef>
                <a:spcPts val="0"/>
              </a:spcBef>
              <a:spcAft>
                <a:spcPts val="0"/>
              </a:spcAft>
              <a:buSzPts val="1440"/>
              <a:buNone/>
            </a:pPr>
            <a:endParaRPr sz="3600" b="1" u="sng">
              <a:solidFill>
                <a:srgbClr val="0000FF"/>
              </a:solidFill>
              <a:latin typeface="Arial"/>
              <a:ea typeface="Arial"/>
              <a:cs typeface="Arial"/>
              <a:sym typeface="Arial"/>
            </a:endParaRPr>
          </a:p>
          <a:p>
            <a:pPr marL="0" lvl="0" indent="0" algn="l" rtl="0">
              <a:lnSpc>
                <a:spcPct val="100000"/>
              </a:lnSpc>
              <a:spcBef>
                <a:spcPts val="0"/>
              </a:spcBef>
              <a:spcAft>
                <a:spcPts val="0"/>
              </a:spcAft>
              <a:buSzPts val="1440"/>
              <a:buNone/>
            </a:pPr>
            <a:r>
              <a:rPr lang="en-GB" sz="3600" b="1" u="sng">
                <a:solidFill>
                  <a:srgbClr val="1C1C1C"/>
                </a:solidFill>
                <a:latin typeface="Arial"/>
                <a:ea typeface="Arial"/>
                <a:cs typeface="Arial"/>
                <a:sym typeface="Arial"/>
              </a:rPr>
              <a:t>KS1 Nativity Concert </a:t>
            </a:r>
            <a:endParaRPr sz="3600" b="1" u="sng">
              <a:solidFill>
                <a:srgbClr val="1C1C1C"/>
              </a:solidFill>
              <a:latin typeface="Arial"/>
              <a:ea typeface="Arial"/>
              <a:cs typeface="Arial"/>
              <a:sym typeface="Arial"/>
            </a:endParaRPr>
          </a:p>
          <a:p>
            <a:pPr marL="457200" lvl="0" indent="-457200" algn="l" rtl="0">
              <a:lnSpc>
                <a:spcPct val="100000"/>
              </a:lnSpc>
              <a:spcBef>
                <a:spcPts val="0"/>
              </a:spcBef>
              <a:spcAft>
                <a:spcPts val="0"/>
              </a:spcAft>
              <a:buClr>
                <a:srgbClr val="1C1C1C"/>
              </a:buClr>
              <a:buSzPts val="3600"/>
              <a:buFont typeface="Arial"/>
              <a:buChar char="-"/>
            </a:pPr>
            <a:r>
              <a:rPr lang="en-GB" sz="3600" b="1">
                <a:solidFill>
                  <a:srgbClr val="1C1C1C"/>
                </a:solidFill>
                <a:latin typeface="Arial"/>
                <a:ea typeface="Arial"/>
                <a:cs typeface="Arial"/>
                <a:sym typeface="Arial"/>
              </a:rPr>
              <a:t>16th December 9am- Hall</a:t>
            </a:r>
            <a:endParaRPr sz="3600" b="1">
              <a:solidFill>
                <a:srgbClr val="1C1C1C"/>
              </a:solidFill>
              <a:latin typeface="Arial"/>
              <a:ea typeface="Arial"/>
              <a:cs typeface="Arial"/>
              <a:sym typeface="Arial"/>
            </a:endParaRPr>
          </a:p>
          <a:p>
            <a:pPr marL="457200" lvl="0" indent="-457200" algn="l" rtl="0">
              <a:lnSpc>
                <a:spcPct val="100000"/>
              </a:lnSpc>
              <a:spcBef>
                <a:spcPts val="0"/>
              </a:spcBef>
              <a:spcAft>
                <a:spcPts val="0"/>
              </a:spcAft>
              <a:buClr>
                <a:srgbClr val="1C1C1C"/>
              </a:buClr>
              <a:buSzPts val="3600"/>
              <a:buFont typeface="Arial"/>
              <a:buChar char="-"/>
            </a:pPr>
            <a:r>
              <a:rPr lang="en-GB" sz="3600" b="1">
                <a:solidFill>
                  <a:srgbClr val="1C1C1C"/>
                </a:solidFill>
                <a:latin typeface="Arial"/>
                <a:ea typeface="Arial"/>
                <a:cs typeface="Arial"/>
                <a:sym typeface="Arial"/>
              </a:rPr>
              <a:t>17th December 2.45pm - Hall</a:t>
            </a:r>
            <a:endParaRPr sz="3600" b="1">
              <a:solidFill>
                <a:srgbClr val="1C1C1C"/>
              </a:solidFill>
              <a:latin typeface="Arial"/>
              <a:ea typeface="Arial"/>
              <a:cs typeface="Arial"/>
              <a:sym typeface="Arial"/>
            </a:endParaRPr>
          </a:p>
          <a:p>
            <a:pPr marL="0" lvl="0" indent="0" algn="l" rtl="0">
              <a:lnSpc>
                <a:spcPct val="100000"/>
              </a:lnSpc>
              <a:spcBef>
                <a:spcPts val="0"/>
              </a:spcBef>
              <a:spcAft>
                <a:spcPts val="0"/>
              </a:spcAft>
              <a:buSzPts val="1440"/>
              <a:buNone/>
            </a:pPr>
            <a:endParaRPr sz="3600" b="1">
              <a:solidFill>
                <a:srgbClr val="1C1C1C"/>
              </a:solidFill>
              <a:latin typeface="Arial"/>
              <a:ea typeface="Arial"/>
              <a:cs typeface="Arial"/>
              <a:sym typeface="Arial"/>
            </a:endParaRPr>
          </a:p>
          <a:p>
            <a:pPr marL="0" lvl="0" indent="0" algn="l" rtl="0">
              <a:lnSpc>
                <a:spcPct val="100000"/>
              </a:lnSpc>
              <a:spcBef>
                <a:spcPts val="0"/>
              </a:spcBef>
              <a:spcAft>
                <a:spcPts val="0"/>
              </a:spcAft>
              <a:buSzPts val="1440"/>
              <a:buNone/>
            </a:pPr>
            <a:r>
              <a:rPr lang="en-GB" sz="3600" b="1">
                <a:solidFill>
                  <a:srgbClr val="1C1C1C"/>
                </a:solidFill>
                <a:latin typeface="Arial"/>
                <a:ea typeface="Arial"/>
                <a:cs typeface="Arial"/>
                <a:sym typeface="Arial"/>
              </a:rPr>
              <a:t>Ash: 16th June 2027 9am- Hall</a:t>
            </a:r>
            <a:endParaRPr sz="3600" b="1">
              <a:solidFill>
                <a:srgbClr val="1C1C1C"/>
              </a:solidFill>
              <a:latin typeface="Arial"/>
              <a:ea typeface="Arial"/>
              <a:cs typeface="Arial"/>
              <a:sym typeface="Arial"/>
            </a:endParaRPr>
          </a:p>
          <a:p>
            <a:pPr marL="0" lvl="0" indent="0" algn="l" rtl="0">
              <a:lnSpc>
                <a:spcPct val="100000"/>
              </a:lnSpc>
              <a:spcBef>
                <a:spcPts val="0"/>
              </a:spcBef>
              <a:spcAft>
                <a:spcPts val="0"/>
              </a:spcAft>
              <a:buSzPts val="1440"/>
              <a:buNone/>
            </a:pPr>
            <a:r>
              <a:rPr lang="en-GB" sz="3600" b="1">
                <a:solidFill>
                  <a:srgbClr val="1C1C1C"/>
                </a:solidFill>
                <a:latin typeface="Arial"/>
                <a:ea typeface="Arial"/>
                <a:cs typeface="Arial"/>
                <a:sym typeface="Arial"/>
              </a:rPr>
              <a:t>KS1 Easter Assembly - 24th March 2027</a:t>
            </a:r>
            <a:endParaRPr sz="3600" b="1">
              <a:solidFill>
                <a:srgbClr val="1C1C1C"/>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11"/>
          <p:cNvSpPr txBox="1">
            <a:spLocks noGrp="1"/>
          </p:cNvSpPr>
          <p:nvPr>
            <p:ph type="title"/>
          </p:nvPr>
        </p:nvSpPr>
        <p:spPr>
          <a:xfrm>
            <a:off x="350345" y="36125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240"/>
              <a:buFont typeface="Verdana"/>
              <a:buNone/>
            </a:pPr>
            <a:r>
              <a:rPr lang="en-GB" sz="2340">
                <a:solidFill>
                  <a:srgbClr val="9900FF"/>
                </a:solidFill>
              </a:rPr>
              <a:t>Encouraging independence and responsibility for learning</a:t>
            </a:r>
            <a:endParaRPr sz="2340">
              <a:solidFill>
                <a:srgbClr val="9900FF"/>
              </a:solidFill>
            </a:endParaRPr>
          </a:p>
        </p:txBody>
      </p:sp>
      <p:sp>
        <p:nvSpPr>
          <p:cNvPr id="211" name="Google Shape;211;p11"/>
          <p:cNvSpPr txBox="1"/>
          <p:nvPr/>
        </p:nvSpPr>
        <p:spPr>
          <a:xfrm>
            <a:off x="677970" y="1512432"/>
            <a:ext cx="7938600" cy="4525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Students are responsible for their jumpers and belongings. Please name all items to avoid disappointment </a:t>
            </a:r>
            <a:r>
              <a:rPr lang="en-GB" sz="2400" b="0" i="1" u="sng" strike="noStrike" cap="none">
                <a:solidFill>
                  <a:srgbClr val="000000"/>
                </a:solidFill>
                <a:latin typeface="Calibri"/>
                <a:ea typeface="Calibri"/>
                <a:cs typeface="Calibri"/>
                <a:sym typeface="Calibri"/>
              </a:rPr>
              <a:t>when (not if)</a:t>
            </a:r>
            <a:r>
              <a:rPr lang="en-GB" sz="2400" b="0" i="0" u="none" strike="noStrike" cap="none">
                <a:solidFill>
                  <a:srgbClr val="000000"/>
                </a:solidFill>
                <a:latin typeface="Calibri"/>
                <a:ea typeface="Calibri"/>
                <a:cs typeface="Calibri"/>
                <a:sym typeface="Calibri"/>
              </a:rPr>
              <a:t> items go missing!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Any found jumpers will be kept in classrooms for parents to go through at the end of the day if required (please ask).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Please don’t bring in toys/items from home because they can get lost/damaged which can be very traumatic.</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rgbClr val="000000"/>
                </a:solidFill>
                <a:latin typeface="Calibri"/>
                <a:ea typeface="Calibri"/>
                <a:cs typeface="Calibri"/>
                <a:sym typeface="Calibri"/>
              </a:rPr>
              <a:t>Remind children about regular hand washing/use of tissues/shoelaces.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12"/>
          <p:cNvSpPr txBox="1">
            <a:spLocks noGrp="1"/>
          </p:cNvSpPr>
          <p:nvPr>
            <p:ph type="title"/>
          </p:nvPr>
        </p:nvSpPr>
        <p:spPr>
          <a:xfrm>
            <a:off x="611395" y="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800"/>
              <a:buNone/>
            </a:pPr>
            <a:r>
              <a:rPr lang="en-GB">
                <a:solidFill>
                  <a:srgbClr val="9900FF"/>
                </a:solidFill>
              </a:rPr>
              <a:t>Core Values</a:t>
            </a:r>
            <a:endParaRPr>
              <a:solidFill>
                <a:srgbClr val="9900FF"/>
              </a:solidFill>
            </a:endParaRPr>
          </a:p>
        </p:txBody>
      </p:sp>
      <p:pic>
        <p:nvPicPr>
          <p:cNvPr id="217" name="Google Shape;217;p12"/>
          <p:cNvPicPr preferRelativeResize="0"/>
          <p:nvPr/>
        </p:nvPicPr>
        <p:blipFill rotWithShape="1">
          <a:blip r:embed="rId3">
            <a:alphaModFix/>
          </a:blip>
          <a:srcRect/>
          <a:stretch/>
        </p:blipFill>
        <p:spPr>
          <a:xfrm>
            <a:off x="611400" y="1401050"/>
            <a:ext cx="7662373" cy="465717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3"/>
          <p:cNvSpPr txBox="1">
            <a:spLocks noGrp="1"/>
          </p:cNvSpPr>
          <p:nvPr>
            <p:ph type="title"/>
          </p:nvPr>
        </p:nvSpPr>
        <p:spPr>
          <a:xfrm>
            <a:off x="404245" y="428955"/>
            <a:ext cx="8184000" cy="105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100000"/>
              <a:buFont typeface="Verdana"/>
              <a:buNone/>
            </a:pPr>
            <a:r>
              <a:rPr lang="en-GB">
                <a:solidFill>
                  <a:srgbClr val="9900FF"/>
                </a:solidFill>
              </a:rPr>
              <a:t>Promoting and rewarding positive behaviour</a:t>
            </a:r>
            <a:endParaRPr>
              <a:solidFill>
                <a:srgbClr val="9900FF"/>
              </a:solidFill>
            </a:endParaRPr>
          </a:p>
        </p:txBody>
      </p:sp>
      <p:sp>
        <p:nvSpPr>
          <p:cNvPr id="223" name="Google Shape;223;p13"/>
          <p:cNvSpPr txBox="1">
            <a:spLocks noGrp="1"/>
          </p:cNvSpPr>
          <p:nvPr>
            <p:ph type="body" idx="1"/>
          </p:nvPr>
        </p:nvSpPr>
        <p:spPr>
          <a:xfrm>
            <a:off x="568695" y="1335002"/>
            <a:ext cx="8184000" cy="4188000"/>
          </a:xfrm>
          <a:prstGeom prst="rect">
            <a:avLst/>
          </a:prstGeom>
          <a:noFill/>
          <a:ln>
            <a:noFill/>
          </a:ln>
        </p:spPr>
        <p:txBody>
          <a:bodyPr spcFirstLastPara="1" wrap="square" lIns="182875" tIns="91425" rIns="91425" bIns="45700" anchor="t" anchorCtr="0">
            <a:noAutofit/>
          </a:bodyPr>
          <a:lstStyle/>
          <a:p>
            <a:pPr marL="0" lvl="0" indent="0" algn="ctr" rtl="0">
              <a:lnSpc>
                <a:spcPct val="115000"/>
              </a:lnSpc>
              <a:spcBef>
                <a:spcPts val="1200"/>
              </a:spcBef>
              <a:spcAft>
                <a:spcPts val="0"/>
              </a:spcAft>
              <a:buClr>
                <a:schemeClr val="dk1"/>
              </a:buClr>
              <a:buSzPts val="1100"/>
              <a:buFont typeface="Arial"/>
              <a:buNone/>
            </a:pPr>
            <a:r>
              <a:rPr lang="en-GB" sz="1400" b="1" u="sng">
                <a:latin typeface="Calibri"/>
                <a:ea typeface="Calibri"/>
                <a:cs typeface="Calibri"/>
                <a:sym typeface="Calibri"/>
              </a:rPr>
              <a:t>House point system - Dojos</a:t>
            </a:r>
            <a:endParaRPr sz="1400" b="1" u="sng">
              <a:latin typeface="Calibri"/>
              <a:ea typeface="Calibri"/>
              <a:cs typeface="Calibri"/>
              <a:sym typeface="Calibri"/>
            </a:endParaRPr>
          </a:p>
          <a:p>
            <a:pPr marL="0" lvl="0" indent="0" algn="ctr" rtl="0">
              <a:lnSpc>
                <a:spcPct val="115000"/>
              </a:lnSpc>
              <a:spcBef>
                <a:spcPts val="1200"/>
              </a:spcBef>
              <a:spcAft>
                <a:spcPts val="0"/>
              </a:spcAft>
              <a:buSzPts val="1440"/>
              <a:buNone/>
            </a:pPr>
            <a:r>
              <a:rPr lang="en-GB" sz="1400">
                <a:latin typeface="Calibri"/>
                <a:ea typeface="Calibri"/>
                <a:cs typeface="Calibri"/>
                <a:sym typeface="Calibri"/>
              </a:rPr>
              <a:t>Every child is awarded a dojo  when they show they are ready to learn, keeping safe or being kind. When a child reaches 50 dojos, they will be able to choose a prize from the class prize box. </a:t>
            </a:r>
            <a:endParaRPr sz="1400">
              <a:latin typeface="Calibri"/>
              <a:ea typeface="Calibri"/>
              <a:cs typeface="Calibri"/>
              <a:sym typeface="Calibri"/>
            </a:endParaRPr>
          </a:p>
          <a:p>
            <a:pPr marL="0" lvl="0" indent="0" algn="ctr" rtl="0">
              <a:lnSpc>
                <a:spcPct val="115000"/>
              </a:lnSpc>
              <a:spcBef>
                <a:spcPts val="1200"/>
              </a:spcBef>
              <a:spcAft>
                <a:spcPts val="0"/>
              </a:spcAft>
              <a:buSzPts val="1440"/>
              <a:buNone/>
            </a:pPr>
            <a:r>
              <a:rPr lang="en-GB" sz="1400">
                <a:latin typeface="Calibri"/>
                <a:ea typeface="Calibri"/>
                <a:cs typeface="Calibri"/>
                <a:sym typeface="Calibri"/>
              </a:rPr>
              <a:t>If a child is not showing expected behaviour they will be asked to complete a restorative conversation  about their behaviour with the  class teacher for low level disruptions.  For medium level, the behaviour lead will conduct the restorative conversation and the child may lose part of a break or lunchtime. For high level behaviour the  child will be removed from the class and SLT will conduct the restorative conversation. </a:t>
            </a:r>
            <a:endParaRPr sz="1400">
              <a:latin typeface="Calibri"/>
              <a:ea typeface="Calibri"/>
              <a:cs typeface="Calibri"/>
              <a:sym typeface="Calibri"/>
            </a:endParaRPr>
          </a:p>
          <a:p>
            <a:pPr marL="0" lvl="0" indent="0" algn="ctr" rtl="0">
              <a:lnSpc>
                <a:spcPct val="115000"/>
              </a:lnSpc>
              <a:spcBef>
                <a:spcPts val="1200"/>
              </a:spcBef>
              <a:spcAft>
                <a:spcPts val="0"/>
              </a:spcAft>
              <a:buSzPts val="1440"/>
              <a:buNone/>
            </a:pPr>
            <a:r>
              <a:rPr lang="en-GB" sz="1400" b="1" u="sng">
                <a:latin typeface="Calibri"/>
                <a:ea typeface="Calibri"/>
                <a:cs typeface="Calibri"/>
                <a:sym typeface="Calibri"/>
              </a:rPr>
              <a:t>Good to be Gold system</a:t>
            </a:r>
            <a:endParaRPr sz="1400" b="1" u="sng">
              <a:latin typeface="Calibri"/>
              <a:ea typeface="Calibri"/>
              <a:cs typeface="Calibri"/>
              <a:sym typeface="Calibri"/>
            </a:endParaRPr>
          </a:p>
          <a:p>
            <a:pPr marL="0" lvl="0" indent="0" algn="ctr" rtl="0">
              <a:lnSpc>
                <a:spcPct val="115000"/>
              </a:lnSpc>
              <a:spcBef>
                <a:spcPts val="1200"/>
              </a:spcBef>
              <a:spcAft>
                <a:spcPts val="0"/>
              </a:spcAft>
              <a:buSzPts val="1440"/>
              <a:buNone/>
            </a:pPr>
            <a:r>
              <a:rPr lang="en-GB" sz="1400">
                <a:latin typeface="Calibri"/>
                <a:ea typeface="Calibri"/>
                <a:cs typeface="Calibri"/>
                <a:sym typeface="Calibri"/>
              </a:rPr>
              <a:t>All children will received 30 minutes of good to be gold on  a Friday afternoon. This may be shorter if a child has unfinished restorative conversations from the week. </a:t>
            </a:r>
            <a:endParaRPr sz="1400">
              <a:latin typeface="Calibri"/>
              <a:ea typeface="Calibri"/>
              <a:cs typeface="Calibri"/>
              <a:sym typeface="Calibri"/>
            </a:endParaRPr>
          </a:p>
          <a:p>
            <a:pPr marL="0" lvl="0" indent="0" algn="l" rtl="0">
              <a:lnSpc>
                <a:spcPct val="115000"/>
              </a:lnSpc>
              <a:spcBef>
                <a:spcPts val="1200"/>
              </a:spcBef>
              <a:spcAft>
                <a:spcPts val="0"/>
              </a:spcAft>
              <a:buSzPts val="1440"/>
              <a:buNone/>
            </a:pPr>
            <a:endParaRPr sz="1400">
              <a:latin typeface="Calibri"/>
              <a:ea typeface="Calibri"/>
              <a:cs typeface="Calibri"/>
              <a:sym typeface="Calibri"/>
            </a:endParaRPr>
          </a:p>
          <a:p>
            <a:pPr marL="265176" lvl="0" indent="0" algn="l" rtl="0">
              <a:lnSpc>
                <a:spcPct val="100000"/>
              </a:lnSpc>
              <a:spcBef>
                <a:spcPts val="1200"/>
              </a:spcBef>
              <a:spcAft>
                <a:spcPts val="0"/>
              </a:spcAft>
              <a:buSzPts val="1440"/>
              <a:buNone/>
            </a:pPr>
            <a:endParaRPr sz="1100">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4"/>
          <p:cNvSpPr txBox="1">
            <a:spLocks noGrp="1"/>
          </p:cNvSpPr>
          <p:nvPr>
            <p:ph type="title"/>
          </p:nvPr>
        </p:nvSpPr>
        <p:spPr>
          <a:xfrm>
            <a:off x="480057" y="31280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a:solidFill>
                  <a:srgbClr val="9900FF"/>
                </a:solidFill>
              </a:rPr>
              <a:t>School uniform</a:t>
            </a:r>
            <a:endParaRPr>
              <a:solidFill>
                <a:srgbClr val="9900FF"/>
              </a:solidFill>
            </a:endParaRPr>
          </a:p>
        </p:txBody>
      </p:sp>
      <p:sp>
        <p:nvSpPr>
          <p:cNvPr id="229" name="Google Shape;229;p14"/>
          <p:cNvSpPr txBox="1">
            <a:spLocks noGrp="1"/>
          </p:cNvSpPr>
          <p:nvPr>
            <p:ph type="body" idx="1"/>
          </p:nvPr>
        </p:nvSpPr>
        <p:spPr>
          <a:xfrm>
            <a:off x="700850" y="1364300"/>
            <a:ext cx="8184000" cy="5015100"/>
          </a:xfrm>
          <a:prstGeom prst="rect">
            <a:avLst/>
          </a:prstGeom>
          <a:noFill/>
          <a:ln>
            <a:noFill/>
          </a:ln>
        </p:spPr>
        <p:txBody>
          <a:bodyPr spcFirstLastPara="1" wrap="square" lIns="182875" tIns="91425" rIns="91425" bIns="45700" anchor="t" anchorCtr="0">
            <a:normAutofit fontScale="70000" lnSpcReduction="20000"/>
          </a:bodyPr>
          <a:lstStyle/>
          <a:p>
            <a:pPr marL="265176" lvl="0" indent="-243839" algn="l" rtl="0">
              <a:lnSpc>
                <a:spcPct val="100000"/>
              </a:lnSpc>
              <a:spcBef>
                <a:spcPts val="0"/>
              </a:spcBef>
              <a:spcAft>
                <a:spcPts val="0"/>
              </a:spcAft>
              <a:buSzPct val="80000"/>
              <a:buChar char="●"/>
            </a:pPr>
            <a:r>
              <a:rPr lang="en-GB"/>
              <a:t>Purple sweatshirt / cardigan</a:t>
            </a:r>
            <a:endParaRPr/>
          </a:p>
          <a:p>
            <a:pPr marL="265176" lvl="0" indent="-243839" algn="l" rtl="0">
              <a:lnSpc>
                <a:spcPct val="100000"/>
              </a:lnSpc>
              <a:spcBef>
                <a:spcPts val="250"/>
              </a:spcBef>
              <a:spcAft>
                <a:spcPts val="0"/>
              </a:spcAft>
              <a:buSzPct val="80000"/>
              <a:buChar char="●"/>
            </a:pPr>
            <a:r>
              <a:rPr lang="en-GB"/>
              <a:t>White polo shirt</a:t>
            </a:r>
            <a:endParaRPr/>
          </a:p>
          <a:p>
            <a:pPr marL="265176" lvl="0" indent="-243839" algn="l" rtl="0">
              <a:lnSpc>
                <a:spcPct val="100000"/>
              </a:lnSpc>
              <a:spcBef>
                <a:spcPts val="250"/>
              </a:spcBef>
              <a:spcAft>
                <a:spcPts val="0"/>
              </a:spcAft>
              <a:buSzPct val="80000"/>
              <a:buChar char="●"/>
            </a:pPr>
            <a:r>
              <a:rPr lang="en-GB"/>
              <a:t>Grey trousers</a:t>
            </a:r>
            <a:endParaRPr/>
          </a:p>
          <a:p>
            <a:pPr marL="265176" lvl="0" indent="-243839" algn="l" rtl="0">
              <a:lnSpc>
                <a:spcPct val="100000"/>
              </a:lnSpc>
              <a:spcBef>
                <a:spcPts val="250"/>
              </a:spcBef>
              <a:spcAft>
                <a:spcPts val="0"/>
              </a:spcAft>
              <a:buSzPct val="80000"/>
              <a:buChar char="●"/>
            </a:pPr>
            <a:r>
              <a:rPr lang="en-GB"/>
              <a:t>Purple tartan skirt or pinafore dress</a:t>
            </a:r>
            <a:endParaRPr/>
          </a:p>
          <a:p>
            <a:pPr marL="265176" lvl="0" indent="-243838" algn="l" rtl="0">
              <a:lnSpc>
                <a:spcPct val="100000"/>
              </a:lnSpc>
              <a:spcBef>
                <a:spcPts val="250"/>
              </a:spcBef>
              <a:spcAft>
                <a:spcPts val="0"/>
              </a:spcAft>
              <a:buSzPct val="80000"/>
              <a:buChar char="●"/>
            </a:pPr>
            <a:r>
              <a:rPr lang="en-GB"/>
              <a:t>Black shoes</a:t>
            </a:r>
            <a:endParaRPr/>
          </a:p>
          <a:p>
            <a:pPr marL="457200" lvl="0" indent="0" algn="l" rtl="0">
              <a:lnSpc>
                <a:spcPct val="100000"/>
              </a:lnSpc>
              <a:spcBef>
                <a:spcPts val="250"/>
              </a:spcBef>
              <a:spcAft>
                <a:spcPts val="0"/>
              </a:spcAft>
              <a:buSzPct val="82286"/>
              <a:buNone/>
            </a:pPr>
            <a:endParaRPr/>
          </a:p>
          <a:p>
            <a:pPr marL="0" lvl="0" indent="0" algn="l" rtl="0">
              <a:lnSpc>
                <a:spcPct val="100000"/>
              </a:lnSpc>
              <a:spcBef>
                <a:spcPts val="250"/>
              </a:spcBef>
              <a:spcAft>
                <a:spcPts val="0"/>
              </a:spcAft>
              <a:buSzPct val="82286"/>
              <a:buNone/>
            </a:pPr>
            <a:r>
              <a:rPr lang="en-GB"/>
              <a:t>P.E. kit:</a:t>
            </a:r>
            <a:endParaRPr/>
          </a:p>
          <a:p>
            <a:pPr marL="265176" lvl="0" indent="-243839" algn="l" rtl="0">
              <a:lnSpc>
                <a:spcPct val="100000"/>
              </a:lnSpc>
              <a:spcBef>
                <a:spcPts val="250"/>
              </a:spcBef>
              <a:spcAft>
                <a:spcPts val="0"/>
              </a:spcAft>
              <a:buSzPct val="80000"/>
              <a:buChar char="●"/>
            </a:pPr>
            <a:r>
              <a:rPr lang="en-GB"/>
              <a:t>Yellow polo shirt </a:t>
            </a:r>
            <a:endParaRPr/>
          </a:p>
          <a:p>
            <a:pPr marL="265176" lvl="0" indent="-243839" algn="l" rtl="0">
              <a:lnSpc>
                <a:spcPct val="100000"/>
              </a:lnSpc>
              <a:spcBef>
                <a:spcPts val="250"/>
              </a:spcBef>
              <a:spcAft>
                <a:spcPts val="0"/>
              </a:spcAft>
              <a:buSzPct val="80000"/>
              <a:buChar char="●"/>
            </a:pPr>
            <a:r>
              <a:rPr lang="en-GB"/>
              <a:t>Green sweatshirt/cardigan </a:t>
            </a:r>
            <a:endParaRPr/>
          </a:p>
          <a:p>
            <a:pPr marL="265176" lvl="0" indent="-243839" algn="l" rtl="0">
              <a:lnSpc>
                <a:spcPct val="100000"/>
              </a:lnSpc>
              <a:spcBef>
                <a:spcPts val="250"/>
              </a:spcBef>
              <a:spcAft>
                <a:spcPts val="0"/>
              </a:spcAft>
              <a:buSzPct val="80000"/>
              <a:buChar char="●"/>
            </a:pPr>
            <a:r>
              <a:rPr lang="en-GB"/>
              <a:t>Black shorts/pants</a:t>
            </a:r>
            <a:endParaRPr/>
          </a:p>
          <a:p>
            <a:pPr marL="265176" lvl="0" indent="-243838" algn="l" rtl="0">
              <a:lnSpc>
                <a:spcPct val="100000"/>
              </a:lnSpc>
              <a:spcBef>
                <a:spcPts val="250"/>
              </a:spcBef>
              <a:spcAft>
                <a:spcPts val="0"/>
              </a:spcAft>
              <a:buSzPct val="80000"/>
              <a:buChar char="●"/>
            </a:pPr>
            <a:r>
              <a:rPr lang="en-GB"/>
              <a:t>Sensible trainers</a:t>
            </a:r>
            <a:endParaRPr/>
          </a:p>
          <a:p>
            <a:pPr marL="0" lvl="0" indent="0" algn="l" rtl="0">
              <a:lnSpc>
                <a:spcPct val="100000"/>
              </a:lnSpc>
              <a:spcBef>
                <a:spcPts val="250"/>
              </a:spcBef>
              <a:spcAft>
                <a:spcPts val="0"/>
              </a:spcAft>
              <a:buSzPct val="82286"/>
              <a:buNone/>
            </a:pPr>
            <a:endParaRPr/>
          </a:p>
          <a:p>
            <a:pPr marL="0" lvl="0" indent="0" algn="l" rtl="0">
              <a:lnSpc>
                <a:spcPct val="100000"/>
              </a:lnSpc>
              <a:spcBef>
                <a:spcPts val="250"/>
              </a:spcBef>
              <a:spcAft>
                <a:spcPts val="0"/>
              </a:spcAft>
              <a:buSzPct val="82286"/>
              <a:buNone/>
            </a:pPr>
            <a:r>
              <a:rPr lang="en-GB"/>
              <a:t>Long hair must be tied up and no jewellery can be worn on PE days.</a:t>
            </a:r>
            <a:endParaRPr/>
          </a:p>
          <a:p>
            <a:pPr marL="0" lvl="0" indent="0" algn="l" rtl="0">
              <a:lnSpc>
                <a:spcPct val="100000"/>
              </a:lnSpc>
              <a:spcBef>
                <a:spcPts val="250"/>
              </a:spcBef>
              <a:spcAft>
                <a:spcPts val="0"/>
              </a:spcAft>
              <a:buSzPct val="82286"/>
              <a:buNone/>
            </a:pPr>
            <a:endParaRPr/>
          </a:p>
          <a:p>
            <a:pPr marL="0" lvl="0" indent="0" algn="l" rtl="0">
              <a:lnSpc>
                <a:spcPct val="100000"/>
              </a:lnSpc>
              <a:spcBef>
                <a:spcPts val="250"/>
              </a:spcBef>
              <a:spcAft>
                <a:spcPts val="0"/>
              </a:spcAft>
              <a:buSzPct val="82285"/>
              <a:buNone/>
            </a:pPr>
            <a:r>
              <a:rPr lang="en-GB" b="1"/>
              <a:t>Please label all items clearly with your child’s name. ‘Stick-on’ name labels can be purchased from a number of suppliers.</a:t>
            </a:r>
            <a:endParaRPr b="1"/>
          </a:p>
          <a:p>
            <a:pPr marL="0" lvl="0" indent="0" algn="l" rtl="0">
              <a:lnSpc>
                <a:spcPct val="100000"/>
              </a:lnSpc>
              <a:spcBef>
                <a:spcPts val="250"/>
              </a:spcBef>
              <a:spcAft>
                <a:spcPts val="0"/>
              </a:spcAft>
              <a:buSzPct val="82285"/>
              <a:buNone/>
            </a:pPr>
            <a:endParaRPr b="1"/>
          </a:p>
        </p:txBody>
      </p:sp>
      <p:pic>
        <p:nvPicPr>
          <p:cNvPr id="230" name="Google Shape;230;p14" descr="C:\Users\c.child\Downloads\IMG_2098.JPG"/>
          <p:cNvPicPr preferRelativeResize="0"/>
          <p:nvPr/>
        </p:nvPicPr>
        <p:blipFill rotWithShape="1">
          <a:blip r:embed="rId3">
            <a:alphaModFix/>
          </a:blip>
          <a:srcRect/>
          <a:stretch/>
        </p:blipFill>
        <p:spPr>
          <a:xfrm rot="5400000">
            <a:off x="3914980" y="2147690"/>
            <a:ext cx="1755759" cy="1311400"/>
          </a:xfrm>
          <a:prstGeom prst="rect">
            <a:avLst/>
          </a:prstGeom>
          <a:noFill/>
          <a:ln>
            <a:noFill/>
          </a:ln>
        </p:spPr>
      </p:pic>
      <p:pic>
        <p:nvPicPr>
          <p:cNvPr id="231" name="Google Shape;231;p14" descr="C:\Users\c.child\Downloads\IMG_2097 (1).JPG"/>
          <p:cNvPicPr preferRelativeResize="0"/>
          <p:nvPr/>
        </p:nvPicPr>
        <p:blipFill rotWithShape="1">
          <a:blip r:embed="rId4">
            <a:alphaModFix/>
          </a:blip>
          <a:srcRect/>
          <a:stretch/>
        </p:blipFill>
        <p:spPr>
          <a:xfrm rot="5400000">
            <a:off x="6720470" y="714532"/>
            <a:ext cx="1977328" cy="1608968"/>
          </a:xfrm>
          <a:prstGeom prst="rect">
            <a:avLst/>
          </a:prstGeom>
          <a:noFill/>
          <a:ln>
            <a:noFill/>
          </a:ln>
        </p:spPr>
      </p:pic>
      <p:pic>
        <p:nvPicPr>
          <p:cNvPr id="232" name="Google Shape;232;p14" descr="C:\Users\c.child\Downloads\IMG_2096 (1).JPG"/>
          <p:cNvPicPr preferRelativeResize="0"/>
          <p:nvPr/>
        </p:nvPicPr>
        <p:blipFill rotWithShape="1">
          <a:blip r:embed="rId5">
            <a:alphaModFix/>
          </a:blip>
          <a:srcRect/>
          <a:stretch/>
        </p:blipFill>
        <p:spPr>
          <a:xfrm rot="5400000">
            <a:off x="5212056" y="815087"/>
            <a:ext cx="1977328" cy="1407859"/>
          </a:xfrm>
          <a:prstGeom prst="rect">
            <a:avLst/>
          </a:prstGeom>
          <a:noFill/>
          <a:ln>
            <a:noFill/>
          </a:ln>
        </p:spPr>
      </p:pic>
      <p:pic>
        <p:nvPicPr>
          <p:cNvPr id="233" name="Google Shape;233;p14">
            <a:hlinkClick r:id="rId6"/>
          </p:cNvPr>
          <p:cNvPicPr preferRelativeResize="0"/>
          <p:nvPr/>
        </p:nvPicPr>
        <p:blipFill rotWithShape="1">
          <a:blip r:embed="rId7">
            <a:alphaModFix/>
          </a:blip>
          <a:srcRect/>
          <a:stretch/>
        </p:blipFill>
        <p:spPr>
          <a:xfrm>
            <a:off x="5656134" y="3362274"/>
            <a:ext cx="2857500" cy="10191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g3fa72b269eb_0_0"/>
          <p:cNvSpPr txBox="1">
            <a:spLocks noGrp="1"/>
          </p:cNvSpPr>
          <p:nvPr>
            <p:ph type="title"/>
          </p:nvPr>
        </p:nvSpPr>
        <p:spPr>
          <a:xfrm>
            <a:off x="502920" y="4983480"/>
            <a:ext cx="8184000" cy="10515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endParaRPr/>
          </a:p>
        </p:txBody>
      </p:sp>
      <p:sp>
        <p:nvSpPr>
          <p:cNvPr id="239" name="Google Shape;239;g3fa72b269eb_0_0"/>
          <p:cNvSpPr txBox="1">
            <a:spLocks noGrp="1"/>
          </p:cNvSpPr>
          <p:nvPr>
            <p:ph type="body" idx="1"/>
          </p:nvPr>
        </p:nvSpPr>
        <p:spPr>
          <a:xfrm>
            <a:off x="502920" y="530352"/>
            <a:ext cx="8184000" cy="4188000"/>
          </a:xfrm>
          <a:prstGeom prst="rect">
            <a:avLst/>
          </a:prstGeom>
        </p:spPr>
        <p:txBody>
          <a:bodyPr spcFirstLastPara="1" wrap="square" lIns="182875" tIns="91425" rIns="91425" bIns="45700" anchor="t" anchorCtr="0">
            <a:normAutofit/>
          </a:bodyPr>
          <a:lstStyle/>
          <a:p>
            <a:pPr marL="0" lvl="0" indent="0" algn="l" rtl="0">
              <a:spcBef>
                <a:spcPts val="250"/>
              </a:spcBef>
              <a:spcAft>
                <a:spcPts val="0"/>
              </a:spcAft>
              <a:buNone/>
            </a:pPr>
            <a:endParaRPr/>
          </a:p>
        </p:txBody>
      </p:sp>
      <p:pic>
        <p:nvPicPr>
          <p:cNvPr id="240" name="Google Shape;240;g3fa72b269eb_0_0"/>
          <p:cNvPicPr preferRelativeResize="0"/>
          <p:nvPr/>
        </p:nvPicPr>
        <p:blipFill>
          <a:blip r:embed="rId3">
            <a:alphaModFix/>
          </a:blip>
          <a:stretch>
            <a:fillRect/>
          </a:stretch>
        </p:blipFill>
        <p:spPr>
          <a:xfrm>
            <a:off x="595413" y="530350"/>
            <a:ext cx="7999024" cy="451072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g3fa72b269eb_0_5"/>
          <p:cNvSpPr txBox="1">
            <a:spLocks noGrp="1"/>
          </p:cNvSpPr>
          <p:nvPr>
            <p:ph type="title"/>
          </p:nvPr>
        </p:nvSpPr>
        <p:spPr>
          <a:xfrm>
            <a:off x="502920" y="4983480"/>
            <a:ext cx="8184000" cy="10515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endParaRPr/>
          </a:p>
        </p:txBody>
      </p:sp>
      <p:sp>
        <p:nvSpPr>
          <p:cNvPr id="246" name="Google Shape;246;g3fa72b269eb_0_5"/>
          <p:cNvSpPr txBox="1">
            <a:spLocks noGrp="1"/>
          </p:cNvSpPr>
          <p:nvPr>
            <p:ph type="body" idx="1"/>
          </p:nvPr>
        </p:nvSpPr>
        <p:spPr>
          <a:xfrm>
            <a:off x="502920" y="530352"/>
            <a:ext cx="8184000" cy="4188000"/>
          </a:xfrm>
          <a:prstGeom prst="rect">
            <a:avLst/>
          </a:prstGeom>
        </p:spPr>
        <p:txBody>
          <a:bodyPr spcFirstLastPara="1" wrap="square" lIns="182875" tIns="91425" rIns="91425" bIns="45700" anchor="t" anchorCtr="0">
            <a:normAutofit/>
          </a:bodyPr>
          <a:lstStyle/>
          <a:p>
            <a:pPr marL="0" lvl="0" indent="0" algn="l" rtl="0">
              <a:spcBef>
                <a:spcPts val="250"/>
              </a:spcBef>
              <a:spcAft>
                <a:spcPts val="0"/>
              </a:spcAft>
              <a:buNone/>
            </a:pPr>
            <a:endParaRPr/>
          </a:p>
        </p:txBody>
      </p:sp>
      <p:pic>
        <p:nvPicPr>
          <p:cNvPr id="247" name="Google Shape;247;g3fa72b269eb_0_5"/>
          <p:cNvPicPr preferRelativeResize="0"/>
          <p:nvPr/>
        </p:nvPicPr>
        <p:blipFill>
          <a:blip r:embed="rId3">
            <a:alphaModFix/>
          </a:blip>
          <a:stretch>
            <a:fillRect/>
          </a:stretch>
        </p:blipFill>
        <p:spPr>
          <a:xfrm>
            <a:off x="556538" y="530350"/>
            <a:ext cx="8076786" cy="44213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5"/>
          <p:cNvSpPr txBox="1">
            <a:spLocks noGrp="1"/>
          </p:cNvSpPr>
          <p:nvPr>
            <p:ph type="title"/>
          </p:nvPr>
        </p:nvSpPr>
        <p:spPr>
          <a:xfrm>
            <a:off x="479995" y="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240"/>
              <a:buFont typeface="Verdana"/>
              <a:buNone/>
            </a:pPr>
            <a:r>
              <a:rPr lang="en-GB" sz="2740">
                <a:solidFill>
                  <a:srgbClr val="9900FF"/>
                </a:solidFill>
              </a:rPr>
              <a:t>Appropriate clothing for the weather</a:t>
            </a:r>
            <a:endParaRPr sz="2740">
              <a:solidFill>
                <a:srgbClr val="9900FF"/>
              </a:solidFill>
            </a:endParaRPr>
          </a:p>
        </p:txBody>
      </p:sp>
      <p:sp>
        <p:nvSpPr>
          <p:cNvPr id="253" name="Google Shape;253;p15"/>
          <p:cNvSpPr txBox="1">
            <a:spLocks noGrp="1"/>
          </p:cNvSpPr>
          <p:nvPr>
            <p:ph type="body" idx="1"/>
          </p:nvPr>
        </p:nvSpPr>
        <p:spPr>
          <a:xfrm>
            <a:off x="502982" y="1335027"/>
            <a:ext cx="8184000" cy="4188000"/>
          </a:xfrm>
          <a:prstGeom prst="rect">
            <a:avLst/>
          </a:prstGeom>
          <a:noFill/>
          <a:ln>
            <a:noFill/>
          </a:ln>
        </p:spPr>
        <p:txBody>
          <a:bodyPr spcFirstLastPara="1" wrap="square" lIns="182875" tIns="91425" rIns="91425" bIns="45700" anchor="t" anchorCtr="0">
            <a:normAutofit/>
          </a:bodyPr>
          <a:lstStyle/>
          <a:p>
            <a:pPr marL="457200" lvl="0" indent="-320040" algn="l" rtl="0">
              <a:lnSpc>
                <a:spcPct val="80000"/>
              </a:lnSpc>
              <a:spcBef>
                <a:spcPts val="250"/>
              </a:spcBef>
              <a:spcAft>
                <a:spcPts val="0"/>
              </a:spcAft>
              <a:buSzPts val="1440"/>
              <a:buFont typeface="Calibri"/>
              <a:buChar char="●"/>
            </a:pPr>
            <a:r>
              <a:rPr lang="en-GB">
                <a:latin typeface="Calibri"/>
                <a:ea typeface="Calibri"/>
                <a:cs typeface="Calibri"/>
                <a:sym typeface="Calibri"/>
              </a:rPr>
              <a:t>Waterproof coat with a hood.</a:t>
            </a:r>
            <a:endParaRPr>
              <a:latin typeface="Calibri"/>
              <a:ea typeface="Calibri"/>
              <a:cs typeface="Calibri"/>
              <a:sym typeface="Calibri"/>
            </a:endParaRPr>
          </a:p>
          <a:p>
            <a:pPr marL="457200" lvl="0" indent="-320040" algn="l" rtl="0">
              <a:lnSpc>
                <a:spcPct val="80000"/>
              </a:lnSpc>
              <a:spcBef>
                <a:spcPts val="0"/>
              </a:spcBef>
              <a:spcAft>
                <a:spcPts val="0"/>
              </a:spcAft>
              <a:buSzPts val="1440"/>
              <a:buFont typeface="Calibri"/>
              <a:buChar char="●"/>
            </a:pPr>
            <a:r>
              <a:rPr lang="en-GB">
                <a:latin typeface="Calibri"/>
                <a:ea typeface="Calibri"/>
                <a:cs typeface="Calibri"/>
                <a:sym typeface="Calibri"/>
              </a:rPr>
              <a:t>Hat, scarf, gloves for cold weather.</a:t>
            </a:r>
            <a:endParaRPr>
              <a:latin typeface="Calibri"/>
              <a:ea typeface="Calibri"/>
              <a:cs typeface="Calibri"/>
              <a:sym typeface="Calibri"/>
            </a:endParaRPr>
          </a:p>
          <a:p>
            <a:pPr marL="457200" lvl="0" indent="-320040" algn="l" rtl="0">
              <a:lnSpc>
                <a:spcPct val="80000"/>
              </a:lnSpc>
              <a:spcBef>
                <a:spcPts val="0"/>
              </a:spcBef>
              <a:spcAft>
                <a:spcPts val="0"/>
              </a:spcAft>
              <a:buSzPts val="1440"/>
              <a:buFont typeface="Calibri"/>
              <a:buChar char="●"/>
            </a:pPr>
            <a:r>
              <a:rPr lang="en-GB">
                <a:latin typeface="Calibri"/>
                <a:ea typeface="Calibri"/>
                <a:cs typeface="Calibri"/>
                <a:sym typeface="Calibri"/>
              </a:rPr>
              <a:t>Please apply sun cream before school during hot weather and send a hat.</a:t>
            </a:r>
            <a:endParaRPr>
              <a:latin typeface="Calibri"/>
              <a:ea typeface="Calibri"/>
              <a:cs typeface="Calibri"/>
              <a:sym typeface="Calibri"/>
            </a:endParaRPr>
          </a:p>
          <a:p>
            <a:pPr marL="457200" lvl="0" indent="-320040" algn="l" rtl="0">
              <a:lnSpc>
                <a:spcPct val="80000"/>
              </a:lnSpc>
              <a:spcBef>
                <a:spcPts val="0"/>
              </a:spcBef>
              <a:spcAft>
                <a:spcPts val="0"/>
              </a:spcAft>
              <a:buSzPts val="1440"/>
              <a:buFont typeface="Calibri"/>
              <a:buChar char="●"/>
            </a:pPr>
            <a:r>
              <a:rPr lang="en-GB">
                <a:latin typeface="Calibri"/>
                <a:ea typeface="Calibri"/>
                <a:cs typeface="Calibri"/>
                <a:sym typeface="Calibri"/>
              </a:rPr>
              <a:t>Ear-rings to be removed for PE lessons. </a:t>
            </a:r>
            <a:r>
              <a:rPr lang="en-GB" i="1">
                <a:latin typeface="Calibri"/>
                <a:ea typeface="Calibri"/>
                <a:cs typeface="Calibri"/>
                <a:sym typeface="Calibri"/>
              </a:rPr>
              <a:t>Please remove them before coming to school/cover with tape.</a:t>
            </a:r>
            <a:endParaRPr i="1">
              <a:latin typeface="Calibri"/>
              <a:ea typeface="Calibri"/>
              <a:cs typeface="Calibri"/>
              <a:sym typeface="Calibri"/>
            </a:endParaRPr>
          </a:p>
          <a:p>
            <a:pPr marL="457200" lvl="0" indent="-320040" algn="l" rtl="0">
              <a:lnSpc>
                <a:spcPct val="80000"/>
              </a:lnSpc>
              <a:spcBef>
                <a:spcPts val="0"/>
              </a:spcBef>
              <a:spcAft>
                <a:spcPts val="0"/>
              </a:spcAft>
              <a:buSzPts val="1440"/>
              <a:buFont typeface="Calibri"/>
              <a:buChar char="●"/>
            </a:pPr>
            <a:r>
              <a:rPr lang="en-GB">
                <a:latin typeface="Calibri"/>
                <a:ea typeface="Calibri"/>
                <a:cs typeface="Calibri"/>
                <a:sym typeface="Calibri"/>
              </a:rPr>
              <a:t>Long hair must be tied back for outdoor activities and all P.E. lessons.</a:t>
            </a:r>
            <a:endParaRPr>
              <a:latin typeface="Calibri"/>
              <a:ea typeface="Calibri"/>
              <a:cs typeface="Calibri"/>
              <a:sym typeface="Calibri"/>
            </a:endParaRPr>
          </a:p>
        </p:txBody>
      </p:sp>
      <p:pic>
        <p:nvPicPr>
          <p:cNvPr id="254" name="Google Shape;254;p15"/>
          <p:cNvPicPr preferRelativeResize="0"/>
          <p:nvPr/>
        </p:nvPicPr>
        <p:blipFill rotWithShape="1">
          <a:blip r:embed="rId3">
            <a:alphaModFix/>
          </a:blip>
          <a:srcRect/>
          <a:stretch/>
        </p:blipFill>
        <p:spPr>
          <a:xfrm>
            <a:off x="775850" y="4718306"/>
            <a:ext cx="1725327" cy="1288926"/>
          </a:xfrm>
          <a:prstGeom prst="rect">
            <a:avLst/>
          </a:prstGeom>
          <a:noFill/>
          <a:ln>
            <a:noFill/>
          </a:ln>
        </p:spPr>
      </p:pic>
      <p:pic>
        <p:nvPicPr>
          <p:cNvPr id="255" name="Google Shape;255;p15"/>
          <p:cNvPicPr preferRelativeResize="0"/>
          <p:nvPr/>
        </p:nvPicPr>
        <p:blipFill rotWithShape="1">
          <a:blip r:embed="rId4">
            <a:alphaModFix/>
          </a:blip>
          <a:srcRect/>
          <a:stretch/>
        </p:blipFill>
        <p:spPr>
          <a:xfrm>
            <a:off x="3182175" y="4524406"/>
            <a:ext cx="2244424" cy="1676723"/>
          </a:xfrm>
          <a:prstGeom prst="rect">
            <a:avLst/>
          </a:prstGeom>
          <a:noFill/>
          <a:ln>
            <a:noFill/>
          </a:ln>
        </p:spPr>
      </p:pic>
      <p:pic>
        <p:nvPicPr>
          <p:cNvPr id="256" name="Google Shape;256;p15"/>
          <p:cNvPicPr preferRelativeResize="0"/>
          <p:nvPr/>
        </p:nvPicPr>
        <p:blipFill rotWithShape="1">
          <a:blip r:embed="rId5">
            <a:alphaModFix/>
          </a:blip>
          <a:srcRect/>
          <a:stretch/>
        </p:blipFill>
        <p:spPr>
          <a:xfrm>
            <a:off x="5877325" y="4795950"/>
            <a:ext cx="1725327" cy="128892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g1526cb5ca0b_3_0"/>
          <p:cNvSpPr txBox="1">
            <a:spLocks noGrp="1"/>
          </p:cNvSpPr>
          <p:nvPr>
            <p:ph type="title"/>
          </p:nvPr>
        </p:nvSpPr>
        <p:spPr>
          <a:xfrm>
            <a:off x="387820" y="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800"/>
              <a:buNone/>
            </a:pPr>
            <a:r>
              <a:rPr lang="en-GB">
                <a:solidFill>
                  <a:srgbClr val="9900FF"/>
                </a:solidFill>
              </a:rPr>
              <a:t>Lunchtimes</a:t>
            </a:r>
            <a:endParaRPr>
              <a:solidFill>
                <a:srgbClr val="9900FF"/>
              </a:solidFill>
            </a:endParaRPr>
          </a:p>
        </p:txBody>
      </p:sp>
      <p:sp>
        <p:nvSpPr>
          <p:cNvPr id="262" name="Google Shape;262;g1526cb5ca0b_3_0"/>
          <p:cNvSpPr txBox="1">
            <a:spLocks noGrp="1"/>
          </p:cNvSpPr>
          <p:nvPr>
            <p:ph type="body" idx="1"/>
          </p:nvPr>
        </p:nvSpPr>
        <p:spPr>
          <a:xfrm>
            <a:off x="479995" y="1051502"/>
            <a:ext cx="8184000" cy="4188000"/>
          </a:xfrm>
          <a:prstGeom prst="rect">
            <a:avLst/>
          </a:prstGeom>
          <a:noFill/>
          <a:ln>
            <a:noFill/>
          </a:ln>
        </p:spPr>
        <p:txBody>
          <a:bodyPr spcFirstLastPara="1" wrap="square" lIns="182875" tIns="91425" rIns="91425" bIns="45700" anchor="t" anchorCtr="0">
            <a:normAutofit fontScale="55000" lnSpcReduction="20000"/>
          </a:bodyPr>
          <a:lstStyle/>
          <a:p>
            <a:pPr marL="457200" lvl="0" indent="-303248" algn="l" rtl="0">
              <a:lnSpc>
                <a:spcPct val="100000"/>
              </a:lnSpc>
              <a:spcBef>
                <a:spcPts val="0"/>
              </a:spcBef>
              <a:spcAft>
                <a:spcPts val="0"/>
              </a:spcAft>
              <a:buSzPct val="64534"/>
              <a:buChar char="●"/>
            </a:pPr>
            <a:r>
              <a:rPr lang="en-GB" sz="3834" b="1"/>
              <a:t>School Meals:</a:t>
            </a:r>
            <a:r>
              <a:rPr lang="en-GB" sz="3834"/>
              <a:t> School Grid is the online system used to pre-order and pay for school meals (free for children from Reception to Year 2).</a:t>
            </a:r>
            <a:endParaRPr sz="3834"/>
          </a:p>
          <a:p>
            <a:pPr marL="457200" lvl="0" indent="-344273" algn="l" rtl="0">
              <a:lnSpc>
                <a:spcPct val="100000"/>
              </a:lnSpc>
              <a:spcBef>
                <a:spcPts val="0"/>
              </a:spcBef>
              <a:spcAft>
                <a:spcPts val="0"/>
              </a:spcAft>
              <a:buSzPct val="100000"/>
              <a:buChar char="●"/>
            </a:pPr>
            <a:r>
              <a:rPr lang="en-GB" sz="3834"/>
              <a:t>Please contact the admin team if you have any difficulties with logging in to the system</a:t>
            </a:r>
            <a:endParaRPr sz="3834"/>
          </a:p>
          <a:p>
            <a:pPr marL="457200" lvl="0" indent="-303248" algn="l" rtl="0">
              <a:lnSpc>
                <a:spcPct val="100000"/>
              </a:lnSpc>
              <a:spcBef>
                <a:spcPts val="0"/>
              </a:spcBef>
              <a:spcAft>
                <a:spcPts val="0"/>
              </a:spcAft>
              <a:buSzPct val="64534"/>
              <a:buChar char="●"/>
            </a:pPr>
            <a:r>
              <a:rPr lang="en-GB" sz="3834" b="1"/>
              <a:t>Healthy Lunchboxes</a:t>
            </a:r>
            <a:r>
              <a:rPr lang="en-GB" sz="3834"/>
              <a:t>:If you choose to provide a packed lunch from home please see our Healthy Eating Policy following the link on the slide below.</a:t>
            </a:r>
            <a:endParaRPr sz="3834"/>
          </a:p>
          <a:p>
            <a:pPr marL="457200" lvl="0" indent="-303248" algn="l" rtl="0">
              <a:lnSpc>
                <a:spcPct val="100000"/>
              </a:lnSpc>
              <a:spcBef>
                <a:spcPts val="0"/>
              </a:spcBef>
              <a:spcAft>
                <a:spcPts val="0"/>
              </a:spcAft>
              <a:buSzPct val="64534"/>
              <a:buChar char="●"/>
            </a:pPr>
            <a:r>
              <a:rPr lang="en-GB" sz="3834" b="1"/>
              <a:t>Timings and supervision</a:t>
            </a:r>
            <a:r>
              <a:rPr lang="en-GB" sz="3834"/>
              <a:t>:</a:t>
            </a:r>
            <a:endParaRPr sz="3834"/>
          </a:p>
          <a:p>
            <a:pPr marL="457200" lvl="0" indent="-344273" algn="l" rtl="0">
              <a:lnSpc>
                <a:spcPct val="100000"/>
              </a:lnSpc>
              <a:spcBef>
                <a:spcPts val="0"/>
              </a:spcBef>
              <a:spcAft>
                <a:spcPts val="0"/>
              </a:spcAft>
              <a:buSzPct val="100000"/>
              <a:buChar char="●"/>
            </a:pPr>
            <a:r>
              <a:rPr lang="en-GB" sz="3834"/>
              <a:t>Lunchtime is 12.00pm-1.00pm</a:t>
            </a:r>
            <a:endParaRPr sz="3834"/>
          </a:p>
          <a:p>
            <a:pPr marL="457200" lvl="0" indent="-344273" algn="l" rtl="0">
              <a:lnSpc>
                <a:spcPct val="100000"/>
              </a:lnSpc>
              <a:spcBef>
                <a:spcPts val="0"/>
              </a:spcBef>
              <a:spcAft>
                <a:spcPts val="0"/>
              </a:spcAft>
              <a:buSzPct val="100000"/>
              <a:buChar char="●"/>
            </a:pPr>
            <a:r>
              <a:rPr lang="en-GB" sz="3834"/>
              <a:t>Children are supervised by our team of lunchtime organisers, teaching assistants and a member of the SLT each day. We also have two sports coaches helping to organise team games during the lunchtime period.</a:t>
            </a:r>
            <a:endParaRPr sz="3834"/>
          </a:p>
          <a:p>
            <a:pPr marL="457200" lvl="0" indent="-303248" algn="l" rtl="0">
              <a:lnSpc>
                <a:spcPct val="100000"/>
              </a:lnSpc>
              <a:spcBef>
                <a:spcPts val="0"/>
              </a:spcBef>
              <a:spcAft>
                <a:spcPts val="0"/>
              </a:spcAft>
              <a:buSzPct val="64534"/>
              <a:buChar char="●"/>
            </a:pPr>
            <a:endParaRPr sz="3834"/>
          </a:p>
          <a:p>
            <a:pPr marL="0" lvl="0" indent="0" algn="l" rtl="0">
              <a:lnSpc>
                <a:spcPct val="100000"/>
              </a:lnSpc>
              <a:spcBef>
                <a:spcPts val="250"/>
              </a:spcBef>
              <a:spcAft>
                <a:spcPts val="0"/>
              </a:spcAft>
              <a:buSzPct val="108271"/>
              <a:buNone/>
            </a:pPr>
            <a:endParaRPr/>
          </a:p>
        </p:txBody>
      </p:sp>
      <p:pic>
        <p:nvPicPr>
          <p:cNvPr id="263" name="Google Shape;263;g1526cb5ca0b_3_0"/>
          <p:cNvPicPr preferRelativeResize="0"/>
          <p:nvPr/>
        </p:nvPicPr>
        <p:blipFill rotWithShape="1">
          <a:blip r:embed="rId3">
            <a:alphaModFix/>
          </a:blip>
          <a:srcRect/>
          <a:stretch/>
        </p:blipFill>
        <p:spPr>
          <a:xfrm>
            <a:off x="5965175" y="4483200"/>
            <a:ext cx="2606650" cy="17038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g1526cb5ca0b_2_1"/>
          <p:cNvSpPr txBox="1">
            <a:spLocks noGrp="1"/>
          </p:cNvSpPr>
          <p:nvPr>
            <p:ph type="title"/>
          </p:nvPr>
        </p:nvSpPr>
        <p:spPr>
          <a:xfrm>
            <a:off x="655895" y="411480"/>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sz="2900">
                <a:solidFill>
                  <a:srgbClr val="9900FF"/>
                </a:solidFill>
              </a:rPr>
              <a:t>Lunchtimes: Healthy lunchbox</a:t>
            </a:r>
            <a:endParaRPr sz="2900">
              <a:solidFill>
                <a:srgbClr val="9900FF"/>
              </a:solidFill>
            </a:endParaRPr>
          </a:p>
        </p:txBody>
      </p:sp>
      <p:sp>
        <p:nvSpPr>
          <p:cNvPr id="269" name="Google Shape;269;g1526cb5ca0b_2_1"/>
          <p:cNvSpPr txBox="1">
            <a:spLocks noGrp="1"/>
          </p:cNvSpPr>
          <p:nvPr>
            <p:ph type="body" idx="1"/>
          </p:nvPr>
        </p:nvSpPr>
        <p:spPr>
          <a:xfrm>
            <a:off x="655900" y="1538750"/>
            <a:ext cx="8184000" cy="4769700"/>
          </a:xfrm>
          <a:prstGeom prst="rect">
            <a:avLst/>
          </a:prstGeom>
          <a:noFill/>
          <a:ln>
            <a:noFill/>
          </a:ln>
        </p:spPr>
        <p:txBody>
          <a:bodyPr spcFirstLastPara="1" wrap="square" lIns="182875" tIns="91425" rIns="91425" bIns="45700" anchor="t" anchorCtr="0">
            <a:noAutofit/>
          </a:bodyPr>
          <a:lstStyle/>
          <a:p>
            <a:pPr marL="0" lvl="0" indent="0" algn="l" rtl="0">
              <a:lnSpc>
                <a:spcPct val="80000"/>
              </a:lnSpc>
              <a:spcBef>
                <a:spcPts val="250"/>
              </a:spcBef>
              <a:spcAft>
                <a:spcPts val="0"/>
              </a:spcAft>
              <a:buClr>
                <a:schemeClr val="dk1"/>
              </a:buClr>
              <a:buSzPts val="1018"/>
              <a:buFont typeface="Arial"/>
              <a:buNone/>
            </a:pPr>
            <a:r>
              <a:rPr lang="en-GB" sz="1733"/>
              <a:t>Packed lunches should include:</a:t>
            </a:r>
            <a:endParaRPr sz="1733"/>
          </a:p>
          <a:p>
            <a:pPr marL="0" lvl="0" indent="0" algn="l" rtl="0">
              <a:lnSpc>
                <a:spcPct val="80000"/>
              </a:lnSpc>
              <a:spcBef>
                <a:spcPts val="250"/>
              </a:spcBef>
              <a:spcAft>
                <a:spcPts val="0"/>
              </a:spcAft>
              <a:buClr>
                <a:schemeClr val="dk1"/>
              </a:buClr>
              <a:buSzPts val="1018"/>
              <a:buFont typeface="Arial"/>
              <a:buNone/>
            </a:pPr>
            <a:r>
              <a:rPr lang="en-GB" sz="1733"/>
              <a:t>At least one portion of fruit or one portion of vegetables every day e.g. Apples, grapes, carrots</a:t>
            </a:r>
            <a:endParaRPr sz="1733"/>
          </a:p>
          <a:p>
            <a:pPr marL="0" lvl="0" indent="0" algn="l" rtl="0">
              <a:lnSpc>
                <a:spcPct val="80000"/>
              </a:lnSpc>
              <a:spcBef>
                <a:spcPts val="250"/>
              </a:spcBef>
              <a:spcAft>
                <a:spcPts val="0"/>
              </a:spcAft>
              <a:buClr>
                <a:schemeClr val="dk1"/>
              </a:buClr>
              <a:buSzPts val="1018"/>
              <a:buFont typeface="Arial"/>
              <a:buNone/>
            </a:pPr>
            <a:r>
              <a:rPr lang="en-GB" sz="1733"/>
              <a:t>A sandwich, wrap or tortilla containing meat, cheese, fish or other source of non-dairy protein e.g. houmous and falafel.</a:t>
            </a:r>
            <a:endParaRPr sz="1733"/>
          </a:p>
          <a:p>
            <a:pPr marL="0" lvl="0" indent="0" algn="l" rtl="0">
              <a:lnSpc>
                <a:spcPct val="80000"/>
              </a:lnSpc>
              <a:spcBef>
                <a:spcPts val="250"/>
              </a:spcBef>
              <a:spcAft>
                <a:spcPts val="0"/>
              </a:spcAft>
              <a:buClr>
                <a:schemeClr val="dk1"/>
              </a:buClr>
              <a:buSzPts val="1018"/>
              <a:buFont typeface="Arial"/>
              <a:buNone/>
            </a:pPr>
            <a:r>
              <a:rPr lang="en-GB" sz="1733"/>
              <a:t>Other items could include pasta, rice, couscous, noodles, potatoes or other type of cereals.</a:t>
            </a:r>
            <a:endParaRPr sz="1733"/>
          </a:p>
          <a:p>
            <a:pPr marL="0" lvl="0" indent="0" algn="l" rtl="0">
              <a:lnSpc>
                <a:spcPct val="80000"/>
              </a:lnSpc>
              <a:spcBef>
                <a:spcPts val="250"/>
              </a:spcBef>
              <a:spcAft>
                <a:spcPts val="0"/>
              </a:spcAft>
              <a:buClr>
                <a:schemeClr val="dk1"/>
              </a:buClr>
              <a:buSzPts val="1018"/>
              <a:buFont typeface="Arial"/>
              <a:buNone/>
            </a:pPr>
            <a:r>
              <a:rPr lang="en-GB" sz="1733"/>
              <a:t>Dairy food such as milk, cheese, yoghurt, fromage frais every day.</a:t>
            </a:r>
            <a:endParaRPr sz="1733"/>
          </a:p>
          <a:p>
            <a:pPr marL="0" lvl="0" indent="0" algn="l" rtl="0">
              <a:lnSpc>
                <a:spcPct val="80000"/>
              </a:lnSpc>
              <a:spcBef>
                <a:spcPts val="250"/>
              </a:spcBef>
              <a:spcAft>
                <a:spcPts val="0"/>
              </a:spcAft>
              <a:buSzPts val="1018"/>
              <a:buNone/>
            </a:pPr>
            <a:r>
              <a:rPr lang="en-GB" sz="1733"/>
              <a:t>Only water (still), fruit juice, milk, yoghurt or milk drinks and smoothies.</a:t>
            </a:r>
            <a:endParaRPr sz="1733"/>
          </a:p>
          <a:p>
            <a:pPr marL="0" lvl="0" indent="0" algn="l" rtl="0">
              <a:lnSpc>
                <a:spcPct val="80000"/>
              </a:lnSpc>
              <a:spcBef>
                <a:spcPts val="250"/>
              </a:spcBef>
              <a:spcAft>
                <a:spcPts val="0"/>
              </a:spcAft>
              <a:buSzPts val="1018"/>
              <a:buNone/>
            </a:pPr>
            <a:endParaRPr sz="1733"/>
          </a:p>
          <a:p>
            <a:pPr marL="0" lvl="0" indent="0" algn="l" rtl="0">
              <a:lnSpc>
                <a:spcPct val="80000"/>
              </a:lnSpc>
              <a:spcBef>
                <a:spcPts val="250"/>
              </a:spcBef>
              <a:spcAft>
                <a:spcPts val="0"/>
              </a:spcAft>
              <a:buSzPts val="1018"/>
              <a:buNone/>
            </a:pPr>
            <a:r>
              <a:rPr lang="en-GB" sz="1733"/>
              <a:t>Packed lunches should avoid:</a:t>
            </a:r>
            <a:endParaRPr sz="1733"/>
          </a:p>
          <a:p>
            <a:pPr marL="0" lvl="0" indent="0" algn="l" rtl="0">
              <a:lnSpc>
                <a:spcPct val="80000"/>
              </a:lnSpc>
              <a:spcBef>
                <a:spcPts val="250"/>
              </a:spcBef>
              <a:spcAft>
                <a:spcPts val="0"/>
              </a:spcAft>
              <a:buSzPts val="1018"/>
              <a:buNone/>
            </a:pPr>
            <a:r>
              <a:rPr lang="en-GB" sz="1733"/>
              <a:t>Snacks such as crisps</a:t>
            </a:r>
            <a:endParaRPr sz="1733"/>
          </a:p>
          <a:p>
            <a:pPr marL="0" lvl="0" indent="0" algn="l" rtl="0">
              <a:lnSpc>
                <a:spcPct val="80000"/>
              </a:lnSpc>
              <a:spcBef>
                <a:spcPts val="250"/>
              </a:spcBef>
              <a:spcAft>
                <a:spcPts val="0"/>
              </a:spcAft>
              <a:buSzPts val="1018"/>
              <a:buNone/>
            </a:pPr>
            <a:r>
              <a:rPr lang="en-GB" sz="1733"/>
              <a:t>Confectionery, such as chocolate bars, chocolate-coated biscuits and sweets.</a:t>
            </a:r>
            <a:endParaRPr sz="1733"/>
          </a:p>
          <a:p>
            <a:pPr marL="0" lvl="0" indent="0" algn="l" rtl="0">
              <a:lnSpc>
                <a:spcPct val="80000"/>
              </a:lnSpc>
              <a:spcBef>
                <a:spcPts val="250"/>
              </a:spcBef>
              <a:spcAft>
                <a:spcPts val="0"/>
              </a:spcAft>
              <a:buSzPts val="1018"/>
              <a:buNone/>
            </a:pPr>
            <a:r>
              <a:rPr lang="en-GB" sz="1733"/>
              <a:t>Meat products such as sausage rolls, individual pies, sausages / chipolatas should be included only occasionally.</a:t>
            </a:r>
            <a:endParaRPr sz="1733"/>
          </a:p>
          <a:p>
            <a:pPr marL="0" lvl="0" indent="0" algn="l" rtl="0">
              <a:lnSpc>
                <a:spcPct val="80000"/>
              </a:lnSpc>
              <a:spcBef>
                <a:spcPts val="250"/>
              </a:spcBef>
              <a:spcAft>
                <a:spcPts val="0"/>
              </a:spcAft>
              <a:buSzPts val="1018"/>
              <a:buNone/>
            </a:pPr>
            <a:r>
              <a:rPr lang="en-GB" sz="1733"/>
              <a:t>Drinks with added sugar or sweeteners and fizzy drinks.</a:t>
            </a:r>
            <a:endParaRPr sz="1733"/>
          </a:p>
          <a:p>
            <a:pPr marL="0" lvl="0" indent="0" algn="l" rtl="0">
              <a:lnSpc>
                <a:spcPct val="80000"/>
              </a:lnSpc>
              <a:spcBef>
                <a:spcPts val="250"/>
              </a:spcBef>
              <a:spcAft>
                <a:spcPts val="0"/>
              </a:spcAft>
              <a:buSzPts val="1018"/>
              <a:buNone/>
            </a:pPr>
            <a:endParaRPr sz="1733"/>
          </a:p>
          <a:p>
            <a:pPr marL="0" lvl="0" indent="0" algn="l" rtl="0">
              <a:lnSpc>
                <a:spcPct val="80000"/>
              </a:lnSpc>
              <a:spcBef>
                <a:spcPts val="250"/>
              </a:spcBef>
              <a:spcAft>
                <a:spcPts val="0"/>
              </a:spcAft>
              <a:buClr>
                <a:schemeClr val="dk1"/>
              </a:buClr>
              <a:buSzPts val="1018"/>
              <a:buFont typeface="Arial"/>
              <a:buNone/>
            </a:pPr>
            <a:endParaRPr sz="1733"/>
          </a:p>
        </p:txBody>
      </p:sp>
      <p:pic>
        <p:nvPicPr>
          <p:cNvPr id="270" name="Google Shape;270;g1526cb5ca0b_2_1"/>
          <p:cNvPicPr preferRelativeResize="0"/>
          <p:nvPr/>
        </p:nvPicPr>
        <p:blipFill rotWithShape="1">
          <a:blip r:embed="rId3">
            <a:alphaModFix/>
          </a:blip>
          <a:srcRect/>
          <a:stretch/>
        </p:blipFill>
        <p:spPr>
          <a:xfrm>
            <a:off x="7276525" y="411475"/>
            <a:ext cx="1275300" cy="12753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17"/>
          <p:cNvSpPr txBox="1">
            <a:spLocks noGrp="1"/>
          </p:cNvSpPr>
          <p:nvPr>
            <p:ph type="title"/>
          </p:nvPr>
        </p:nvSpPr>
        <p:spPr>
          <a:xfrm>
            <a:off x="289120" y="34570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a:solidFill>
                  <a:srgbClr val="9900FF"/>
                </a:solidFill>
              </a:rPr>
              <a:t>Milk and snack</a:t>
            </a:r>
            <a:endParaRPr>
              <a:solidFill>
                <a:srgbClr val="9900FF"/>
              </a:solidFill>
            </a:endParaRPr>
          </a:p>
        </p:txBody>
      </p:sp>
      <p:sp>
        <p:nvSpPr>
          <p:cNvPr id="276" name="Google Shape;276;p17"/>
          <p:cNvSpPr txBox="1">
            <a:spLocks noGrp="1"/>
          </p:cNvSpPr>
          <p:nvPr>
            <p:ph type="body" idx="1"/>
          </p:nvPr>
        </p:nvSpPr>
        <p:spPr>
          <a:xfrm>
            <a:off x="480057" y="1566452"/>
            <a:ext cx="8184000" cy="4188000"/>
          </a:xfrm>
          <a:prstGeom prst="rect">
            <a:avLst/>
          </a:prstGeom>
          <a:noFill/>
          <a:ln>
            <a:noFill/>
          </a:ln>
        </p:spPr>
        <p:txBody>
          <a:bodyPr spcFirstLastPara="1" wrap="square" lIns="182875" tIns="91425" rIns="91425" bIns="45700" anchor="t" anchorCtr="0">
            <a:normAutofit/>
          </a:bodyPr>
          <a:lstStyle/>
          <a:p>
            <a:pPr marL="265176" lvl="0" indent="-246124" algn="l" rtl="0">
              <a:lnSpc>
                <a:spcPct val="100000"/>
              </a:lnSpc>
              <a:spcBef>
                <a:spcPts val="0"/>
              </a:spcBef>
              <a:spcAft>
                <a:spcPts val="0"/>
              </a:spcAft>
              <a:buSzPts val="1940"/>
              <a:buChar char="●"/>
            </a:pPr>
            <a:r>
              <a:rPr lang="en-GB" sz="2500"/>
              <a:t>Milk is available at a cost for the year. </a:t>
            </a:r>
            <a:endParaRPr sz="2500"/>
          </a:p>
          <a:p>
            <a:pPr marL="265176" lvl="0" indent="-246124" algn="l" rtl="0">
              <a:lnSpc>
                <a:spcPct val="100000"/>
              </a:lnSpc>
              <a:spcBef>
                <a:spcPts val="0"/>
              </a:spcBef>
              <a:spcAft>
                <a:spcPts val="0"/>
              </a:spcAft>
              <a:buSzPts val="1940"/>
              <a:buChar char="●"/>
            </a:pPr>
            <a:r>
              <a:rPr lang="en-GB" sz="2500"/>
              <a:t>Piece of fruit is provided every day for children in Nursery - Year 2.</a:t>
            </a:r>
            <a:endParaRPr sz="2500"/>
          </a:p>
          <a:p>
            <a:pPr marL="265176" lvl="0" indent="-246125" algn="l" rtl="0">
              <a:lnSpc>
                <a:spcPct val="100000"/>
              </a:lnSpc>
              <a:spcBef>
                <a:spcPts val="250"/>
              </a:spcBef>
              <a:spcAft>
                <a:spcPts val="0"/>
              </a:spcAft>
              <a:buSzPts val="1940"/>
              <a:buChar char="●"/>
            </a:pPr>
            <a:r>
              <a:rPr lang="en-GB" sz="2500"/>
              <a:t>Water is available at all times - please provide a named water bottle for your child each day.</a:t>
            </a:r>
            <a:endParaRPr sz="2500"/>
          </a:p>
          <a:p>
            <a:pPr marL="265176" lvl="0" indent="-195324" algn="l" rtl="0">
              <a:lnSpc>
                <a:spcPct val="100000"/>
              </a:lnSpc>
              <a:spcBef>
                <a:spcPts val="250"/>
              </a:spcBef>
              <a:spcAft>
                <a:spcPts val="0"/>
              </a:spcAft>
              <a:buSzPts val="1140"/>
              <a:buChar char="●"/>
            </a:pPr>
            <a:r>
              <a:rPr lang="en-GB" sz="2500"/>
              <a:t>Children in Years 3-6 can bring in their own healthy snack to eat at playtime.</a:t>
            </a:r>
            <a:endParaRPr sz="2500"/>
          </a:p>
        </p:txBody>
      </p:sp>
      <p:sp>
        <p:nvSpPr>
          <p:cNvPr id="277" name="Google Shape;277;p17"/>
          <p:cNvSpPr txBox="1"/>
          <p:nvPr/>
        </p:nvSpPr>
        <p:spPr>
          <a:xfrm>
            <a:off x="636600" y="418950"/>
            <a:ext cx="54864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sp>
        <p:nvSpPr>
          <p:cNvPr id="278" name="Google Shape;278;p17"/>
          <p:cNvSpPr txBox="1"/>
          <p:nvPr/>
        </p:nvSpPr>
        <p:spPr>
          <a:xfrm>
            <a:off x="952500" y="4860075"/>
            <a:ext cx="54864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Verdana"/>
                <a:ea typeface="Verdana"/>
                <a:cs typeface="Verdana"/>
                <a:sym typeface="Verdana"/>
              </a:rPr>
              <a:t>The Broad Oak Food and Drink policy and the Broad Oak packed lunch policy are available to view </a:t>
            </a:r>
            <a:r>
              <a:rPr lang="en-GB" sz="1400" b="0" i="0" u="sng" strike="noStrike" cap="none">
                <a:solidFill>
                  <a:schemeClr val="hlink"/>
                </a:solidFill>
                <a:latin typeface="Verdana"/>
                <a:ea typeface="Verdana"/>
                <a:cs typeface="Verdana"/>
                <a:sym typeface="Verdana"/>
                <a:hlinkClick r:id="rId3"/>
              </a:rPr>
              <a:t>here</a:t>
            </a:r>
            <a:endParaRPr sz="1400" b="0" i="0" u="none" strike="noStrike" cap="none">
              <a:solidFill>
                <a:srgbClr val="000000"/>
              </a:solidFill>
              <a:latin typeface="Verdana"/>
              <a:ea typeface="Verdana"/>
              <a:cs typeface="Verdana"/>
              <a:sym typeface="Verdan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8"/>
          <p:cNvSpPr txBox="1">
            <a:spLocks noGrp="1"/>
          </p:cNvSpPr>
          <p:nvPr>
            <p:ph type="title"/>
          </p:nvPr>
        </p:nvSpPr>
        <p:spPr>
          <a:xfrm>
            <a:off x="480057" y="411480"/>
            <a:ext cx="8184000" cy="105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100000"/>
              <a:buFont typeface="Verdana"/>
              <a:buNone/>
            </a:pPr>
            <a:r>
              <a:rPr lang="en-GB">
                <a:solidFill>
                  <a:srgbClr val="9900FF"/>
                </a:solidFill>
              </a:rPr>
              <a:t>Beginning and End of Day Routines</a:t>
            </a:r>
            <a:endParaRPr>
              <a:solidFill>
                <a:srgbClr val="9900FF"/>
              </a:solidFill>
            </a:endParaRPr>
          </a:p>
        </p:txBody>
      </p:sp>
      <p:sp>
        <p:nvSpPr>
          <p:cNvPr id="284" name="Google Shape;284;p18"/>
          <p:cNvSpPr txBox="1">
            <a:spLocks noGrp="1"/>
          </p:cNvSpPr>
          <p:nvPr>
            <p:ph type="body" idx="1"/>
          </p:nvPr>
        </p:nvSpPr>
        <p:spPr>
          <a:xfrm>
            <a:off x="568700" y="1336200"/>
            <a:ext cx="8184000" cy="4873500"/>
          </a:xfrm>
          <a:prstGeom prst="rect">
            <a:avLst/>
          </a:prstGeom>
          <a:noFill/>
          <a:ln>
            <a:noFill/>
          </a:ln>
        </p:spPr>
        <p:txBody>
          <a:bodyPr spcFirstLastPara="1" wrap="square" lIns="182875" tIns="91425" rIns="91425" bIns="45700" anchor="t" anchorCtr="0">
            <a:normAutofit/>
          </a:bodyPr>
          <a:lstStyle/>
          <a:p>
            <a:pPr marL="457200" lvl="0" indent="-355600" algn="l" rtl="0">
              <a:lnSpc>
                <a:spcPct val="90000"/>
              </a:lnSpc>
              <a:spcBef>
                <a:spcPts val="0"/>
              </a:spcBef>
              <a:spcAft>
                <a:spcPts val="0"/>
              </a:spcAft>
              <a:buSzPts val="2000"/>
              <a:buChar char="●"/>
            </a:pPr>
            <a:r>
              <a:rPr lang="en-GB" sz="2000" dirty="0"/>
              <a:t>External gates are opened at 8.35am and locked at </a:t>
            </a:r>
            <a:r>
              <a:rPr lang="en-GB" sz="2000" dirty="0" smtClean="0"/>
              <a:t>8.50am</a:t>
            </a:r>
            <a:r>
              <a:rPr lang="en-GB" sz="2000" dirty="0"/>
              <a:t>.</a:t>
            </a:r>
            <a:endParaRPr sz="2000" dirty="0"/>
          </a:p>
          <a:p>
            <a:pPr marL="457200" lvl="0" indent="-355600" algn="l" rtl="0">
              <a:lnSpc>
                <a:spcPct val="90000"/>
              </a:lnSpc>
              <a:spcBef>
                <a:spcPts val="0"/>
              </a:spcBef>
              <a:spcAft>
                <a:spcPts val="0"/>
              </a:spcAft>
              <a:buSzPts val="2000"/>
              <a:buChar char="●"/>
            </a:pPr>
            <a:r>
              <a:rPr lang="en-GB" sz="2000" dirty="0" smtClean="0"/>
              <a:t>The school </a:t>
            </a:r>
            <a:r>
              <a:rPr lang="en-GB" sz="2000" smtClean="0"/>
              <a:t>day begins at 8.45am</a:t>
            </a:r>
            <a:r>
              <a:rPr lang="en-GB" sz="2000" smtClean="0"/>
              <a:t>.</a:t>
            </a:r>
            <a:endParaRPr sz="2000" dirty="0"/>
          </a:p>
          <a:p>
            <a:pPr marL="457200" lvl="0" indent="-355600" algn="l" rtl="0">
              <a:lnSpc>
                <a:spcPct val="90000"/>
              </a:lnSpc>
              <a:spcBef>
                <a:spcPts val="0"/>
              </a:spcBef>
              <a:spcAft>
                <a:spcPts val="0"/>
              </a:spcAft>
              <a:buSzPts val="2000"/>
              <a:buChar char="●"/>
            </a:pPr>
            <a:r>
              <a:rPr lang="en-GB" sz="2000" dirty="0"/>
              <a:t>If late, always report to the main school office.</a:t>
            </a:r>
            <a:endParaRPr sz="2000" dirty="0"/>
          </a:p>
          <a:p>
            <a:pPr marL="457200" lvl="0" indent="-355600" algn="l" rtl="0">
              <a:lnSpc>
                <a:spcPct val="90000"/>
              </a:lnSpc>
              <a:spcBef>
                <a:spcPts val="0"/>
              </a:spcBef>
              <a:spcAft>
                <a:spcPts val="0"/>
              </a:spcAft>
              <a:buSzPts val="2000"/>
              <a:buChar char="●"/>
            </a:pPr>
            <a:r>
              <a:rPr lang="en-GB" sz="2000" dirty="0"/>
              <a:t>The main gate is opened at 3.15pm for collection of all pupils. We ask that children in EYFS are collected first. </a:t>
            </a:r>
            <a:endParaRPr sz="2000" dirty="0"/>
          </a:p>
          <a:p>
            <a:pPr marL="457200" lvl="0" indent="-355600" algn="l" rtl="0">
              <a:lnSpc>
                <a:spcPct val="90000"/>
              </a:lnSpc>
              <a:spcBef>
                <a:spcPts val="0"/>
              </a:spcBef>
              <a:spcAft>
                <a:spcPts val="0"/>
              </a:spcAft>
              <a:buSzPts val="2000"/>
              <a:buChar char="●"/>
            </a:pPr>
            <a:r>
              <a:rPr lang="en-GB" sz="2000" dirty="0"/>
              <a:t>If anyone else is collecting your child please make sure the class teacher is made aware- please phone the school office in an emergency.</a:t>
            </a:r>
            <a:endParaRPr sz="2000" dirty="0"/>
          </a:p>
          <a:p>
            <a:pPr marL="457200" lvl="0" indent="-355600" algn="l" rtl="0">
              <a:lnSpc>
                <a:spcPct val="90000"/>
              </a:lnSpc>
              <a:spcBef>
                <a:spcPts val="0"/>
              </a:spcBef>
              <a:spcAft>
                <a:spcPts val="0"/>
              </a:spcAft>
              <a:buSzPts val="2000"/>
              <a:buChar char="●"/>
            </a:pPr>
            <a:r>
              <a:rPr lang="en-GB" sz="2000" dirty="0"/>
              <a:t>Siblings must be 16 or over to collect children.</a:t>
            </a:r>
            <a:endParaRPr sz="2000" dirty="0"/>
          </a:p>
          <a:p>
            <a:pPr marL="457200" lvl="0" indent="-355600" algn="l" rtl="0">
              <a:lnSpc>
                <a:spcPct val="90000"/>
              </a:lnSpc>
              <a:spcBef>
                <a:spcPts val="0"/>
              </a:spcBef>
              <a:spcAft>
                <a:spcPts val="0"/>
              </a:spcAft>
              <a:buSzPts val="2000"/>
              <a:buChar char="●"/>
            </a:pPr>
            <a:r>
              <a:rPr lang="en-GB" sz="2000" dirty="0"/>
              <a:t>Children that have not been collected by 3.30pm will be taken to After School Club at a cost of £9.75 per pupil. </a:t>
            </a:r>
            <a:endParaRPr sz="2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19"/>
          <p:cNvSpPr txBox="1">
            <a:spLocks noGrp="1"/>
          </p:cNvSpPr>
          <p:nvPr>
            <p:ph type="title"/>
          </p:nvPr>
        </p:nvSpPr>
        <p:spPr>
          <a:xfrm>
            <a:off x="387795" y="427930"/>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a:solidFill>
                  <a:srgbClr val="9900FF"/>
                </a:solidFill>
              </a:rPr>
              <a:t>Attendance and Punctuality</a:t>
            </a:r>
            <a:endParaRPr>
              <a:solidFill>
                <a:srgbClr val="9900FF"/>
              </a:solidFill>
            </a:endParaRPr>
          </a:p>
        </p:txBody>
      </p:sp>
      <p:sp>
        <p:nvSpPr>
          <p:cNvPr id="290" name="Google Shape;290;p19"/>
          <p:cNvSpPr txBox="1">
            <a:spLocks noGrp="1"/>
          </p:cNvSpPr>
          <p:nvPr>
            <p:ph type="body" idx="1"/>
          </p:nvPr>
        </p:nvSpPr>
        <p:spPr>
          <a:xfrm>
            <a:off x="480057" y="1582902"/>
            <a:ext cx="8184000" cy="4188000"/>
          </a:xfrm>
          <a:prstGeom prst="rect">
            <a:avLst/>
          </a:prstGeom>
          <a:noFill/>
          <a:ln>
            <a:noFill/>
          </a:ln>
        </p:spPr>
        <p:txBody>
          <a:bodyPr spcFirstLastPara="1" wrap="square" lIns="182875" tIns="91425" rIns="91425" bIns="45700" anchor="t" anchorCtr="0">
            <a:normAutofit fontScale="92500" lnSpcReduction="20000"/>
          </a:bodyPr>
          <a:lstStyle/>
          <a:p>
            <a:pPr marL="265176" lvl="0" indent="-254507" algn="l" rtl="0">
              <a:lnSpc>
                <a:spcPct val="100000"/>
              </a:lnSpc>
              <a:spcBef>
                <a:spcPts val="0"/>
              </a:spcBef>
              <a:spcAft>
                <a:spcPts val="0"/>
              </a:spcAft>
              <a:buSzPct val="80000"/>
              <a:buChar char="●"/>
            </a:pPr>
            <a:r>
              <a:rPr lang="en-GB"/>
              <a:t>Please ensure that your child attends school every day and on time.</a:t>
            </a:r>
            <a:endParaRPr/>
          </a:p>
          <a:p>
            <a:pPr marL="265176" lvl="0" indent="-254507" algn="l" rtl="0">
              <a:lnSpc>
                <a:spcPct val="100000"/>
              </a:lnSpc>
              <a:spcBef>
                <a:spcPts val="250"/>
              </a:spcBef>
              <a:spcAft>
                <a:spcPts val="0"/>
              </a:spcAft>
              <a:buSzPct val="80000"/>
              <a:buChar char="●"/>
            </a:pPr>
            <a:r>
              <a:rPr lang="en-GB"/>
              <a:t>If child is genuinely ill please inform school as soon as possible on 0161 445 6577.</a:t>
            </a:r>
            <a:endParaRPr/>
          </a:p>
          <a:p>
            <a:pPr marL="265176" lvl="0" indent="-254507" algn="l" rtl="0">
              <a:lnSpc>
                <a:spcPct val="100000"/>
              </a:lnSpc>
              <a:spcBef>
                <a:spcPts val="250"/>
              </a:spcBef>
              <a:spcAft>
                <a:spcPts val="0"/>
              </a:spcAft>
              <a:buSzPct val="80000"/>
              <a:buChar char="●"/>
            </a:pPr>
            <a:r>
              <a:rPr lang="en-GB"/>
              <a:t>Medicines in school- must be prescribed by a doctor / signed consent from parents</a:t>
            </a:r>
            <a:endParaRPr/>
          </a:p>
          <a:p>
            <a:pPr marL="265176" lvl="0" indent="-254507" algn="l" rtl="0">
              <a:lnSpc>
                <a:spcPct val="100000"/>
              </a:lnSpc>
              <a:spcBef>
                <a:spcPts val="250"/>
              </a:spcBef>
              <a:spcAft>
                <a:spcPts val="0"/>
              </a:spcAft>
              <a:buSzPct val="80000"/>
              <a:buChar char="●"/>
            </a:pPr>
            <a:r>
              <a:rPr lang="en-GB"/>
              <a:t>Leave during term time will not be authorised and could result in a fine of £80 per parent per child.</a:t>
            </a:r>
            <a:endParaRPr/>
          </a:p>
          <a:p>
            <a:pPr marL="265176" lvl="0" indent="-207518" algn="l" rtl="0">
              <a:lnSpc>
                <a:spcPct val="100000"/>
              </a:lnSpc>
              <a:spcBef>
                <a:spcPts val="250"/>
              </a:spcBef>
              <a:spcAft>
                <a:spcPts val="0"/>
              </a:spcAft>
              <a:buSzPct val="51428"/>
              <a:buChar char="●"/>
            </a:pPr>
            <a:r>
              <a:rPr lang="en-GB"/>
              <a:t>Please make sure your child is in class by 8.45am to receive their mark in the register.</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0"/>
          <p:cNvSpPr txBox="1">
            <a:spLocks noGrp="1"/>
          </p:cNvSpPr>
          <p:nvPr>
            <p:ph type="title"/>
          </p:nvPr>
        </p:nvSpPr>
        <p:spPr>
          <a:xfrm>
            <a:off x="480057" y="460805"/>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a:solidFill>
                  <a:srgbClr val="9900FF"/>
                </a:solidFill>
              </a:rPr>
              <a:t>Parent pay</a:t>
            </a:r>
            <a:endParaRPr>
              <a:solidFill>
                <a:srgbClr val="9900FF"/>
              </a:solidFill>
            </a:endParaRPr>
          </a:p>
        </p:txBody>
      </p:sp>
      <p:sp>
        <p:nvSpPr>
          <p:cNvPr id="296" name="Google Shape;296;p20"/>
          <p:cNvSpPr txBox="1">
            <a:spLocks noGrp="1"/>
          </p:cNvSpPr>
          <p:nvPr>
            <p:ph type="body" idx="1"/>
          </p:nvPr>
        </p:nvSpPr>
        <p:spPr>
          <a:xfrm>
            <a:off x="381382" y="1512302"/>
            <a:ext cx="8184000" cy="4609800"/>
          </a:xfrm>
          <a:prstGeom prst="rect">
            <a:avLst/>
          </a:prstGeom>
          <a:noFill/>
          <a:ln>
            <a:noFill/>
          </a:ln>
        </p:spPr>
        <p:txBody>
          <a:bodyPr spcFirstLastPara="1" wrap="square" lIns="182875" tIns="91425" rIns="91425" bIns="45700" anchor="t" anchorCtr="0">
            <a:normAutofit/>
          </a:bodyPr>
          <a:lstStyle/>
          <a:p>
            <a:pPr marL="265176" lvl="0" indent="0" algn="l" rtl="0">
              <a:lnSpc>
                <a:spcPct val="100000"/>
              </a:lnSpc>
              <a:spcBef>
                <a:spcPts val="0"/>
              </a:spcBef>
              <a:spcAft>
                <a:spcPts val="0"/>
              </a:spcAft>
              <a:buSzPts val="1440"/>
              <a:buNone/>
            </a:pPr>
            <a:r>
              <a:rPr lang="en-GB" sz="2300">
                <a:latin typeface="Calibri"/>
                <a:ea typeface="Calibri"/>
                <a:cs typeface="Calibri"/>
                <a:sym typeface="Calibri"/>
              </a:rPr>
              <a:t>The school is ‘cashless’. All payments for educational visits, school lunches, before and after school clubs must be made via Parent Pay. All parents/ carers will be issued with login details. If you are having difficulty accessing it, please contact the school office who will be happy to help.</a:t>
            </a:r>
            <a:endParaRPr sz="2300">
              <a:latin typeface="Calibri"/>
              <a:ea typeface="Calibri"/>
              <a:cs typeface="Calibri"/>
              <a:sym typeface="Calibri"/>
            </a:endParaRPr>
          </a:p>
          <a:p>
            <a:pPr marL="265176" lvl="0" indent="0" algn="l" rtl="0">
              <a:lnSpc>
                <a:spcPct val="100000"/>
              </a:lnSpc>
              <a:spcBef>
                <a:spcPts val="0"/>
              </a:spcBef>
              <a:spcAft>
                <a:spcPts val="0"/>
              </a:spcAft>
              <a:buSzPts val="1440"/>
              <a:buNone/>
            </a:pPr>
            <a:endParaRPr sz="2300">
              <a:latin typeface="Calibri"/>
              <a:ea typeface="Calibri"/>
              <a:cs typeface="Calibri"/>
              <a:sym typeface="Calibri"/>
            </a:endParaRPr>
          </a:p>
          <a:p>
            <a:pPr marL="265176" lvl="0" indent="0" algn="l" rtl="0">
              <a:lnSpc>
                <a:spcPct val="100000"/>
              </a:lnSpc>
              <a:spcBef>
                <a:spcPts val="0"/>
              </a:spcBef>
              <a:spcAft>
                <a:spcPts val="0"/>
              </a:spcAft>
              <a:buClr>
                <a:schemeClr val="dk1"/>
              </a:buClr>
              <a:buSzPts val="1100"/>
              <a:buFont typeface="Arial"/>
              <a:buNone/>
            </a:pPr>
            <a:r>
              <a:rPr lang="en-GB" sz="2300">
                <a:latin typeface="Calibri"/>
                <a:ea typeface="Calibri"/>
                <a:cs typeface="Calibri"/>
                <a:sym typeface="Calibri"/>
              </a:rPr>
              <a:t>School lunches- menu choices are available to view up to half a term in advance. Please ensure that choices for that school day are made before the start of the school day. Pre-order and payments for school lunches is through School Grid.</a:t>
            </a:r>
            <a:endParaRPr sz="2300">
              <a:latin typeface="Calibri"/>
              <a:ea typeface="Calibri"/>
              <a:cs typeface="Calibri"/>
              <a:sym typeface="Calibri"/>
            </a:endParaRPr>
          </a:p>
          <a:p>
            <a:pPr marL="265176" lvl="0" indent="0" algn="l" rtl="0">
              <a:lnSpc>
                <a:spcPct val="100000"/>
              </a:lnSpc>
              <a:spcBef>
                <a:spcPts val="0"/>
              </a:spcBef>
              <a:spcAft>
                <a:spcPts val="0"/>
              </a:spcAft>
              <a:buSzPts val="1440"/>
              <a:buNone/>
            </a:pPr>
            <a:endParaRPr sz="2000">
              <a:latin typeface="Calibri"/>
              <a:ea typeface="Calibri"/>
              <a:cs typeface="Calibri"/>
              <a:sym typeface="Calibri"/>
            </a:endParaRPr>
          </a:p>
          <a:p>
            <a:pPr marL="265176" lvl="0" indent="0" algn="l" rtl="0">
              <a:lnSpc>
                <a:spcPct val="100000"/>
              </a:lnSpc>
              <a:spcBef>
                <a:spcPts val="0"/>
              </a:spcBef>
              <a:spcAft>
                <a:spcPts val="0"/>
              </a:spcAft>
              <a:buSzPts val="1440"/>
              <a:buNone/>
            </a:pPr>
            <a:endParaRPr sz="2000">
              <a:latin typeface="Calibri"/>
              <a:ea typeface="Calibri"/>
              <a:cs typeface="Calibri"/>
              <a:sym typeface="Calibri"/>
            </a:endParaRPr>
          </a:p>
          <a:p>
            <a:pPr marL="0" lvl="0" indent="0" algn="l" rtl="0">
              <a:lnSpc>
                <a:spcPct val="100000"/>
              </a:lnSpc>
              <a:spcBef>
                <a:spcPts val="0"/>
              </a:spcBef>
              <a:spcAft>
                <a:spcPts val="0"/>
              </a:spcAft>
              <a:buSzPts val="1440"/>
              <a:buNone/>
            </a:pPr>
            <a:endParaRPr sz="2000">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21"/>
          <p:cNvSpPr txBox="1">
            <a:spLocks noGrp="1"/>
          </p:cNvSpPr>
          <p:nvPr>
            <p:ph type="title"/>
          </p:nvPr>
        </p:nvSpPr>
        <p:spPr>
          <a:xfrm>
            <a:off x="480057" y="411480"/>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a:solidFill>
                  <a:srgbClr val="9900FF"/>
                </a:solidFill>
              </a:rPr>
              <a:t>Out of school care</a:t>
            </a:r>
            <a:endParaRPr>
              <a:solidFill>
                <a:srgbClr val="9900FF"/>
              </a:solidFill>
            </a:endParaRPr>
          </a:p>
        </p:txBody>
      </p:sp>
      <p:sp>
        <p:nvSpPr>
          <p:cNvPr id="302" name="Google Shape;302;p21"/>
          <p:cNvSpPr txBox="1">
            <a:spLocks noGrp="1"/>
          </p:cNvSpPr>
          <p:nvPr>
            <p:ph type="body" idx="1"/>
          </p:nvPr>
        </p:nvSpPr>
        <p:spPr>
          <a:xfrm>
            <a:off x="601595" y="1335027"/>
            <a:ext cx="8184000" cy="4188000"/>
          </a:xfrm>
          <a:prstGeom prst="rect">
            <a:avLst/>
          </a:prstGeom>
          <a:noFill/>
          <a:ln>
            <a:noFill/>
          </a:ln>
        </p:spPr>
        <p:txBody>
          <a:bodyPr spcFirstLastPara="1" wrap="square" lIns="182875" tIns="91425" rIns="91425" bIns="45700" anchor="t" anchorCtr="0">
            <a:normAutofit fontScale="92500"/>
          </a:bodyPr>
          <a:lstStyle/>
          <a:p>
            <a:pPr marL="265176" lvl="0" indent="-265176" algn="l" rtl="0">
              <a:lnSpc>
                <a:spcPct val="100000"/>
              </a:lnSpc>
              <a:spcBef>
                <a:spcPts val="0"/>
              </a:spcBef>
              <a:spcAft>
                <a:spcPts val="0"/>
              </a:spcAft>
              <a:buSzPts val="2240"/>
              <a:buChar char="●"/>
            </a:pPr>
            <a:r>
              <a:rPr lang="en-GB" b="1"/>
              <a:t>Breakfast Club</a:t>
            </a:r>
            <a:r>
              <a:rPr lang="en-GB"/>
              <a:t> is run by school staff each morning in the old Year 1 building from 7.45am-8.45am</a:t>
            </a:r>
            <a:endParaRPr/>
          </a:p>
          <a:p>
            <a:pPr marL="457200" lvl="0" indent="-320040" algn="l" rtl="0">
              <a:lnSpc>
                <a:spcPct val="100000"/>
              </a:lnSpc>
              <a:spcBef>
                <a:spcPts val="0"/>
              </a:spcBef>
              <a:spcAft>
                <a:spcPts val="0"/>
              </a:spcAft>
              <a:buSzPts val="1440"/>
              <a:buChar char="●"/>
            </a:pPr>
            <a:r>
              <a:rPr lang="en-GB"/>
              <a:t>Sessions must be booked in advance - full details can be found on the school website</a:t>
            </a:r>
            <a:endParaRPr/>
          </a:p>
          <a:p>
            <a:pPr marL="265176" lvl="0" indent="-265176" algn="l" rtl="0">
              <a:lnSpc>
                <a:spcPct val="100000"/>
              </a:lnSpc>
              <a:spcBef>
                <a:spcPts val="250"/>
              </a:spcBef>
              <a:spcAft>
                <a:spcPts val="0"/>
              </a:spcAft>
              <a:buSzPts val="2240"/>
              <a:buChar char="●"/>
            </a:pPr>
            <a:r>
              <a:rPr lang="en-GB" b="1"/>
              <a:t>After School Club</a:t>
            </a:r>
            <a:r>
              <a:rPr lang="en-GB"/>
              <a:t> is also run by school staff from 3.20pm-5:45pm (same location as above)</a:t>
            </a:r>
            <a:endParaRPr/>
          </a:p>
          <a:p>
            <a:pPr marL="457200" lvl="0" indent="-320040" algn="l" rtl="0">
              <a:lnSpc>
                <a:spcPct val="100000"/>
              </a:lnSpc>
              <a:spcBef>
                <a:spcPts val="0"/>
              </a:spcBef>
              <a:spcAft>
                <a:spcPts val="0"/>
              </a:spcAft>
              <a:buSzPts val="1440"/>
              <a:buChar char="●"/>
            </a:pPr>
            <a:r>
              <a:rPr lang="en-GB"/>
              <a:t>Please contact the school admin team for an application form</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22"/>
          <p:cNvSpPr txBox="1">
            <a:spLocks noGrp="1"/>
          </p:cNvSpPr>
          <p:nvPr>
            <p:ph type="title"/>
          </p:nvPr>
        </p:nvSpPr>
        <p:spPr>
          <a:xfrm>
            <a:off x="480007" y="131905"/>
            <a:ext cx="8184000" cy="105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100000"/>
              <a:buFont typeface="Verdana"/>
              <a:buNone/>
            </a:pPr>
            <a:r>
              <a:rPr lang="en-GB">
                <a:solidFill>
                  <a:srgbClr val="9900FF"/>
                </a:solidFill>
              </a:rPr>
              <a:t>Working together in partnership</a:t>
            </a:r>
            <a:endParaRPr>
              <a:solidFill>
                <a:srgbClr val="9900FF"/>
              </a:solidFill>
            </a:endParaRPr>
          </a:p>
        </p:txBody>
      </p:sp>
      <p:sp>
        <p:nvSpPr>
          <p:cNvPr id="308" name="Google Shape;308;p22"/>
          <p:cNvSpPr txBox="1">
            <a:spLocks noGrp="1"/>
          </p:cNvSpPr>
          <p:nvPr>
            <p:ph type="body" idx="1"/>
          </p:nvPr>
        </p:nvSpPr>
        <p:spPr>
          <a:xfrm>
            <a:off x="502970" y="1479427"/>
            <a:ext cx="8184000" cy="4188000"/>
          </a:xfrm>
          <a:prstGeom prst="rect">
            <a:avLst/>
          </a:prstGeom>
          <a:noFill/>
          <a:ln>
            <a:noFill/>
          </a:ln>
        </p:spPr>
        <p:txBody>
          <a:bodyPr spcFirstLastPara="1" wrap="square" lIns="182875" tIns="91425" rIns="91425" bIns="45700" anchor="t" anchorCtr="0">
            <a:noAutofit/>
          </a:bodyPr>
          <a:lstStyle/>
          <a:p>
            <a:pPr marL="457200" lvl="0" indent="-330200" algn="l" rtl="0">
              <a:lnSpc>
                <a:spcPct val="100000"/>
              </a:lnSpc>
              <a:spcBef>
                <a:spcPts val="250"/>
              </a:spcBef>
              <a:spcAft>
                <a:spcPts val="0"/>
              </a:spcAft>
              <a:buSzPts val="1600"/>
              <a:buChar char="●"/>
            </a:pPr>
            <a:r>
              <a:rPr lang="en-GB" sz="1600"/>
              <a:t>Arbor  is our school app for online communication between home and school </a:t>
            </a:r>
            <a:endParaRPr sz="1600"/>
          </a:p>
          <a:p>
            <a:pPr marL="457200" lvl="0" indent="-330200" algn="l" rtl="0">
              <a:lnSpc>
                <a:spcPct val="100000"/>
              </a:lnSpc>
              <a:spcBef>
                <a:spcPts val="0"/>
              </a:spcBef>
              <a:spcAft>
                <a:spcPts val="0"/>
              </a:spcAft>
              <a:buSzPts val="1600"/>
              <a:buChar char="●"/>
            </a:pPr>
            <a:r>
              <a:rPr lang="en-GB" sz="1600"/>
              <a:t>Please remember that teachers will not be able to answer individual messages during the school day but will try to get back to you within 2 days.</a:t>
            </a:r>
            <a:endParaRPr sz="1600"/>
          </a:p>
          <a:p>
            <a:pPr marL="457200" lvl="0" indent="-330200" algn="l" rtl="0">
              <a:lnSpc>
                <a:spcPct val="100000"/>
              </a:lnSpc>
              <a:spcBef>
                <a:spcPts val="0"/>
              </a:spcBef>
              <a:spcAft>
                <a:spcPts val="0"/>
              </a:spcAft>
              <a:buSzPts val="1600"/>
              <a:buChar char="●"/>
            </a:pPr>
            <a:r>
              <a:rPr lang="en-GB" sz="1600"/>
              <a:t>Members of SLT (Senior leadership Team) will be on gate duty each day if you have any questions or concerns</a:t>
            </a:r>
            <a:endParaRPr sz="1600"/>
          </a:p>
          <a:p>
            <a:pPr marL="457200" lvl="0" indent="-330200" algn="l" rtl="0">
              <a:lnSpc>
                <a:spcPct val="100000"/>
              </a:lnSpc>
              <a:spcBef>
                <a:spcPts val="0"/>
              </a:spcBef>
              <a:spcAft>
                <a:spcPts val="0"/>
              </a:spcAft>
              <a:buSzPts val="1600"/>
              <a:buChar char="●"/>
            </a:pPr>
            <a:r>
              <a:rPr lang="en-GB" sz="1600"/>
              <a:t>Teachers are available at classroom doors at the beginning of the day, however if you need a longer conversation please make an appointment at another time</a:t>
            </a:r>
            <a:endParaRPr sz="1600"/>
          </a:p>
          <a:p>
            <a:pPr marL="457200" lvl="0" indent="-330200" algn="l" rtl="0">
              <a:lnSpc>
                <a:spcPct val="100000"/>
              </a:lnSpc>
              <a:spcBef>
                <a:spcPts val="0"/>
              </a:spcBef>
              <a:spcAft>
                <a:spcPts val="0"/>
              </a:spcAft>
              <a:buSzPts val="1600"/>
              <a:buChar char="●"/>
            </a:pPr>
            <a:r>
              <a:rPr lang="en-GB" sz="1600"/>
              <a:t>If you have any urgent messages for school during the school day, please telephone the school office on 0161 445 6577</a:t>
            </a:r>
            <a:endParaRPr sz="1600"/>
          </a:p>
          <a:p>
            <a:pPr marL="457200" lvl="0" indent="-330200" algn="l" rtl="0">
              <a:lnSpc>
                <a:spcPct val="100000"/>
              </a:lnSpc>
              <a:spcBef>
                <a:spcPts val="0"/>
              </a:spcBef>
              <a:spcAft>
                <a:spcPts val="0"/>
              </a:spcAft>
              <a:buSzPts val="1600"/>
              <a:buChar char="●"/>
            </a:pPr>
            <a:r>
              <a:rPr lang="en-GB" sz="1600"/>
              <a:t>At Broad Oak we believe that reading is the key to success in all areas of the school curriculum. Please make sure that your child reads at home for at least 10 minutes each day</a:t>
            </a:r>
            <a:endParaRPr sz="1600"/>
          </a:p>
          <a:p>
            <a:pPr marL="457200" lvl="0" indent="-330200" algn="l" rtl="0">
              <a:lnSpc>
                <a:spcPct val="100000"/>
              </a:lnSpc>
              <a:spcBef>
                <a:spcPts val="0"/>
              </a:spcBef>
              <a:spcAft>
                <a:spcPts val="0"/>
              </a:spcAft>
              <a:buSzPts val="1600"/>
              <a:buChar char="●"/>
            </a:pPr>
            <a:r>
              <a:rPr lang="en-GB" sz="1600"/>
              <a:t>Please make sure that your child arrives at school on time each day, ready to learn</a:t>
            </a:r>
            <a:endParaRPr sz="16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g1526cb5ca0b_0_0"/>
          <p:cNvSpPr txBox="1">
            <a:spLocks noGrp="1"/>
          </p:cNvSpPr>
          <p:nvPr>
            <p:ph type="title"/>
          </p:nvPr>
        </p:nvSpPr>
        <p:spPr>
          <a:xfrm>
            <a:off x="479995" y="131905"/>
            <a:ext cx="8184000" cy="1051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100000"/>
              <a:buFont typeface="Verdana"/>
              <a:buNone/>
            </a:pPr>
            <a:r>
              <a:rPr lang="en-GB">
                <a:solidFill>
                  <a:srgbClr val="9900FF"/>
                </a:solidFill>
              </a:rPr>
              <a:t>Respecting our local community</a:t>
            </a:r>
            <a:endParaRPr>
              <a:solidFill>
                <a:srgbClr val="9900FF"/>
              </a:solidFill>
            </a:endParaRPr>
          </a:p>
        </p:txBody>
      </p:sp>
      <p:sp>
        <p:nvSpPr>
          <p:cNvPr id="314" name="Google Shape;314;g1526cb5ca0b_0_0"/>
          <p:cNvSpPr txBox="1">
            <a:spLocks noGrp="1"/>
          </p:cNvSpPr>
          <p:nvPr>
            <p:ph type="body" idx="1"/>
          </p:nvPr>
        </p:nvSpPr>
        <p:spPr>
          <a:xfrm>
            <a:off x="297370" y="1183402"/>
            <a:ext cx="8184000" cy="4188000"/>
          </a:xfrm>
          <a:prstGeom prst="rect">
            <a:avLst/>
          </a:prstGeom>
          <a:noFill/>
          <a:ln>
            <a:noFill/>
          </a:ln>
        </p:spPr>
        <p:txBody>
          <a:bodyPr spcFirstLastPara="1" wrap="square" lIns="182875" tIns="91425" rIns="91425" bIns="45700" anchor="t" anchorCtr="0">
            <a:normAutofit/>
          </a:bodyPr>
          <a:lstStyle/>
          <a:p>
            <a:pPr marL="457200" lvl="0" indent="-320040" algn="l" rtl="0">
              <a:lnSpc>
                <a:spcPct val="100000"/>
              </a:lnSpc>
              <a:spcBef>
                <a:spcPts val="0"/>
              </a:spcBef>
              <a:spcAft>
                <a:spcPts val="0"/>
              </a:spcAft>
              <a:buSzPts val="1440"/>
              <a:buChar char="●"/>
            </a:pPr>
            <a:r>
              <a:rPr lang="en-GB"/>
              <a:t>Parking</a:t>
            </a:r>
            <a:endParaRPr/>
          </a:p>
          <a:p>
            <a:pPr marL="457200" lvl="0" indent="-349250" algn="l" rtl="0">
              <a:lnSpc>
                <a:spcPct val="100000"/>
              </a:lnSpc>
              <a:spcBef>
                <a:spcPts val="0"/>
              </a:spcBef>
              <a:spcAft>
                <a:spcPts val="0"/>
              </a:spcAft>
              <a:buSzPts val="1900"/>
              <a:buChar char="●"/>
            </a:pPr>
            <a:r>
              <a:rPr lang="en-GB" sz="1900"/>
              <a:t>If driving to drop off and collect your child please do not park on any yellow lines.  These are there to protect our pupils.</a:t>
            </a:r>
            <a:endParaRPr sz="1900"/>
          </a:p>
          <a:p>
            <a:pPr marL="457200" lvl="0" indent="-349250" algn="l" rtl="0">
              <a:lnSpc>
                <a:spcPct val="100000"/>
              </a:lnSpc>
              <a:spcBef>
                <a:spcPts val="0"/>
              </a:spcBef>
              <a:spcAft>
                <a:spcPts val="0"/>
              </a:spcAft>
              <a:buSzPts val="1900"/>
              <a:buChar char="●"/>
            </a:pPr>
            <a:r>
              <a:rPr lang="en-GB" sz="1900"/>
              <a:t>Please do not park on the corners of local streets as this makes it difficult for our pupils to safely cross the road.</a:t>
            </a:r>
            <a:endParaRPr sz="1900"/>
          </a:p>
          <a:p>
            <a:pPr marL="457200" lvl="0" indent="-349250" algn="l" rtl="0">
              <a:lnSpc>
                <a:spcPct val="100000"/>
              </a:lnSpc>
              <a:spcBef>
                <a:spcPts val="0"/>
              </a:spcBef>
              <a:spcAft>
                <a:spcPts val="0"/>
              </a:spcAft>
              <a:buSzPts val="1900"/>
              <a:buChar char="●"/>
            </a:pPr>
            <a:r>
              <a:rPr lang="en-GB" sz="1900"/>
              <a:t>Please do not park on, </a:t>
            </a:r>
            <a:endParaRPr sz="1900"/>
          </a:p>
          <a:p>
            <a:pPr marL="914400" lvl="0" indent="0" algn="l" rtl="0">
              <a:lnSpc>
                <a:spcPct val="100000"/>
              </a:lnSpc>
              <a:spcBef>
                <a:spcPts val="0"/>
              </a:spcBef>
              <a:spcAft>
                <a:spcPts val="0"/>
              </a:spcAft>
              <a:buSzPts val="1440"/>
              <a:buNone/>
            </a:pPr>
            <a:r>
              <a:rPr lang="en-GB" sz="1900"/>
              <a:t>or pull on to local </a:t>
            </a:r>
            <a:endParaRPr sz="1900"/>
          </a:p>
          <a:p>
            <a:pPr marL="914400" lvl="0" indent="0" algn="l" rtl="0">
              <a:lnSpc>
                <a:spcPct val="100000"/>
              </a:lnSpc>
              <a:spcBef>
                <a:spcPts val="0"/>
              </a:spcBef>
              <a:spcAft>
                <a:spcPts val="0"/>
              </a:spcAft>
              <a:buSzPts val="1440"/>
              <a:buNone/>
            </a:pPr>
            <a:r>
              <a:rPr lang="en-GB" sz="1900"/>
              <a:t>resident’s driveways.</a:t>
            </a:r>
            <a:endParaRPr sz="1900"/>
          </a:p>
        </p:txBody>
      </p:sp>
      <p:pic>
        <p:nvPicPr>
          <p:cNvPr id="315" name="Google Shape;315;g1526cb5ca0b_0_0"/>
          <p:cNvPicPr preferRelativeResize="0"/>
          <p:nvPr/>
        </p:nvPicPr>
        <p:blipFill rotWithShape="1">
          <a:blip r:embed="rId3">
            <a:alphaModFix/>
          </a:blip>
          <a:srcRect/>
          <a:stretch/>
        </p:blipFill>
        <p:spPr>
          <a:xfrm>
            <a:off x="4993388" y="3978925"/>
            <a:ext cx="1392100" cy="1596001"/>
          </a:xfrm>
          <a:prstGeom prst="rect">
            <a:avLst/>
          </a:prstGeom>
          <a:noFill/>
          <a:ln>
            <a:noFill/>
          </a:ln>
        </p:spPr>
      </p:pic>
      <p:pic>
        <p:nvPicPr>
          <p:cNvPr id="316" name="Google Shape;316;g1526cb5ca0b_0_0"/>
          <p:cNvPicPr preferRelativeResize="0"/>
          <p:nvPr/>
        </p:nvPicPr>
        <p:blipFill rotWithShape="1">
          <a:blip r:embed="rId4">
            <a:alphaModFix/>
          </a:blip>
          <a:srcRect/>
          <a:stretch/>
        </p:blipFill>
        <p:spPr>
          <a:xfrm>
            <a:off x="716350" y="4308574"/>
            <a:ext cx="4085873" cy="1161125"/>
          </a:xfrm>
          <a:prstGeom prst="rect">
            <a:avLst/>
          </a:prstGeom>
          <a:noFill/>
          <a:ln>
            <a:noFill/>
          </a:ln>
        </p:spPr>
      </p:pic>
      <p:pic>
        <p:nvPicPr>
          <p:cNvPr id="317" name="Google Shape;317;g1526cb5ca0b_0_0"/>
          <p:cNvPicPr preferRelativeResize="0"/>
          <p:nvPr/>
        </p:nvPicPr>
        <p:blipFill rotWithShape="1">
          <a:blip r:embed="rId5">
            <a:alphaModFix/>
          </a:blip>
          <a:srcRect/>
          <a:stretch/>
        </p:blipFill>
        <p:spPr>
          <a:xfrm>
            <a:off x="6576650" y="3298425"/>
            <a:ext cx="1707375" cy="22765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g3fa45650c75_1_0"/>
          <p:cNvSpPr txBox="1">
            <a:spLocks noGrp="1"/>
          </p:cNvSpPr>
          <p:nvPr>
            <p:ph type="title"/>
          </p:nvPr>
        </p:nvSpPr>
        <p:spPr>
          <a:xfrm>
            <a:off x="502920" y="4983480"/>
            <a:ext cx="8184000" cy="10515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endParaRPr/>
          </a:p>
        </p:txBody>
      </p:sp>
      <p:sp>
        <p:nvSpPr>
          <p:cNvPr id="323" name="Google Shape;323;g3fa45650c75_1_0"/>
          <p:cNvSpPr txBox="1">
            <a:spLocks noGrp="1"/>
          </p:cNvSpPr>
          <p:nvPr>
            <p:ph type="body" idx="1"/>
          </p:nvPr>
        </p:nvSpPr>
        <p:spPr>
          <a:xfrm>
            <a:off x="502920" y="530352"/>
            <a:ext cx="8184000" cy="4188000"/>
          </a:xfrm>
          <a:prstGeom prst="rect">
            <a:avLst/>
          </a:prstGeom>
        </p:spPr>
        <p:txBody>
          <a:bodyPr spcFirstLastPara="1" wrap="square" lIns="182875" tIns="91425" rIns="91425" bIns="45700" anchor="t" anchorCtr="0">
            <a:normAutofit/>
          </a:bodyPr>
          <a:lstStyle/>
          <a:p>
            <a:pPr marL="0" lvl="0" indent="0" algn="l" rtl="0">
              <a:spcBef>
                <a:spcPts val="250"/>
              </a:spcBef>
              <a:spcAft>
                <a:spcPts val="0"/>
              </a:spcAft>
              <a:buNone/>
            </a:pPr>
            <a:r>
              <a:rPr lang="en-GB"/>
              <a:t>Rights Respecting Schools</a:t>
            </a:r>
            <a:endParaRPr/>
          </a:p>
        </p:txBody>
      </p:sp>
      <p:pic>
        <p:nvPicPr>
          <p:cNvPr id="324" name="Google Shape;324;g3fa45650c75_1_0"/>
          <p:cNvPicPr preferRelativeResize="0"/>
          <p:nvPr/>
        </p:nvPicPr>
        <p:blipFill>
          <a:blip r:embed="rId3">
            <a:alphaModFix/>
          </a:blip>
          <a:stretch>
            <a:fillRect/>
          </a:stretch>
        </p:blipFill>
        <p:spPr>
          <a:xfrm>
            <a:off x="1034388" y="1454888"/>
            <a:ext cx="2809875" cy="4257675"/>
          </a:xfrm>
          <a:prstGeom prst="rect">
            <a:avLst/>
          </a:prstGeom>
          <a:noFill/>
          <a:ln>
            <a:noFill/>
          </a:ln>
        </p:spPr>
      </p:pic>
      <p:pic>
        <p:nvPicPr>
          <p:cNvPr id="325" name="Google Shape;325;g3fa45650c75_1_0"/>
          <p:cNvPicPr preferRelativeResize="0"/>
          <p:nvPr/>
        </p:nvPicPr>
        <p:blipFill>
          <a:blip r:embed="rId4">
            <a:alphaModFix/>
          </a:blip>
          <a:stretch>
            <a:fillRect/>
          </a:stretch>
        </p:blipFill>
        <p:spPr>
          <a:xfrm>
            <a:off x="5322625" y="1454888"/>
            <a:ext cx="2762250" cy="41433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g3fa45650c75_0_3"/>
          <p:cNvSpPr txBox="1">
            <a:spLocks noGrp="1"/>
          </p:cNvSpPr>
          <p:nvPr>
            <p:ph type="title"/>
          </p:nvPr>
        </p:nvSpPr>
        <p:spPr>
          <a:xfrm>
            <a:off x="502920" y="4983480"/>
            <a:ext cx="8184000" cy="10515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endParaRPr/>
          </a:p>
        </p:txBody>
      </p:sp>
      <p:sp>
        <p:nvSpPr>
          <p:cNvPr id="331" name="Google Shape;331;g3fa45650c75_0_3"/>
          <p:cNvSpPr txBox="1">
            <a:spLocks noGrp="1"/>
          </p:cNvSpPr>
          <p:nvPr>
            <p:ph type="body" idx="1"/>
          </p:nvPr>
        </p:nvSpPr>
        <p:spPr>
          <a:xfrm>
            <a:off x="502925" y="530349"/>
            <a:ext cx="8381100" cy="5628600"/>
          </a:xfrm>
          <a:prstGeom prst="rect">
            <a:avLst/>
          </a:prstGeom>
        </p:spPr>
        <p:txBody>
          <a:bodyPr spcFirstLastPara="1" wrap="square" lIns="182875" tIns="91425" rIns="91425" bIns="45700" anchor="t" anchorCtr="0">
            <a:normAutofit/>
          </a:bodyPr>
          <a:lstStyle/>
          <a:p>
            <a:pPr marL="0" lvl="0" indent="0" algn="l" rtl="0">
              <a:spcBef>
                <a:spcPts val="250"/>
              </a:spcBef>
              <a:spcAft>
                <a:spcPts val="0"/>
              </a:spcAft>
              <a:buNone/>
            </a:pPr>
            <a:endParaRPr/>
          </a:p>
        </p:txBody>
      </p:sp>
      <p:pic>
        <p:nvPicPr>
          <p:cNvPr id="332" name="Google Shape;332;g3fa45650c75_0_3"/>
          <p:cNvPicPr preferRelativeResize="0"/>
          <p:nvPr/>
        </p:nvPicPr>
        <p:blipFill>
          <a:blip r:embed="rId3">
            <a:alphaModFix/>
          </a:blip>
          <a:stretch>
            <a:fillRect/>
          </a:stretch>
        </p:blipFill>
        <p:spPr>
          <a:xfrm>
            <a:off x="576727" y="530352"/>
            <a:ext cx="8036400" cy="451569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g3fa45650c75_0_9"/>
          <p:cNvSpPr txBox="1">
            <a:spLocks noGrp="1"/>
          </p:cNvSpPr>
          <p:nvPr>
            <p:ph type="title"/>
          </p:nvPr>
        </p:nvSpPr>
        <p:spPr>
          <a:xfrm>
            <a:off x="502920" y="4983480"/>
            <a:ext cx="8184000" cy="10515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endParaRPr/>
          </a:p>
        </p:txBody>
      </p:sp>
      <p:sp>
        <p:nvSpPr>
          <p:cNvPr id="338" name="Google Shape;338;g3fa45650c75_0_9"/>
          <p:cNvSpPr txBox="1">
            <a:spLocks noGrp="1"/>
          </p:cNvSpPr>
          <p:nvPr>
            <p:ph type="body" idx="1"/>
          </p:nvPr>
        </p:nvSpPr>
        <p:spPr>
          <a:xfrm>
            <a:off x="502920" y="530352"/>
            <a:ext cx="8184000" cy="4188000"/>
          </a:xfrm>
          <a:prstGeom prst="rect">
            <a:avLst/>
          </a:prstGeom>
        </p:spPr>
        <p:txBody>
          <a:bodyPr spcFirstLastPara="1" wrap="square" lIns="182875" tIns="91425" rIns="91425" bIns="45700" anchor="t" anchorCtr="0">
            <a:normAutofit/>
          </a:bodyPr>
          <a:lstStyle/>
          <a:p>
            <a:pPr marL="0" lvl="0" indent="0" algn="l" rtl="0">
              <a:spcBef>
                <a:spcPts val="250"/>
              </a:spcBef>
              <a:spcAft>
                <a:spcPts val="0"/>
              </a:spcAft>
              <a:buNone/>
            </a:pPr>
            <a:endParaRPr/>
          </a:p>
        </p:txBody>
      </p:sp>
      <p:pic>
        <p:nvPicPr>
          <p:cNvPr id="339" name="Google Shape;339;g3fa45650c75_0_9"/>
          <p:cNvPicPr preferRelativeResize="0"/>
          <p:nvPr/>
        </p:nvPicPr>
        <p:blipFill>
          <a:blip r:embed="rId3">
            <a:alphaModFix/>
          </a:blip>
          <a:stretch>
            <a:fillRect/>
          </a:stretch>
        </p:blipFill>
        <p:spPr>
          <a:xfrm>
            <a:off x="502925" y="630553"/>
            <a:ext cx="7989099" cy="556557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g3fa45650c75_0_15"/>
          <p:cNvSpPr txBox="1">
            <a:spLocks noGrp="1"/>
          </p:cNvSpPr>
          <p:nvPr>
            <p:ph type="title"/>
          </p:nvPr>
        </p:nvSpPr>
        <p:spPr>
          <a:xfrm>
            <a:off x="502920" y="4983480"/>
            <a:ext cx="8184000" cy="10515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endParaRPr/>
          </a:p>
        </p:txBody>
      </p:sp>
      <p:sp>
        <p:nvSpPr>
          <p:cNvPr id="345" name="Google Shape;345;g3fa45650c75_0_15"/>
          <p:cNvSpPr txBox="1">
            <a:spLocks noGrp="1"/>
          </p:cNvSpPr>
          <p:nvPr>
            <p:ph type="body" idx="1"/>
          </p:nvPr>
        </p:nvSpPr>
        <p:spPr>
          <a:xfrm>
            <a:off x="502920" y="530352"/>
            <a:ext cx="8184000" cy="4188000"/>
          </a:xfrm>
          <a:prstGeom prst="rect">
            <a:avLst/>
          </a:prstGeom>
        </p:spPr>
        <p:txBody>
          <a:bodyPr spcFirstLastPara="1" wrap="square" lIns="182875" tIns="91425" rIns="91425" bIns="45700" anchor="t" anchorCtr="0">
            <a:normAutofit/>
          </a:bodyPr>
          <a:lstStyle/>
          <a:p>
            <a:pPr marL="0" lvl="0" indent="0" algn="l" rtl="0">
              <a:spcBef>
                <a:spcPts val="250"/>
              </a:spcBef>
              <a:spcAft>
                <a:spcPts val="0"/>
              </a:spcAft>
              <a:buNone/>
            </a:pPr>
            <a:endParaRPr/>
          </a:p>
        </p:txBody>
      </p:sp>
      <p:pic>
        <p:nvPicPr>
          <p:cNvPr id="346" name="Google Shape;346;g3fa45650c75_0_15"/>
          <p:cNvPicPr preferRelativeResize="0"/>
          <p:nvPr/>
        </p:nvPicPr>
        <p:blipFill>
          <a:blip r:embed="rId3">
            <a:alphaModFix/>
          </a:blip>
          <a:stretch>
            <a:fillRect/>
          </a:stretch>
        </p:blipFill>
        <p:spPr>
          <a:xfrm>
            <a:off x="433375" y="530350"/>
            <a:ext cx="8277225" cy="4476750"/>
          </a:xfrm>
          <a:prstGeom prst="rect">
            <a:avLst/>
          </a:prstGeom>
          <a:noFill/>
          <a:ln>
            <a:noFill/>
          </a:ln>
        </p:spPr>
      </p:pic>
    </p:spTree>
  </p:cSld>
  <p:clrMapOvr>
    <a:masterClrMapping/>
  </p:clrMapOvr>
</p:sld>
</file>

<file path=ppt/theme/theme1.xml><?xml version="1.0" encoding="utf-8"?>
<a:theme xmlns:a="http://schemas.openxmlformats.org/drawingml/2006/main" name="Aspect">
  <a:themeElements>
    <a:clrScheme name="Aspect">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1828</Words>
  <Application>Microsoft Office PowerPoint</Application>
  <PresentationFormat>On-screen Show (4:3)</PresentationFormat>
  <Paragraphs>190</Paragraphs>
  <Slides>33</Slides>
  <Notes>33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Noto Sans Symbols</vt:lpstr>
      <vt:lpstr>Verdana</vt:lpstr>
      <vt:lpstr>Aspect</vt:lpstr>
      <vt:lpstr>Welcome to Broad Oak Primary School </vt:lpstr>
      <vt:lpstr>KS1 Teaching Staff</vt:lpstr>
      <vt:lpstr>KS1 Support Staff</vt:lpstr>
      <vt:lpstr>Curriculum</vt:lpstr>
      <vt:lpstr>Curriculum focus for Autumn ‘26</vt:lpstr>
      <vt:lpstr>Curriculum focus for Autumn ‘26</vt:lpstr>
      <vt:lpstr>Curriculum focus for Autumn ‘26</vt:lpstr>
      <vt:lpstr>Curriculum focus for Autumn 26</vt:lpstr>
      <vt:lpstr>PowerPoint Presentation</vt:lpstr>
      <vt:lpstr>Homework expectations</vt:lpstr>
      <vt:lpstr>A typical day in KS1</vt:lpstr>
      <vt:lpstr>Timetable (PE: Monday Forest Crew)</vt:lpstr>
      <vt:lpstr>Assembly Dates</vt:lpstr>
      <vt:lpstr>Encouraging independence and responsibility for learning</vt:lpstr>
      <vt:lpstr>Core Values</vt:lpstr>
      <vt:lpstr>Promoting and rewarding positive behaviour</vt:lpstr>
      <vt:lpstr>School uniform</vt:lpstr>
      <vt:lpstr>PowerPoint Presentation</vt:lpstr>
      <vt:lpstr>PowerPoint Presentation</vt:lpstr>
      <vt:lpstr>Appropriate clothing for the weather</vt:lpstr>
      <vt:lpstr>Lunchtimes</vt:lpstr>
      <vt:lpstr>Lunchtimes: Healthy lunchbox</vt:lpstr>
      <vt:lpstr>Milk and snack</vt:lpstr>
      <vt:lpstr>Beginning and End of Day Routines</vt:lpstr>
      <vt:lpstr>Attendance and Punctuality</vt:lpstr>
      <vt:lpstr>Parent pay</vt:lpstr>
      <vt:lpstr>Out of school care</vt:lpstr>
      <vt:lpstr>Working together in partnership</vt:lpstr>
      <vt:lpstr>Respecting our local community</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Broad Oak Primary School </dc:title>
  <dc:creator>kmccurdy</dc:creator>
  <cp:lastModifiedBy>kcorteen</cp:lastModifiedBy>
  <cp:revision>1</cp:revision>
  <dcterms:modified xsi:type="dcterms:W3CDTF">2026-09-11T12:20:45Z</dcterms:modified>
</cp:coreProperties>
</file>