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5"/>
    <p:sldMasterId id="2147483660" r:id="rId6"/>
    <p:sldMasterId id="2147483678"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Lst>
  <p:sldSz cy="6858000" cx="9144000"/>
  <p:notesSz cx="6858000" cy="9144000"/>
  <p:embeddedFontLst>
    <p:embeddedFont>
      <p:font typeface="Roboto"/>
      <p:regular r:id="rId39"/>
      <p:bold r:id="rId40"/>
      <p:italic r:id="rId41"/>
      <p:boldItalic r:id="rId42"/>
    </p:embeddedFont>
    <p:embeddedFont>
      <p:font typeface="Helvetica Neue"/>
      <p:regular r:id="rId43"/>
      <p:bold r:id="rId44"/>
      <p:italic r:id="rId45"/>
      <p:boldItalic r:id="rId46"/>
    </p:embeddedFont>
    <p:embeddedFont>
      <p:font typeface="Century Gothic"/>
      <p:regular r:id="rId47"/>
      <p:bold r:id="rId48"/>
      <p:italic r:id="rId49"/>
      <p:boldItalic r:id="rId5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51" roundtripDataSignature="AMtx7mjrnvw+DhyMzQEIwaPVXy23l4M7G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2956F3BF-600D-48A4-8FBF-940DABA9963E}">
  <a:tblStyle styleId="{2956F3BF-600D-48A4-8FBF-940DABA9963E}" styleName="Table_0">
    <a:wholeTbl>
      <a:tcTxStyle b="off" i="off">
        <a:font>
          <a:latin typeface="Arial"/>
          <a:ea typeface="Arial"/>
          <a:cs typeface="Arial"/>
        </a:font>
        <a:schemeClr val="dk1"/>
      </a:tcTxStyle>
      <a:tcStyle>
        <a:tcBdr>
          <a:left>
            <a:ln cap="flat" cmpd="sng" w="12700">
              <a:solidFill>
                <a:schemeClr val="dk1"/>
              </a:solidFill>
              <a:prstDash val="solid"/>
              <a:round/>
              <a:headEnd len="sm" w="sm" type="none"/>
              <a:tailEnd len="sm" w="sm" type="none"/>
            </a:ln>
          </a:left>
          <a:right>
            <a:ln cap="flat" cmpd="sng" w="12700">
              <a:solidFill>
                <a:schemeClr val="dk1"/>
              </a:solidFill>
              <a:prstDash val="solid"/>
              <a:round/>
              <a:headEnd len="sm" w="sm" type="none"/>
              <a:tailEnd len="sm" w="sm" type="none"/>
            </a:ln>
          </a:right>
          <a:top>
            <a:ln cap="flat" cmpd="sng" w="12700">
              <a:solidFill>
                <a:schemeClr val="dk1"/>
              </a:solidFill>
              <a:prstDash val="solid"/>
              <a:round/>
              <a:headEnd len="sm" w="sm" type="none"/>
              <a:tailEnd len="sm" w="sm" type="none"/>
            </a:ln>
          </a:top>
          <a:bottom>
            <a:ln cap="flat" cmpd="sng" w="12700">
              <a:solidFill>
                <a:schemeClr val="dk1"/>
              </a:solidFill>
              <a:prstDash val="solid"/>
              <a:round/>
              <a:headEnd len="sm" w="sm" type="none"/>
              <a:tailEnd len="sm" w="sm" type="none"/>
            </a:ln>
          </a:bottom>
          <a:insideH>
            <a:ln cap="flat" cmpd="sng" w="12700">
              <a:solidFill>
                <a:schemeClr val="dk1"/>
              </a:solidFill>
              <a:prstDash val="solid"/>
              <a:round/>
              <a:headEnd len="sm" w="sm" type="none"/>
              <a:tailEnd len="sm" w="sm" type="none"/>
            </a:ln>
          </a:insideH>
          <a:insideV>
            <a:ln cap="flat" cmpd="sng" w="12700">
              <a:solidFill>
                <a:schemeClr val="dk1"/>
              </a:solidFill>
              <a:prstDash val="solid"/>
              <a:round/>
              <a:headEnd len="sm" w="sm" type="none"/>
              <a:tailEnd len="sm" w="sm" type="none"/>
            </a:ln>
          </a:insideV>
        </a:tcBdr>
        <a:fill>
          <a:solidFill>
            <a:srgbClr val="FFFFFF">
              <a:alpha val="0"/>
            </a:srgbClr>
          </a:solidFill>
        </a:fill>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Roboto-bold.fntdata"/><Relationship Id="rId42" Type="http://schemas.openxmlformats.org/officeDocument/2006/relationships/font" Target="fonts/Roboto-boldItalic.fntdata"/><Relationship Id="rId41" Type="http://schemas.openxmlformats.org/officeDocument/2006/relationships/font" Target="fonts/Roboto-italic.fntdata"/><Relationship Id="rId44" Type="http://schemas.openxmlformats.org/officeDocument/2006/relationships/font" Target="fonts/HelveticaNeue-bold.fntdata"/><Relationship Id="rId43" Type="http://schemas.openxmlformats.org/officeDocument/2006/relationships/font" Target="fonts/HelveticaNeue-regular.fntdata"/><Relationship Id="rId46" Type="http://schemas.openxmlformats.org/officeDocument/2006/relationships/font" Target="fonts/HelveticaNeue-boldItalic.fntdata"/><Relationship Id="rId45" Type="http://schemas.openxmlformats.org/officeDocument/2006/relationships/font" Target="fonts/HelveticaNeue-italic.fntdata"/><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48" Type="http://schemas.openxmlformats.org/officeDocument/2006/relationships/font" Target="fonts/CenturyGothic-bold.fntdata"/><Relationship Id="rId47" Type="http://schemas.openxmlformats.org/officeDocument/2006/relationships/font" Target="fonts/CenturyGothic-regular.fntdata"/><Relationship Id="rId49" Type="http://schemas.openxmlformats.org/officeDocument/2006/relationships/font" Target="fonts/CenturyGothic-italic.fntdata"/><Relationship Id="rId5" Type="http://schemas.openxmlformats.org/officeDocument/2006/relationships/slideMaster" Target="slideMasters/slideMaster1.xml"/><Relationship Id="rId6" Type="http://schemas.openxmlformats.org/officeDocument/2006/relationships/slideMaster" Target="slideMasters/slideMaster2.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33" Type="http://schemas.openxmlformats.org/officeDocument/2006/relationships/slide" Target="slides/slide25.xml"/><Relationship Id="rId32" Type="http://schemas.openxmlformats.org/officeDocument/2006/relationships/slide" Target="slides/slide24.xml"/><Relationship Id="rId35" Type="http://schemas.openxmlformats.org/officeDocument/2006/relationships/slide" Target="slides/slide27.xml"/><Relationship Id="rId34" Type="http://schemas.openxmlformats.org/officeDocument/2006/relationships/slide" Target="slides/slide26.xml"/><Relationship Id="rId37" Type="http://schemas.openxmlformats.org/officeDocument/2006/relationships/slide" Target="slides/slide29.xml"/><Relationship Id="rId36" Type="http://schemas.openxmlformats.org/officeDocument/2006/relationships/slide" Target="slides/slide28.xml"/><Relationship Id="rId39" Type="http://schemas.openxmlformats.org/officeDocument/2006/relationships/font" Target="fonts/Roboto-regular.fntdata"/><Relationship Id="rId38" Type="http://schemas.openxmlformats.org/officeDocument/2006/relationships/slide" Target="slides/slide30.xml"/><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29" Type="http://schemas.openxmlformats.org/officeDocument/2006/relationships/slide" Target="slides/slide21.xml"/><Relationship Id="rId51" Type="http://customschemas.google.com/relationships/presentationmetadata" Target="metadata"/><Relationship Id="rId50" Type="http://schemas.openxmlformats.org/officeDocument/2006/relationships/font" Target="fonts/CenturyGothic-boldItalic.fntdata"/><Relationship Id="rId11" Type="http://schemas.openxmlformats.org/officeDocument/2006/relationships/slide" Target="slides/slide3.xml"/><Relationship Id="rId10" Type="http://schemas.openxmlformats.org/officeDocument/2006/relationships/slide" Target="slides/slide2.xml"/><Relationship Id="rId13" Type="http://schemas.openxmlformats.org/officeDocument/2006/relationships/slide" Target="slides/slide5.xml"/><Relationship Id="rId12" Type="http://schemas.openxmlformats.org/officeDocument/2006/relationships/slide" Target="slides/slide4.xml"/><Relationship Id="rId15" Type="http://schemas.openxmlformats.org/officeDocument/2006/relationships/slide" Target="slides/slide7.xml"/><Relationship Id="rId14" Type="http://schemas.openxmlformats.org/officeDocument/2006/relationships/slide" Target="slides/slide6.xml"/><Relationship Id="rId17" Type="http://schemas.openxmlformats.org/officeDocument/2006/relationships/slide" Target="slides/slide9.xml"/><Relationship Id="rId16" Type="http://schemas.openxmlformats.org/officeDocument/2006/relationships/slide" Target="slides/slide8.xml"/><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06" name="Google Shape;40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g3fa74579710_0_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15" name="Google Shape;415;g3fa74579710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24" name="Google Shape;424;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9" name="Shape 439"/>
        <p:cNvGrpSpPr/>
        <p:nvPr/>
      </p:nvGrpSpPr>
      <p:grpSpPr>
        <a:xfrm>
          <a:off x="0" y="0"/>
          <a:ext cx="0" cy="0"/>
          <a:chOff x="0" y="0"/>
          <a:chExt cx="0" cy="0"/>
        </a:xfrm>
      </p:grpSpPr>
      <p:sp>
        <p:nvSpPr>
          <p:cNvPr id="440" name="Google Shape;44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1" name="Google Shape;441;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48" name="Google Shape;44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54" name="Google Shape;45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3fa4412cd98_1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63" name="Google Shape;463;g3fa4412cd98_1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0" name="Google Shape;470;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27bb52b4ff0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77" name="Google Shape;477;g27bb52b4ff0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485" name="Google Shape;485;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7c06cfa606_0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7c06cfa606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27c06cfa606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27c06cfa60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6" name="Shape 506"/>
        <p:cNvGrpSpPr/>
        <p:nvPr/>
      </p:nvGrpSpPr>
      <p:grpSpPr>
        <a:xfrm>
          <a:off x="0" y="0"/>
          <a:ext cx="0" cy="0"/>
          <a:chOff x="0" y="0"/>
          <a:chExt cx="0" cy="0"/>
        </a:xfrm>
      </p:grpSpPr>
      <p:sp>
        <p:nvSpPr>
          <p:cNvPr id="507" name="Google Shape;507;g27bb52b4ff0_0_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08" name="Google Shape;508;g27bb52b4ff0_0_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15" name="Google Shape;515;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0" name="Shape 520"/>
        <p:cNvGrpSpPr/>
        <p:nvPr/>
      </p:nvGrpSpPr>
      <p:grpSpPr>
        <a:xfrm>
          <a:off x="0" y="0"/>
          <a:ext cx="0" cy="0"/>
          <a:chOff x="0" y="0"/>
          <a:chExt cx="0" cy="0"/>
        </a:xfrm>
      </p:grpSpPr>
      <p:sp>
        <p:nvSpPr>
          <p:cNvPr id="521" name="Google Shape;521;p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2" name="Google Shape;52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6" name="Shape 526"/>
        <p:cNvGrpSpPr/>
        <p:nvPr/>
      </p:nvGrpSpPr>
      <p:grpSpPr>
        <a:xfrm>
          <a:off x="0" y="0"/>
          <a:ext cx="0" cy="0"/>
          <a:chOff x="0" y="0"/>
          <a:chExt cx="0" cy="0"/>
        </a:xfrm>
      </p:grpSpPr>
      <p:sp>
        <p:nvSpPr>
          <p:cNvPr id="527" name="Google Shape;527;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28" name="Google Shape;528;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g27bb52b4ff0_0_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37" name="Google Shape;537;g27bb52b4ff0_0_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45" name="Google Shape;545;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fea4daac8a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fea4daac8a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gfea4daac8a_0_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1" name="Google Shape;561;gfea4daac8a_0_9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68" name="Google Shape;568;p13: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76" name="Google Shape;576;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2" name="Google Shape;582;p16: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588" name="Google Shape;588;p17: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3fa4287069d_0_2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3fa4287069d_0_268: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g3fa4287069d_0_2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02" name="Google Shape;602;g3fa4287069d_0_275: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fa4287069d_0_2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g3fa4287069d_0_283: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3fa539d9c7b_0_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g3fa539d9c7b_0_85: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3fa539d9c7b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24" name="Google Shape;624;g3fa539d9c7b_0_90:notes"/>
          <p:cNvSpPr/>
          <p:nvPr>
            <p:ph idx="2" type="sldImg"/>
          </p:nvPr>
        </p:nvSpPr>
        <p:spPr>
          <a:xfrm>
            <a:off x="1714763" y="685800"/>
            <a:ext cx="3429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
        <p:nvSpPr>
          <p:cNvPr id="630" name="Google Shape;630;p19: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3" name="Shape 13"/>
        <p:cNvGrpSpPr/>
        <p:nvPr/>
      </p:nvGrpSpPr>
      <p:grpSpPr>
        <a:xfrm>
          <a:off x="0" y="0"/>
          <a:ext cx="0" cy="0"/>
          <a:chOff x="0" y="0"/>
          <a:chExt cx="0" cy="0"/>
        </a:xfrm>
      </p:grpSpPr>
      <p:sp>
        <p:nvSpPr>
          <p:cNvPr id="14" name="Google Shape;14;p21"/>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15" name="Google Shape;15;p21"/>
          <p:cNvSpPr/>
          <p:nvPr/>
        </p:nvSpPr>
        <p:spPr>
          <a:xfrm>
            <a:off x="418596" y="434162"/>
            <a:ext cx="8306809" cy="3108960"/>
          </a:xfrm>
          <a:prstGeom prst="roundRect">
            <a:avLst>
              <a:gd fmla="val 4578" name="adj"/>
            </a:avLst>
          </a:prstGeom>
          <a:gradFill>
            <a:gsLst>
              <a:gs pos="0">
                <a:schemeClr val="lt1"/>
              </a:gs>
              <a:gs pos="55000">
                <a:srgbClr val="DFDFDF"/>
              </a:gs>
              <a:gs pos="100000">
                <a:srgbClr val="9E9E9E"/>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16" name="Google Shape;16;p21"/>
          <p:cNvSpPr txBox="1"/>
          <p:nvPr>
            <p:ph type="ctrTitle"/>
          </p:nvPr>
        </p:nvSpPr>
        <p:spPr>
          <a:xfrm>
            <a:off x="722376" y="1820206"/>
            <a:ext cx="7772400" cy="1828800"/>
          </a:xfrm>
          <a:prstGeom prst="rect">
            <a:avLst/>
          </a:prstGeom>
          <a:noFill/>
          <a:ln>
            <a:noFill/>
          </a:ln>
        </p:spPr>
        <p:txBody>
          <a:bodyPr anchorCtr="0" anchor="b" bIns="45700" lIns="45700" spcFirstLastPara="1" rIns="45700" wrap="square" tIns="45700">
            <a:normAutofit/>
          </a:bodyPr>
          <a:lstStyle>
            <a:lvl1pPr lvl="0" algn="r">
              <a:lnSpc>
                <a:spcPct val="100000"/>
              </a:lnSpc>
              <a:spcBef>
                <a:spcPts val="0"/>
              </a:spcBef>
              <a:spcAft>
                <a:spcPts val="0"/>
              </a:spcAft>
              <a:buClr>
                <a:srgbClr val="FF8C3C"/>
              </a:buClr>
              <a:buSzPts val="4500"/>
              <a:buFont typeface="Verdana"/>
              <a:buNone/>
              <a:defRPr b="1" sz="4500">
                <a:solidFill>
                  <a:srgbClr val="FF8C3C"/>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21"/>
          <p:cNvSpPr txBox="1"/>
          <p:nvPr>
            <p:ph idx="1" type="subTitle"/>
          </p:nvPr>
        </p:nvSpPr>
        <p:spPr>
          <a:xfrm>
            <a:off x="722376" y="3685032"/>
            <a:ext cx="7772400" cy="914400"/>
          </a:xfrm>
          <a:prstGeom prst="rect">
            <a:avLst/>
          </a:prstGeom>
          <a:noFill/>
          <a:ln>
            <a:noFill/>
          </a:ln>
        </p:spPr>
        <p:txBody>
          <a:bodyPr anchorCtr="0" anchor="t" bIns="45700" lIns="182875" spcFirstLastPara="1" rIns="91425" wrap="square" tIns="0">
            <a:normAutofit/>
          </a:bodyPr>
          <a:lstStyle>
            <a:lvl1pPr lvl="0" algn="r">
              <a:lnSpc>
                <a:spcPct val="100000"/>
              </a:lnSpc>
              <a:spcBef>
                <a:spcPts val="0"/>
              </a:spcBef>
              <a:spcAft>
                <a:spcPts val="0"/>
              </a:spcAft>
              <a:buSzPts val="1600"/>
              <a:buNone/>
              <a:defRPr sz="2000">
                <a:solidFill>
                  <a:srgbClr val="78766F"/>
                </a:solidFill>
              </a:defRPr>
            </a:lvl1pPr>
            <a:lvl2pPr lvl="1" algn="ctr">
              <a:lnSpc>
                <a:spcPct val="100000"/>
              </a:lnSpc>
              <a:spcBef>
                <a:spcPts val="250"/>
              </a:spcBef>
              <a:spcAft>
                <a:spcPts val="0"/>
              </a:spcAft>
              <a:buSzPts val="1800"/>
              <a:buNone/>
              <a:defRPr/>
            </a:lvl2pPr>
            <a:lvl3pPr lvl="2" algn="ctr">
              <a:lnSpc>
                <a:spcPct val="100000"/>
              </a:lnSpc>
              <a:spcBef>
                <a:spcPts val="250"/>
              </a:spcBef>
              <a:spcAft>
                <a:spcPts val="0"/>
              </a:spcAft>
              <a:buSzPts val="1800"/>
              <a:buNone/>
              <a:defRPr/>
            </a:lvl3pPr>
            <a:lvl4pPr lvl="3" algn="ctr">
              <a:lnSpc>
                <a:spcPct val="100000"/>
              </a:lnSpc>
              <a:spcBef>
                <a:spcPts val="230"/>
              </a:spcBef>
              <a:spcAft>
                <a:spcPts val="0"/>
              </a:spcAft>
              <a:buSzPts val="2016"/>
              <a:buNone/>
              <a:defRPr/>
            </a:lvl4pPr>
            <a:lvl5pPr lvl="4" algn="ctr">
              <a:lnSpc>
                <a:spcPct val="100000"/>
              </a:lnSpc>
              <a:spcBef>
                <a:spcPts val="250"/>
              </a:spcBef>
              <a:spcAft>
                <a:spcPts val="0"/>
              </a:spcAft>
              <a:buSzPts val="1800"/>
              <a:buNone/>
              <a:defRPr/>
            </a:lvl5pPr>
            <a:lvl6pPr lvl="5" algn="ctr">
              <a:lnSpc>
                <a:spcPct val="100000"/>
              </a:lnSpc>
              <a:spcBef>
                <a:spcPts val="250"/>
              </a:spcBef>
              <a:spcAft>
                <a:spcPts val="0"/>
              </a:spcAft>
              <a:buSzPts val="1800"/>
              <a:buNone/>
              <a:defRPr/>
            </a:lvl6pPr>
            <a:lvl7pPr lvl="6" algn="ctr">
              <a:lnSpc>
                <a:spcPct val="100000"/>
              </a:lnSpc>
              <a:spcBef>
                <a:spcPts val="255"/>
              </a:spcBef>
              <a:spcAft>
                <a:spcPts val="0"/>
              </a:spcAft>
              <a:buSzPts val="1800"/>
              <a:buNone/>
              <a:defRPr/>
            </a:lvl7pPr>
            <a:lvl8pPr lvl="7" algn="ctr">
              <a:lnSpc>
                <a:spcPct val="100000"/>
              </a:lnSpc>
              <a:spcBef>
                <a:spcPts val="257"/>
              </a:spcBef>
              <a:spcAft>
                <a:spcPts val="0"/>
              </a:spcAft>
              <a:buSzPts val="1800"/>
              <a:buNone/>
              <a:defRPr/>
            </a:lvl8pPr>
            <a:lvl9pPr lvl="8" algn="ctr">
              <a:lnSpc>
                <a:spcPct val="100000"/>
              </a:lnSpc>
              <a:spcBef>
                <a:spcPts val="255"/>
              </a:spcBef>
              <a:spcAft>
                <a:spcPts val="0"/>
              </a:spcAft>
              <a:buSzPts val="1800"/>
              <a:buNone/>
              <a:defRPr/>
            </a:lvl9pPr>
          </a:lstStyle>
          <a:p/>
        </p:txBody>
      </p:sp>
      <p:sp>
        <p:nvSpPr>
          <p:cNvPr id="18" name="Google Shape;18;p21"/>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21"/>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21"/>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22"/>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22"/>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lvl1pPr indent="-320040" lvl="0" marL="457200" algn="l">
              <a:lnSpc>
                <a:spcPct val="100000"/>
              </a:lnSpc>
              <a:spcBef>
                <a:spcPts val="250"/>
              </a:spcBef>
              <a:spcAft>
                <a:spcPts val="0"/>
              </a:spcAft>
              <a:buSzPts val="1440"/>
              <a:buChar char="⚫"/>
              <a:defRPr/>
            </a:lvl1pPr>
            <a:lvl2pPr indent="-342900" lvl="1" marL="914400" algn="l">
              <a:lnSpc>
                <a:spcPct val="100000"/>
              </a:lnSpc>
              <a:spcBef>
                <a:spcPts val="250"/>
              </a:spcBef>
              <a:spcAft>
                <a:spcPts val="0"/>
              </a:spcAft>
              <a:buSzPts val="1800"/>
              <a:buChar char="◦"/>
              <a:defRPr/>
            </a:lvl2pPr>
            <a:lvl3pPr indent="-342900" lvl="2" marL="1371600" algn="l">
              <a:lnSpc>
                <a:spcPct val="100000"/>
              </a:lnSpc>
              <a:spcBef>
                <a:spcPts val="250"/>
              </a:spcBef>
              <a:spcAft>
                <a:spcPts val="0"/>
              </a:spcAft>
              <a:buSzPts val="1800"/>
              <a:buChar char="●"/>
              <a:defRPr/>
            </a:lvl3pPr>
            <a:lvl4pPr indent="-356616" lvl="3" marL="1828800" algn="l">
              <a:lnSpc>
                <a:spcPct val="100000"/>
              </a:lnSpc>
              <a:spcBef>
                <a:spcPts val="230"/>
              </a:spcBef>
              <a:spcAft>
                <a:spcPts val="0"/>
              </a:spcAft>
              <a:buSzPts val="2016"/>
              <a:buChar char="◦"/>
              <a:defRPr/>
            </a:lvl4pPr>
            <a:lvl5pPr indent="-342900" lvl="4" marL="2286000" algn="l">
              <a:lnSpc>
                <a:spcPct val="100000"/>
              </a:lnSpc>
              <a:spcBef>
                <a:spcPts val="250"/>
              </a:spcBef>
              <a:spcAft>
                <a:spcPts val="0"/>
              </a:spcAft>
              <a:buSzPts val="1800"/>
              <a:buChar char="●"/>
              <a:defRPr/>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24" name="Google Shape;24;p22"/>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22"/>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22"/>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27" name="Shape 27"/>
        <p:cNvGrpSpPr/>
        <p:nvPr/>
      </p:nvGrpSpPr>
      <p:grpSpPr>
        <a:xfrm>
          <a:off x="0" y="0"/>
          <a:ext cx="0" cy="0"/>
          <a:chOff x="0" y="0"/>
          <a:chExt cx="0" cy="0"/>
        </a:xfrm>
      </p:grpSpPr>
      <p:sp>
        <p:nvSpPr>
          <p:cNvPr id="28" name="Google Shape;28;p23"/>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29" name="Google Shape;29;p23"/>
          <p:cNvSpPr/>
          <p:nvPr/>
        </p:nvSpPr>
        <p:spPr>
          <a:xfrm>
            <a:off x="418596" y="434162"/>
            <a:ext cx="8306809" cy="4341329"/>
          </a:xfrm>
          <a:prstGeom prst="roundRect">
            <a:avLst>
              <a:gd fmla="val 2127" name="adj"/>
            </a:avLst>
          </a:prstGeom>
          <a:gradFill>
            <a:gsLst>
              <a:gs pos="0">
                <a:schemeClr val="lt1"/>
              </a:gs>
              <a:gs pos="55000">
                <a:srgbClr val="DFDFDF"/>
              </a:gs>
              <a:gs pos="100000">
                <a:srgbClr val="9E9E9E"/>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30" name="Google Shape;30;p23"/>
          <p:cNvSpPr txBox="1"/>
          <p:nvPr>
            <p:ph type="title"/>
          </p:nvPr>
        </p:nvSpPr>
        <p:spPr>
          <a:xfrm>
            <a:off x="468344" y="4928616"/>
            <a:ext cx="8183880" cy="676656"/>
          </a:xfrm>
          <a:prstGeom prst="rect">
            <a:avLst/>
          </a:prstGeom>
          <a:noFill/>
          <a:ln>
            <a:noFill/>
          </a:ln>
        </p:spPr>
        <p:txBody>
          <a:bodyPr anchorCtr="0" anchor="b" bIns="0" lIns="91425" spcFirstLastPara="1" rIns="91425" wrap="square" tIns="45700">
            <a:normAutofit/>
          </a:bodyPr>
          <a:lstStyle>
            <a:lvl1pPr lvl="0" algn="l">
              <a:lnSpc>
                <a:spcPct val="100000"/>
              </a:lnSpc>
              <a:spcBef>
                <a:spcPts val="0"/>
              </a:spcBef>
              <a:spcAft>
                <a:spcPts val="0"/>
              </a:spcAft>
              <a:buClr>
                <a:srgbClr val="78766F"/>
              </a:buClr>
              <a:buSzPts val="3600"/>
              <a:buFont typeface="Verdana"/>
              <a:buNone/>
              <a:defRPr b="0" sz="3600" cap="none">
                <a:solidFill>
                  <a:srgbClr val="78766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23"/>
          <p:cNvSpPr txBox="1"/>
          <p:nvPr>
            <p:ph idx="1" type="body"/>
          </p:nvPr>
        </p:nvSpPr>
        <p:spPr>
          <a:xfrm>
            <a:off x="468344" y="5624484"/>
            <a:ext cx="8183880" cy="420624"/>
          </a:xfrm>
          <a:prstGeom prst="rect">
            <a:avLst/>
          </a:prstGeom>
          <a:noFill/>
          <a:ln>
            <a:noFill/>
          </a:ln>
        </p:spPr>
        <p:txBody>
          <a:bodyPr anchorCtr="0" anchor="t" bIns="45700" lIns="118850" spcFirstLastPara="1" rIns="91425" wrap="square" tIns="0">
            <a:normAutofit/>
          </a:bodyPr>
          <a:lstStyle>
            <a:lvl1pPr indent="-228600" lvl="0" marL="457200" marR="36576" algn="l">
              <a:lnSpc>
                <a:spcPct val="100000"/>
              </a:lnSpc>
              <a:spcBef>
                <a:spcPts val="0"/>
              </a:spcBef>
              <a:spcAft>
                <a:spcPts val="0"/>
              </a:spcAft>
              <a:buSzPts val="1440"/>
              <a:buNone/>
              <a:defRPr b="0" sz="1800">
                <a:solidFill>
                  <a:srgbClr val="B75C00"/>
                </a:solidFill>
              </a:defRPr>
            </a:lvl1pPr>
            <a:lvl2pPr indent="-228600" lvl="1" marL="914400" algn="l">
              <a:lnSpc>
                <a:spcPct val="100000"/>
              </a:lnSpc>
              <a:spcBef>
                <a:spcPts val="250"/>
              </a:spcBef>
              <a:spcAft>
                <a:spcPts val="0"/>
              </a:spcAft>
              <a:buSzPts val="1800"/>
              <a:buNone/>
              <a:defRPr sz="1800">
                <a:solidFill>
                  <a:srgbClr val="888888"/>
                </a:solidFill>
              </a:defRPr>
            </a:lvl2pPr>
            <a:lvl3pPr indent="-228600" lvl="2" marL="1371600" algn="l">
              <a:lnSpc>
                <a:spcPct val="100000"/>
              </a:lnSpc>
              <a:spcBef>
                <a:spcPts val="250"/>
              </a:spcBef>
              <a:spcAft>
                <a:spcPts val="0"/>
              </a:spcAft>
              <a:buSzPts val="1600"/>
              <a:buNone/>
              <a:defRPr sz="1600">
                <a:solidFill>
                  <a:srgbClr val="888888"/>
                </a:solidFill>
              </a:defRPr>
            </a:lvl3pPr>
            <a:lvl4pPr indent="-228600" lvl="3" marL="1828800" algn="l">
              <a:lnSpc>
                <a:spcPct val="100000"/>
              </a:lnSpc>
              <a:spcBef>
                <a:spcPts val="230"/>
              </a:spcBef>
              <a:spcAft>
                <a:spcPts val="0"/>
              </a:spcAft>
              <a:buSzPts val="1568"/>
              <a:buNone/>
              <a:defRPr sz="1400">
                <a:solidFill>
                  <a:srgbClr val="888888"/>
                </a:solidFill>
              </a:defRPr>
            </a:lvl4pPr>
            <a:lvl5pPr indent="-228600" lvl="4" marL="2286000" algn="l">
              <a:lnSpc>
                <a:spcPct val="100000"/>
              </a:lnSpc>
              <a:spcBef>
                <a:spcPts val="250"/>
              </a:spcBef>
              <a:spcAft>
                <a:spcPts val="0"/>
              </a:spcAft>
              <a:buSzPts val="1400"/>
              <a:buNone/>
              <a:defRPr sz="1400">
                <a:solidFill>
                  <a:srgbClr val="888888"/>
                </a:solidFill>
              </a:defRPr>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32" name="Google Shape;32;p23"/>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3" name="Google Shape;33;p23"/>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4" name="Google Shape;34;p23"/>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 name="Shape 35"/>
        <p:cNvGrpSpPr/>
        <p:nvPr/>
      </p:nvGrpSpPr>
      <p:grpSpPr>
        <a:xfrm>
          <a:off x="0" y="0"/>
          <a:ext cx="0" cy="0"/>
          <a:chOff x="0" y="0"/>
          <a:chExt cx="0" cy="0"/>
        </a:xfrm>
      </p:grpSpPr>
      <p:sp>
        <p:nvSpPr>
          <p:cNvPr id="36" name="Google Shape;36;p24"/>
          <p:cNvSpPr txBox="1"/>
          <p:nvPr>
            <p:ph type="title"/>
          </p:nvPr>
        </p:nvSpPr>
        <p:spPr>
          <a:xfrm>
            <a:off x="502920" y="4985590"/>
            <a:ext cx="8183880" cy="10515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7" name="Google Shape;37;p24"/>
          <p:cNvSpPr txBox="1"/>
          <p:nvPr>
            <p:ph idx="1" type="body"/>
          </p:nvPr>
        </p:nvSpPr>
        <p:spPr>
          <a:xfrm>
            <a:off x="514352" y="530352"/>
            <a:ext cx="3931920" cy="4389120"/>
          </a:xfrm>
          <a:prstGeom prst="rect">
            <a:avLst/>
          </a:prstGeom>
          <a:noFill/>
          <a:ln>
            <a:noFill/>
          </a:ln>
        </p:spPr>
        <p:txBody>
          <a:bodyPr anchorCtr="0" anchor="t" bIns="45700" lIns="182875" spcFirstLastPara="1" rIns="91425" wrap="square" tIns="91425">
            <a:normAutofit/>
          </a:bodyPr>
          <a:lstStyle>
            <a:lvl1pPr indent="-360680" lvl="0" marL="457200" algn="l">
              <a:lnSpc>
                <a:spcPct val="100000"/>
              </a:lnSpc>
              <a:spcBef>
                <a:spcPts val="250"/>
              </a:spcBef>
              <a:spcAft>
                <a:spcPts val="0"/>
              </a:spcAft>
              <a:buSzPts val="2080"/>
              <a:buChar char="⚫"/>
              <a:defRPr sz="2600"/>
            </a:lvl1pPr>
            <a:lvl2pPr indent="-368300" lvl="1" marL="914400" algn="l">
              <a:lnSpc>
                <a:spcPct val="100000"/>
              </a:lnSpc>
              <a:spcBef>
                <a:spcPts val="250"/>
              </a:spcBef>
              <a:spcAft>
                <a:spcPts val="0"/>
              </a:spcAft>
              <a:buSzPts val="2200"/>
              <a:buChar char="◦"/>
              <a:defRPr sz="2200"/>
            </a:lvl2pPr>
            <a:lvl3pPr indent="-355600" lvl="2" marL="1371600" algn="l">
              <a:lnSpc>
                <a:spcPct val="100000"/>
              </a:lnSpc>
              <a:spcBef>
                <a:spcPts val="250"/>
              </a:spcBef>
              <a:spcAft>
                <a:spcPts val="0"/>
              </a:spcAft>
              <a:buSzPts val="2000"/>
              <a:buChar char="●"/>
              <a:defRPr sz="2000"/>
            </a:lvl3pPr>
            <a:lvl4pPr indent="-356616" lvl="3" marL="1828800" algn="l">
              <a:lnSpc>
                <a:spcPct val="100000"/>
              </a:lnSpc>
              <a:spcBef>
                <a:spcPts val="230"/>
              </a:spcBef>
              <a:spcAft>
                <a:spcPts val="0"/>
              </a:spcAft>
              <a:buSzPts val="2016"/>
              <a:buChar char="◦"/>
              <a:defRPr sz="1800"/>
            </a:lvl4pPr>
            <a:lvl5pPr indent="-342900" lvl="4" marL="2286000" algn="l">
              <a:lnSpc>
                <a:spcPct val="100000"/>
              </a:lnSpc>
              <a:spcBef>
                <a:spcPts val="250"/>
              </a:spcBef>
              <a:spcAft>
                <a:spcPts val="0"/>
              </a:spcAft>
              <a:buSzPts val="1800"/>
              <a:buChar char="●"/>
              <a:defRPr sz="1800"/>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38" name="Google Shape;38;p24"/>
          <p:cNvSpPr txBox="1"/>
          <p:nvPr>
            <p:ph idx="2" type="body"/>
          </p:nvPr>
        </p:nvSpPr>
        <p:spPr>
          <a:xfrm>
            <a:off x="4755360" y="530352"/>
            <a:ext cx="3931920" cy="4389120"/>
          </a:xfrm>
          <a:prstGeom prst="rect">
            <a:avLst/>
          </a:prstGeom>
          <a:noFill/>
          <a:ln>
            <a:noFill/>
          </a:ln>
        </p:spPr>
        <p:txBody>
          <a:bodyPr anchorCtr="0" anchor="t" bIns="45700" lIns="182875" spcFirstLastPara="1" rIns="91425" wrap="square" tIns="91425">
            <a:normAutofit/>
          </a:bodyPr>
          <a:lstStyle>
            <a:lvl1pPr indent="-360680" lvl="0" marL="457200" algn="l">
              <a:lnSpc>
                <a:spcPct val="100000"/>
              </a:lnSpc>
              <a:spcBef>
                <a:spcPts val="250"/>
              </a:spcBef>
              <a:spcAft>
                <a:spcPts val="0"/>
              </a:spcAft>
              <a:buSzPts val="2080"/>
              <a:buChar char="⚫"/>
              <a:defRPr sz="2600"/>
            </a:lvl1pPr>
            <a:lvl2pPr indent="-368300" lvl="1" marL="914400" algn="l">
              <a:lnSpc>
                <a:spcPct val="100000"/>
              </a:lnSpc>
              <a:spcBef>
                <a:spcPts val="250"/>
              </a:spcBef>
              <a:spcAft>
                <a:spcPts val="0"/>
              </a:spcAft>
              <a:buSzPts val="2200"/>
              <a:buChar char="◦"/>
              <a:defRPr sz="2200"/>
            </a:lvl2pPr>
            <a:lvl3pPr indent="-355600" lvl="2" marL="1371600" algn="l">
              <a:lnSpc>
                <a:spcPct val="100000"/>
              </a:lnSpc>
              <a:spcBef>
                <a:spcPts val="250"/>
              </a:spcBef>
              <a:spcAft>
                <a:spcPts val="0"/>
              </a:spcAft>
              <a:buSzPts val="2000"/>
              <a:buChar char="●"/>
              <a:defRPr sz="2000"/>
            </a:lvl3pPr>
            <a:lvl4pPr indent="-356616" lvl="3" marL="1828800" algn="l">
              <a:lnSpc>
                <a:spcPct val="100000"/>
              </a:lnSpc>
              <a:spcBef>
                <a:spcPts val="230"/>
              </a:spcBef>
              <a:spcAft>
                <a:spcPts val="0"/>
              </a:spcAft>
              <a:buSzPts val="2016"/>
              <a:buChar char="◦"/>
              <a:defRPr sz="1800"/>
            </a:lvl4pPr>
            <a:lvl5pPr indent="-342900" lvl="4" marL="2286000" algn="l">
              <a:lnSpc>
                <a:spcPct val="100000"/>
              </a:lnSpc>
              <a:spcBef>
                <a:spcPts val="250"/>
              </a:spcBef>
              <a:spcAft>
                <a:spcPts val="0"/>
              </a:spcAft>
              <a:buSzPts val="1800"/>
              <a:buChar char="●"/>
              <a:defRPr sz="1800"/>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39" name="Google Shape;39;p24"/>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0" name="Google Shape;40;p24"/>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24"/>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2" name="Shape 42"/>
        <p:cNvGrpSpPr/>
        <p:nvPr/>
      </p:nvGrpSpPr>
      <p:grpSpPr>
        <a:xfrm>
          <a:off x="0" y="0"/>
          <a:ext cx="0" cy="0"/>
          <a:chOff x="0" y="0"/>
          <a:chExt cx="0" cy="0"/>
        </a:xfrm>
      </p:grpSpPr>
      <p:sp>
        <p:nvSpPr>
          <p:cNvPr id="43" name="Google Shape;43;p25"/>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FF8C3C"/>
              </a:buClr>
              <a:buSzPts val="3600"/>
              <a:buFont typeface="Verdana"/>
              <a:buNone/>
              <a:defRPr b="1"/>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4" name="Google Shape;44;p25"/>
          <p:cNvSpPr txBox="1"/>
          <p:nvPr>
            <p:ph idx="1" type="body"/>
          </p:nvPr>
        </p:nvSpPr>
        <p:spPr>
          <a:xfrm>
            <a:off x="607224" y="579438"/>
            <a:ext cx="3931920" cy="792162"/>
          </a:xfrm>
          <a:prstGeom prst="rect">
            <a:avLst/>
          </a:prstGeom>
          <a:noFill/>
          <a:ln>
            <a:noFill/>
          </a:ln>
        </p:spPr>
        <p:txBody>
          <a:bodyPr anchorCtr="0" anchor="ctr" bIns="45700" lIns="146300" spcFirstLastPara="1" rIns="91425" wrap="square" tIns="91425">
            <a:normAutofit/>
          </a:bodyPr>
          <a:lstStyle>
            <a:lvl1pPr indent="-228600" lvl="0" marL="457200" algn="l">
              <a:lnSpc>
                <a:spcPct val="100000"/>
              </a:lnSpc>
              <a:spcBef>
                <a:spcPts val="250"/>
              </a:spcBef>
              <a:spcAft>
                <a:spcPts val="0"/>
              </a:spcAft>
              <a:buSzPts val="1920"/>
              <a:buNone/>
              <a:defRPr b="1" sz="2400">
                <a:solidFill>
                  <a:schemeClr val="dk1"/>
                </a:solidFill>
              </a:defRPr>
            </a:lvl1pPr>
            <a:lvl2pPr indent="-228600" lvl="1" marL="914400" algn="l">
              <a:lnSpc>
                <a:spcPct val="100000"/>
              </a:lnSpc>
              <a:spcBef>
                <a:spcPts val="250"/>
              </a:spcBef>
              <a:spcAft>
                <a:spcPts val="0"/>
              </a:spcAft>
              <a:buSzPts val="2000"/>
              <a:buNone/>
              <a:defRPr b="1" sz="2000"/>
            </a:lvl2pPr>
            <a:lvl3pPr indent="-228600" lvl="2" marL="1371600" algn="l">
              <a:lnSpc>
                <a:spcPct val="100000"/>
              </a:lnSpc>
              <a:spcBef>
                <a:spcPts val="250"/>
              </a:spcBef>
              <a:spcAft>
                <a:spcPts val="0"/>
              </a:spcAft>
              <a:buSzPts val="1800"/>
              <a:buNone/>
              <a:defRPr b="1" sz="1800"/>
            </a:lvl3pPr>
            <a:lvl4pPr indent="-228600" lvl="3" marL="1828800" algn="l">
              <a:lnSpc>
                <a:spcPct val="100000"/>
              </a:lnSpc>
              <a:spcBef>
                <a:spcPts val="230"/>
              </a:spcBef>
              <a:spcAft>
                <a:spcPts val="0"/>
              </a:spcAft>
              <a:buSzPts val="1792"/>
              <a:buNone/>
              <a:defRPr b="1" sz="1600"/>
            </a:lvl4pPr>
            <a:lvl5pPr indent="-228600" lvl="4" marL="2286000" algn="l">
              <a:lnSpc>
                <a:spcPct val="100000"/>
              </a:lnSpc>
              <a:spcBef>
                <a:spcPts val="250"/>
              </a:spcBef>
              <a:spcAft>
                <a:spcPts val="0"/>
              </a:spcAft>
              <a:buSzPts val="1600"/>
              <a:buNone/>
              <a:defRPr b="1" sz="1600"/>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45" name="Google Shape;45;p25"/>
          <p:cNvSpPr txBox="1"/>
          <p:nvPr>
            <p:ph idx="2" type="body"/>
          </p:nvPr>
        </p:nvSpPr>
        <p:spPr>
          <a:xfrm>
            <a:off x="4652169" y="579438"/>
            <a:ext cx="3931920" cy="792162"/>
          </a:xfrm>
          <a:prstGeom prst="rect">
            <a:avLst/>
          </a:prstGeom>
          <a:noFill/>
          <a:ln>
            <a:noFill/>
          </a:ln>
        </p:spPr>
        <p:txBody>
          <a:bodyPr anchorCtr="0" anchor="ctr" bIns="45700" lIns="137150" spcFirstLastPara="1" rIns="91425" wrap="square" tIns="91425">
            <a:normAutofit/>
          </a:bodyPr>
          <a:lstStyle>
            <a:lvl1pPr indent="-228600" lvl="0" marL="457200" algn="l">
              <a:lnSpc>
                <a:spcPct val="100000"/>
              </a:lnSpc>
              <a:spcBef>
                <a:spcPts val="250"/>
              </a:spcBef>
              <a:spcAft>
                <a:spcPts val="0"/>
              </a:spcAft>
              <a:buSzPts val="1920"/>
              <a:buNone/>
              <a:defRPr b="1" sz="2400">
                <a:solidFill>
                  <a:schemeClr val="dk1"/>
                </a:solidFill>
              </a:defRPr>
            </a:lvl1pPr>
            <a:lvl2pPr indent="-228600" lvl="1" marL="914400" algn="l">
              <a:lnSpc>
                <a:spcPct val="100000"/>
              </a:lnSpc>
              <a:spcBef>
                <a:spcPts val="250"/>
              </a:spcBef>
              <a:spcAft>
                <a:spcPts val="0"/>
              </a:spcAft>
              <a:buSzPts val="2000"/>
              <a:buNone/>
              <a:defRPr b="1" sz="2000"/>
            </a:lvl2pPr>
            <a:lvl3pPr indent="-228600" lvl="2" marL="1371600" algn="l">
              <a:lnSpc>
                <a:spcPct val="100000"/>
              </a:lnSpc>
              <a:spcBef>
                <a:spcPts val="250"/>
              </a:spcBef>
              <a:spcAft>
                <a:spcPts val="0"/>
              </a:spcAft>
              <a:buSzPts val="1800"/>
              <a:buNone/>
              <a:defRPr b="1" sz="1800"/>
            </a:lvl3pPr>
            <a:lvl4pPr indent="-228600" lvl="3" marL="1828800" algn="l">
              <a:lnSpc>
                <a:spcPct val="100000"/>
              </a:lnSpc>
              <a:spcBef>
                <a:spcPts val="230"/>
              </a:spcBef>
              <a:spcAft>
                <a:spcPts val="0"/>
              </a:spcAft>
              <a:buSzPts val="1792"/>
              <a:buNone/>
              <a:defRPr b="1" sz="1600"/>
            </a:lvl4pPr>
            <a:lvl5pPr indent="-228600" lvl="4" marL="2286000" algn="l">
              <a:lnSpc>
                <a:spcPct val="100000"/>
              </a:lnSpc>
              <a:spcBef>
                <a:spcPts val="250"/>
              </a:spcBef>
              <a:spcAft>
                <a:spcPts val="0"/>
              </a:spcAft>
              <a:buSzPts val="1600"/>
              <a:buNone/>
              <a:defRPr b="1" sz="1600"/>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46" name="Google Shape;46;p25"/>
          <p:cNvSpPr txBox="1"/>
          <p:nvPr>
            <p:ph idx="3" type="body"/>
          </p:nvPr>
        </p:nvSpPr>
        <p:spPr>
          <a:xfrm>
            <a:off x="607224" y="1447800"/>
            <a:ext cx="3931920" cy="3489960"/>
          </a:xfrm>
          <a:prstGeom prst="rect">
            <a:avLst/>
          </a:prstGeom>
          <a:noFill/>
          <a:ln>
            <a:noFill/>
          </a:ln>
        </p:spPr>
        <p:txBody>
          <a:bodyPr anchorCtr="0" anchor="t" bIns="45700" lIns="182875" spcFirstLastPara="1" rIns="91425" wrap="square" tIns="91425">
            <a:normAutofit/>
          </a:bodyPr>
          <a:lstStyle>
            <a:lvl1pPr indent="-350520" lvl="0" marL="457200" algn="l">
              <a:lnSpc>
                <a:spcPct val="100000"/>
              </a:lnSpc>
              <a:spcBef>
                <a:spcPts val="250"/>
              </a:spcBef>
              <a:spcAft>
                <a:spcPts val="0"/>
              </a:spcAft>
              <a:buSzPts val="1920"/>
              <a:buChar char="⚫"/>
              <a:defRPr sz="2400"/>
            </a:lvl1pPr>
            <a:lvl2pPr indent="-355600" lvl="1" marL="914400" algn="l">
              <a:lnSpc>
                <a:spcPct val="100000"/>
              </a:lnSpc>
              <a:spcBef>
                <a:spcPts val="250"/>
              </a:spcBef>
              <a:spcAft>
                <a:spcPts val="0"/>
              </a:spcAft>
              <a:buSzPts val="2000"/>
              <a:buChar char="◦"/>
              <a:defRPr sz="2000"/>
            </a:lvl2pPr>
            <a:lvl3pPr indent="-342900" lvl="2" marL="1371600" algn="l">
              <a:lnSpc>
                <a:spcPct val="100000"/>
              </a:lnSpc>
              <a:spcBef>
                <a:spcPts val="250"/>
              </a:spcBef>
              <a:spcAft>
                <a:spcPts val="0"/>
              </a:spcAft>
              <a:buSzPts val="1800"/>
              <a:buChar char="●"/>
              <a:defRPr sz="1800"/>
            </a:lvl3pPr>
            <a:lvl4pPr indent="-342392" lvl="3" marL="1828800" algn="l">
              <a:lnSpc>
                <a:spcPct val="100000"/>
              </a:lnSpc>
              <a:spcBef>
                <a:spcPts val="230"/>
              </a:spcBef>
              <a:spcAft>
                <a:spcPts val="0"/>
              </a:spcAft>
              <a:buSzPts val="1792"/>
              <a:buChar char="◦"/>
              <a:defRPr sz="1600"/>
            </a:lvl4pPr>
            <a:lvl5pPr indent="-330200" lvl="4" marL="2286000" algn="l">
              <a:lnSpc>
                <a:spcPct val="100000"/>
              </a:lnSpc>
              <a:spcBef>
                <a:spcPts val="250"/>
              </a:spcBef>
              <a:spcAft>
                <a:spcPts val="0"/>
              </a:spcAft>
              <a:buSzPts val="1600"/>
              <a:buChar char="●"/>
              <a:defRPr sz="1600"/>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47" name="Google Shape;47;p25"/>
          <p:cNvSpPr txBox="1"/>
          <p:nvPr>
            <p:ph idx="4" type="body"/>
          </p:nvPr>
        </p:nvSpPr>
        <p:spPr>
          <a:xfrm>
            <a:off x="4652169" y="1447800"/>
            <a:ext cx="3931920" cy="3489960"/>
          </a:xfrm>
          <a:prstGeom prst="rect">
            <a:avLst/>
          </a:prstGeom>
          <a:noFill/>
          <a:ln>
            <a:noFill/>
          </a:ln>
        </p:spPr>
        <p:txBody>
          <a:bodyPr anchorCtr="0" anchor="t" bIns="45700" lIns="182875" spcFirstLastPara="1" rIns="91425" wrap="square" tIns="91425">
            <a:normAutofit/>
          </a:bodyPr>
          <a:lstStyle>
            <a:lvl1pPr indent="-350520" lvl="0" marL="457200" algn="l">
              <a:lnSpc>
                <a:spcPct val="100000"/>
              </a:lnSpc>
              <a:spcBef>
                <a:spcPts val="250"/>
              </a:spcBef>
              <a:spcAft>
                <a:spcPts val="0"/>
              </a:spcAft>
              <a:buSzPts val="1920"/>
              <a:buChar char="⚫"/>
              <a:defRPr sz="2400"/>
            </a:lvl1pPr>
            <a:lvl2pPr indent="-355600" lvl="1" marL="914400" algn="l">
              <a:lnSpc>
                <a:spcPct val="100000"/>
              </a:lnSpc>
              <a:spcBef>
                <a:spcPts val="250"/>
              </a:spcBef>
              <a:spcAft>
                <a:spcPts val="0"/>
              </a:spcAft>
              <a:buSzPts val="2000"/>
              <a:buChar char="◦"/>
              <a:defRPr sz="2000"/>
            </a:lvl2pPr>
            <a:lvl3pPr indent="-342900" lvl="2" marL="1371600" algn="l">
              <a:lnSpc>
                <a:spcPct val="100000"/>
              </a:lnSpc>
              <a:spcBef>
                <a:spcPts val="250"/>
              </a:spcBef>
              <a:spcAft>
                <a:spcPts val="0"/>
              </a:spcAft>
              <a:buSzPts val="1800"/>
              <a:buChar char="●"/>
              <a:defRPr sz="1800"/>
            </a:lvl3pPr>
            <a:lvl4pPr indent="-342392" lvl="3" marL="1828800" algn="l">
              <a:lnSpc>
                <a:spcPct val="100000"/>
              </a:lnSpc>
              <a:spcBef>
                <a:spcPts val="230"/>
              </a:spcBef>
              <a:spcAft>
                <a:spcPts val="0"/>
              </a:spcAft>
              <a:buSzPts val="1792"/>
              <a:buChar char="◦"/>
              <a:defRPr sz="1600"/>
            </a:lvl4pPr>
            <a:lvl5pPr indent="-330200" lvl="4" marL="2286000" algn="l">
              <a:lnSpc>
                <a:spcPct val="100000"/>
              </a:lnSpc>
              <a:spcBef>
                <a:spcPts val="250"/>
              </a:spcBef>
              <a:spcAft>
                <a:spcPts val="0"/>
              </a:spcAft>
              <a:buSzPts val="1600"/>
              <a:buChar char="●"/>
              <a:defRPr sz="1600"/>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48" name="Google Shape;48;p25"/>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9" name="Google Shape;49;p25"/>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0" name="Google Shape;50;p25"/>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1" name="Shape 51"/>
        <p:cNvGrpSpPr/>
        <p:nvPr/>
      </p:nvGrpSpPr>
      <p:grpSpPr>
        <a:xfrm>
          <a:off x="0" y="0"/>
          <a:ext cx="0" cy="0"/>
          <a:chOff x="0" y="0"/>
          <a:chExt cx="0" cy="0"/>
        </a:xfrm>
      </p:grpSpPr>
      <p:sp>
        <p:nvSpPr>
          <p:cNvPr id="52" name="Google Shape;52;p26"/>
          <p:cNvSpPr txBox="1"/>
          <p:nvPr>
            <p:ph type="title"/>
          </p:nvPr>
        </p:nvSpPr>
        <p:spPr>
          <a:xfrm>
            <a:off x="502920" y="4985590"/>
            <a:ext cx="8183880" cy="10515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26"/>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4" name="Google Shape;54;p26"/>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5" name="Google Shape;55;p26"/>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56" name="Shape 56"/>
        <p:cNvGrpSpPr/>
        <p:nvPr/>
      </p:nvGrpSpPr>
      <p:grpSpPr>
        <a:xfrm>
          <a:off x="0" y="0"/>
          <a:ext cx="0" cy="0"/>
          <a:chOff x="0" y="0"/>
          <a:chExt cx="0" cy="0"/>
        </a:xfrm>
      </p:grpSpPr>
      <p:sp>
        <p:nvSpPr>
          <p:cNvPr id="57" name="Google Shape;57;p27"/>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58" name="Google Shape;58;p27"/>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9" name="Google Shape;59;p27"/>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27"/>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61" name="Shape 61"/>
        <p:cNvGrpSpPr/>
        <p:nvPr/>
      </p:nvGrpSpPr>
      <p:grpSpPr>
        <a:xfrm>
          <a:off x="0" y="0"/>
          <a:ext cx="0" cy="0"/>
          <a:chOff x="0" y="0"/>
          <a:chExt cx="0" cy="0"/>
        </a:xfrm>
      </p:grpSpPr>
      <p:sp>
        <p:nvSpPr>
          <p:cNvPr id="62" name="Google Shape;62;p28"/>
          <p:cNvSpPr txBox="1"/>
          <p:nvPr>
            <p:ph type="title"/>
          </p:nvPr>
        </p:nvSpPr>
        <p:spPr>
          <a:xfrm>
            <a:off x="5538784" y="533400"/>
            <a:ext cx="2971800" cy="9144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chemeClr val="accent1"/>
              </a:buClr>
              <a:buSzPts val="2200"/>
              <a:buFont typeface="Verdana"/>
              <a:buNone/>
              <a:defRPr b="1" sz="22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28"/>
          <p:cNvSpPr txBox="1"/>
          <p:nvPr>
            <p:ph idx="1" type="body"/>
          </p:nvPr>
        </p:nvSpPr>
        <p:spPr>
          <a:xfrm>
            <a:off x="5538847" y="1447802"/>
            <a:ext cx="2971800" cy="4206112"/>
          </a:xfrm>
          <a:prstGeom prst="rect">
            <a:avLst/>
          </a:prstGeom>
          <a:noFill/>
          <a:ln>
            <a:noFill/>
          </a:ln>
        </p:spPr>
        <p:txBody>
          <a:bodyPr anchorCtr="0" anchor="t" bIns="45700" lIns="91425" spcFirstLastPara="1" rIns="91425" wrap="square" tIns="91425">
            <a:normAutofit/>
          </a:bodyPr>
          <a:lstStyle>
            <a:lvl1pPr indent="-228600" lvl="0" marL="457200" marR="18288" algn="l">
              <a:lnSpc>
                <a:spcPct val="100000"/>
              </a:lnSpc>
              <a:spcBef>
                <a:spcPts val="0"/>
              </a:spcBef>
              <a:spcAft>
                <a:spcPts val="0"/>
              </a:spcAft>
              <a:buSzPts val="1120"/>
              <a:buNone/>
              <a:defRPr sz="1400">
                <a:solidFill>
                  <a:schemeClr val="dk1"/>
                </a:solidFill>
              </a:defRPr>
            </a:lvl1pPr>
            <a:lvl2pPr indent="-228600" lvl="1" marL="914400" algn="l">
              <a:lnSpc>
                <a:spcPct val="100000"/>
              </a:lnSpc>
              <a:spcBef>
                <a:spcPts val="250"/>
              </a:spcBef>
              <a:spcAft>
                <a:spcPts val="0"/>
              </a:spcAft>
              <a:buSzPts val="1200"/>
              <a:buNone/>
              <a:defRPr sz="1200">
                <a:solidFill>
                  <a:schemeClr val="dk1"/>
                </a:solidFill>
              </a:defRPr>
            </a:lvl2pPr>
            <a:lvl3pPr indent="-228600" lvl="2" marL="1371600" algn="l">
              <a:lnSpc>
                <a:spcPct val="100000"/>
              </a:lnSpc>
              <a:spcBef>
                <a:spcPts val="250"/>
              </a:spcBef>
              <a:spcAft>
                <a:spcPts val="0"/>
              </a:spcAft>
              <a:buSzPts val="1000"/>
              <a:buNone/>
              <a:defRPr sz="1000">
                <a:solidFill>
                  <a:schemeClr val="dk1"/>
                </a:solidFill>
              </a:defRPr>
            </a:lvl3pPr>
            <a:lvl4pPr indent="-228600" lvl="3" marL="1828800" algn="l">
              <a:lnSpc>
                <a:spcPct val="100000"/>
              </a:lnSpc>
              <a:spcBef>
                <a:spcPts val="230"/>
              </a:spcBef>
              <a:spcAft>
                <a:spcPts val="0"/>
              </a:spcAft>
              <a:buSzPts val="1008"/>
              <a:buNone/>
              <a:defRPr sz="900">
                <a:solidFill>
                  <a:schemeClr val="dk1"/>
                </a:solidFill>
              </a:defRPr>
            </a:lvl4pPr>
            <a:lvl5pPr indent="-228600" lvl="4" marL="2286000" algn="l">
              <a:lnSpc>
                <a:spcPct val="100000"/>
              </a:lnSpc>
              <a:spcBef>
                <a:spcPts val="250"/>
              </a:spcBef>
              <a:spcAft>
                <a:spcPts val="0"/>
              </a:spcAft>
              <a:buSzPts val="900"/>
              <a:buNone/>
              <a:defRPr sz="900">
                <a:solidFill>
                  <a:schemeClr val="dk1"/>
                </a:solidFill>
              </a:defRPr>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64" name="Google Shape;64;p28"/>
          <p:cNvSpPr txBox="1"/>
          <p:nvPr>
            <p:ph idx="2" type="body"/>
          </p:nvPr>
        </p:nvSpPr>
        <p:spPr>
          <a:xfrm>
            <a:off x="761372" y="930144"/>
            <a:ext cx="4626159" cy="4724402"/>
          </a:xfrm>
          <a:prstGeom prst="rect">
            <a:avLst/>
          </a:prstGeom>
          <a:noFill/>
          <a:ln>
            <a:noFill/>
          </a:ln>
        </p:spPr>
        <p:txBody>
          <a:bodyPr anchorCtr="0" anchor="t" bIns="45700" lIns="182875" spcFirstLastPara="1" rIns="91425" wrap="square" tIns="91425">
            <a:normAutofit/>
          </a:bodyPr>
          <a:lstStyle>
            <a:lvl1pPr indent="-370840" lvl="0" marL="457200" algn="l">
              <a:lnSpc>
                <a:spcPct val="100000"/>
              </a:lnSpc>
              <a:spcBef>
                <a:spcPts val="250"/>
              </a:spcBef>
              <a:spcAft>
                <a:spcPts val="0"/>
              </a:spcAft>
              <a:buSzPts val="2240"/>
              <a:buChar char="⚫"/>
              <a:defRPr sz="2800">
                <a:solidFill>
                  <a:schemeClr val="dk1"/>
                </a:solidFill>
              </a:defRPr>
            </a:lvl1pPr>
            <a:lvl2pPr indent="-393700" lvl="1" marL="914400" algn="l">
              <a:lnSpc>
                <a:spcPct val="100000"/>
              </a:lnSpc>
              <a:spcBef>
                <a:spcPts val="250"/>
              </a:spcBef>
              <a:spcAft>
                <a:spcPts val="0"/>
              </a:spcAft>
              <a:buSzPts val="2600"/>
              <a:buChar char="◦"/>
              <a:defRPr sz="2600">
                <a:solidFill>
                  <a:schemeClr val="dk1"/>
                </a:solidFill>
              </a:defRPr>
            </a:lvl2pPr>
            <a:lvl3pPr indent="-381000" lvl="2" marL="1371600" algn="l">
              <a:lnSpc>
                <a:spcPct val="100000"/>
              </a:lnSpc>
              <a:spcBef>
                <a:spcPts val="250"/>
              </a:spcBef>
              <a:spcAft>
                <a:spcPts val="0"/>
              </a:spcAft>
              <a:buSzPts val="2400"/>
              <a:buChar char="●"/>
              <a:defRPr sz="2400">
                <a:solidFill>
                  <a:schemeClr val="dk1"/>
                </a:solidFill>
              </a:defRPr>
            </a:lvl3pPr>
            <a:lvl4pPr indent="-370840" lvl="3" marL="1828800" algn="l">
              <a:lnSpc>
                <a:spcPct val="100000"/>
              </a:lnSpc>
              <a:spcBef>
                <a:spcPts val="230"/>
              </a:spcBef>
              <a:spcAft>
                <a:spcPts val="0"/>
              </a:spcAft>
              <a:buSzPts val="2240"/>
              <a:buChar char="◦"/>
              <a:defRPr sz="2000">
                <a:solidFill>
                  <a:schemeClr val="dk1"/>
                </a:solidFill>
              </a:defRPr>
            </a:lvl4pPr>
            <a:lvl5pPr indent="-355600" lvl="4" marL="2286000" algn="l">
              <a:lnSpc>
                <a:spcPct val="100000"/>
              </a:lnSpc>
              <a:spcBef>
                <a:spcPts val="250"/>
              </a:spcBef>
              <a:spcAft>
                <a:spcPts val="0"/>
              </a:spcAft>
              <a:buSzPts val="2000"/>
              <a:buChar char="●"/>
              <a:defRPr sz="2000">
                <a:solidFill>
                  <a:schemeClr val="dk1"/>
                </a:solidFill>
              </a:defRPr>
            </a:lvl5pPr>
            <a:lvl6pPr indent="-228600" lvl="5" marL="2743200" algn="l">
              <a:lnSpc>
                <a:spcPct val="100000"/>
              </a:lnSpc>
              <a:spcBef>
                <a:spcPts val="250"/>
              </a:spcBef>
              <a:spcAft>
                <a:spcPts val="0"/>
              </a:spcAft>
              <a:buSzPts val="1700"/>
              <a:buNone/>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65" name="Google Shape;65;p28"/>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6" name="Google Shape;66;p28"/>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28"/>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68" name="Shape 68"/>
        <p:cNvGrpSpPr/>
        <p:nvPr/>
      </p:nvGrpSpPr>
      <p:grpSpPr>
        <a:xfrm>
          <a:off x="0" y="0"/>
          <a:ext cx="0" cy="0"/>
          <a:chOff x="0" y="0"/>
          <a:chExt cx="0" cy="0"/>
        </a:xfrm>
      </p:grpSpPr>
      <p:sp>
        <p:nvSpPr>
          <p:cNvPr id="69" name="Google Shape;69;p29"/>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70" name="Google Shape;70;p29"/>
          <p:cNvSpPr/>
          <p:nvPr/>
        </p:nvSpPr>
        <p:spPr>
          <a:xfrm>
            <a:off x="6400800" y="434162"/>
            <a:ext cx="2324605" cy="4343400"/>
          </a:xfrm>
          <a:prstGeom prst="round1Rect">
            <a:avLst>
              <a:gd fmla="val 2748" name="adj"/>
            </a:avLst>
          </a:prstGeom>
          <a:solidFill>
            <a:srgbClr val="1C1C1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71" name="Google Shape;71;p29"/>
          <p:cNvSpPr txBox="1"/>
          <p:nvPr>
            <p:ph type="title"/>
          </p:nvPr>
        </p:nvSpPr>
        <p:spPr>
          <a:xfrm>
            <a:off x="457200" y="5012056"/>
            <a:ext cx="8229600" cy="1051560"/>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Clr>
                <a:srgbClr val="78766F"/>
              </a:buClr>
              <a:buSzPts val="3600"/>
              <a:buFont typeface="Verdana"/>
              <a:buNone/>
              <a:defRPr b="0" sz="3600">
                <a:solidFill>
                  <a:srgbClr val="78766F"/>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2" name="Google Shape;72;p29"/>
          <p:cNvSpPr txBox="1"/>
          <p:nvPr>
            <p:ph idx="1" type="body"/>
          </p:nvPr>
        </p:nvSpPr>
        <p:spPr>
          <a:xfrm>
            <a:off x="6462712" y="533400"/>
            <a:ext cx="2240280" cy="4211480"/>
          </a:xfrm>
          <a:prstGeom prst="rect">
            <a:avLst/>
          </a:prstGeom>
          <a:noFill/>
          <a:ln>
            <a:noFill/>
          </a:ln>
        </p:spPr>
        <p:txBody>
          <a:bodyPr anchorCtr="0" anchor="t" bIns="45700" lIns="91425" spcFirstLastPara="1" rIns="91425" wrap="square" tIns="91425">
            <a:normAutofit/>
          </a:bodyPr>
          <a:lstStyle>
            <a:lvl1pPr indent="-228600" lvl="0" marL="457200" algn="l">
              <a:lnSpc>
                <a:spcPct val="100000"/>
              </a:lnSpc>
              <a:spcBef>
                <a:spcPts val="0"/>
              </a:spcBef>
              <a:spcAft>
                <a:spcPts val="0"/>
              </a:spcAft>
              <a:buSzPts val="1120"/>
              <a:buNone/>
              <a:defRPr sz="1400">
                <a:solidFill>
                  <a:srgbClr val="FFFFFF"/>
                </a:solidFill>
              </a:defRPr>
            </a:lvl1pPr>
            <a:lvl2pPr indent="-304800" lvl="1" marL="914400" algn="l">
              <a:lnSpc>
                <a:spcPct val="100000"/>
              </a:lnSpc>
              <a:spcBef>
                <a:spcPts val="250"/>
              </a:spcBef>
              <a:spcAft>
                <a:spcPts val="0"/>
              </a:spcAft>
              <a:buSzPts val="1200"/>
              <a:buChar char="◦"/>
              <a:defRPr sz="1200">
                <a:solidFill>
                  <a:srgbClr val="FFFFFF"/>
                </a:solidFill>
              </a:defRPr>
            </a:lvl2pPr>
            <a:lvl3pPr indent="-292100" lvl="2" marL="1371600" algn="l">
              <a:lnSpc>
                <a:spcPct val="100000"/>
              </a:lnSpc>
              <a:spcBef>
                <a:spcPts val="250"/>
              </a:spcBef>
              <a:spcAft>
                <a:spcPts val="0"/>
              </a:spcAft>
              <a:buSzPts val="1000"/>
              <a:buChar char="●"/>
              <a:defRPr sz="1000">
                <a:solidFill>
                  <a:srgbClr val="FFFFFF"/>
                </a:solidFill>
              </a:defRPr>
            </a:lvl3pPr>
            <a:lvl4pPr indent="-292608" lvl="3" marL="1828800" algn="l">
              <a:lnSpc>
                <a:spcPct val="100000"/>
              </a:lnSpc>
              <a:spcBef>
                <a:spcPts val="230"/>
              </a:spcBef>
              <a:spcAft>
                <a:spcPts val="0"/>
              </a:spcAft>
              <a:buSzPts val="1008"/>
              <a:buChar char="◦"/>
              <a:defRPr sz="900">
                <a:solidFill>
                  <a:srgbClr val="FFFFFF"/>
                </a:solidFill>
              </a:defRPr>
            </a:lvl4pPr>
            <a:lvl5pPr indent="-285750" lvl="4" marL="2286000" algn="l">
              <a:lnSpc>
                <a:spcPct val="100000"/>
              </a:lnSpc>
              <a:spcBef>
                <a:spcPts val="250"/>
              </a:spcBef>
              <a:spcAft>
                <a:spcPts val="0"/>
              </a:spcAft>
              <a:buSzPts val="900"/>
              <a:buChar char="●"/>
              <a:defRPr sz="900">
                <a:solidFill>
                  <a:srgbClr val="FFFFFF"/>
                </a:solidFill>
              </a:defRPr>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73" name="Google Shape;73;p29"/>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29"/>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29"/>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
        <p:nvSpPr>
          <p:cNvPr id="76" name="Google Shape;76;p29"/>
          <p:cNvSpPr/>
          <p:nvPr>
            <p:ph idx="2" type="pic"/>
          </p:nvPr>
        </p:nvSpPr>
        <p:spPr>
          <a:xfrm>
            <a:off x="421480" y="435768"/>
            <a:ext cx="5925312" cy="4343400"/>
          </a:xfrm>
          <a:prstGeom prst="snipRoundRect">
            <a:avLst>
              <a:gd fmla="val 1040" name="adj1"/>
              <a:gd fmla="val 0" name="adj2"/>
            </a:avLst>
          </a:prstGeom>
          <a:solidFill>
            <a:srgbClr val="4F4D49"/>
          </a:solidFill>
          <a:ln>
            <a:noFill/>
          </a:ln>
        </p:spPr>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7" name="Shape 77"/>
        <p:cNvGrpSpPr/>
        <p:nvPr/>
      </p:nvGrpSpPr>
      <p:grpSpPr>
        <a:xfrm>
          <a:off x="0" y="0"/>
          <a:ext cx="0" cy="0"/>
          <a:chOff x="0" y="0"/>
          <a:chExt cx="0" cy="0"/>
        </a:xfrm>
      </p:grpSpPr>
      <p:sp>
        <p:nvSpPr>
          <p:cNvPr id="78" name="Google Shape;78;p30"/>
          <p:cNvSpPr txBox="1"/>
          <p:nvPr>
            <p:ph type="title"/>
          </p:nvPr>
        </p:nvSpPr>
        <p:spPr>
          <a:xfrm>
            <a:off x="502920" y="4983480"/>
            <a:ext cx="8183880" cy="105156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30"/>
          <p:cNvSpPr txBox="1"/>
          <p:nvPr>
            <p:ph idx="1" type="body"/>
          </p:nvPr>
        </p:nvSpPr>
        <p:spPr>
          <a:xfrm rot="5400000">
            <a:off x="2500884" y="-1467612"/>
            <a:ext cx="4187952" cy="8183880"/>
          </a:xfrm>
          <a:prstGeom prst="rect">
            <a:avLst/>
          </a:prstGeom>
          <a:noFill/>
          <a:ln>
            <a:noFill/>
          </a:ln>
        </p:spPr>
        <p:txBody>
          <a:bodyPr anchorCtr="0" anchor="t" bIns="45700" lIns="182875" spcFirstLastPara="1" rIns="91425" wrap="square" tIns="91425">
            <a:normAutofit/>
          </a:bodyPr>
          <a:lstStyle>
            <a:lvl1pPr indent="-320040" lvl="0" marL="457200" algn="l">
              <a:lnSpc>
                <a:spcPct val="100000"/>
              </a:lnSpc>
              <a:spcBef>
                <a:spcPts val="250"/>
              </a:spcBef>
              <a:spcAft>
                <a:spcPts val="0"/>
              </a:spcAft>
              <a:buSzPts val="1440"/>
              <a:buChar char="⚫"/>
              <a:defRPr/>
            </a:lvl1pPr>
            <a:lvl2pPr indent="-342900" lvl="1" marL="914400" algn="l">
              <a:lnSpc>
                <a:spcPct val="100000"/>
              </a:lnSpc>
              <a:spcBef>
                <a:spcPts val="250"/>
              </a:spcBef>
              <a:spcAft>
                <a:spcPts val="0"/>
              </a:spcAft>
              <a:buSzPts val="1800"/>
              <a:buChar char="◦"/>
              <a:defRPr/>
            </a:lvl2pPr>
            <a:lvl3pPr indent="-342900" lvl="2" marL="1371600" algn="l">
              <a:lnSpc>
                <a:spcPct val="100000"/>
              </a:lnSpc>
              <a:spcBef>
                <a:spcPts val="250"/>
              </a:spcBef>
              <a:spcAft>
                <a:spcPts val="0"/>
              </a:spcAft>
              <a:buSzPts val="1800"/>
              <a:buChar char="●"/>
              <a:defRPr/>
            </a:lvl3pPr>
            <a:lvl4pPr indent="-356616" lvl="3" marL="1828800" algn="l">
              <a:lnSpc>
                <a:spcPct val="100000"/>
              </a:lnSpc>
              <a:spcBef>
                <a:spcPts val="230"/>
              </a:spcBef>
              <a:spcAft>
                <a:spcPts val="0"/>
              </a:spcAft>
              <a:buSzPts val="2016"/>
              <a:buChar char="◦"/>
              <a:defRPr/>
            </a:lvl4pPr>
            <a:lvl5pPr indent="-342900" lvl="4" marL="2286000" algn="l">
              <a:lnSpc>
                <a:spcPct val="100000"/>
              </a:lnSpc>
              <a:spcBef>
                <a:spcPts val="250"/>
              </a:spcBef>
              <a:spcAft>
                <a:spcPts val="0"/>
              </a:spcAft>
              <a:buSzPts val="1800"/>
              <a:buChar char="●"/>
              <a:defRPr/>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80" name="Google Shape;80;p30"/>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1" name="Google Shape;81;p30"/>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30"/>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83" name="Shape 83"/>
        <p:cNvGrpSpPr/>
        <p:nvPr/>
      </p:nvGrpSpPr>
      <p:grpSpPr>
        <a:xfrm>
          <a:off x="0" y="0"/>
          <a:ext cx="0" cy="0"/>
          <a:chOff x="0" y="0"/>
          <a:chExt cx="0" cy="0"/>
        </a:xfrm>
      </p:grpSpPr>
      <p:sp>
        <p:nvSpPr>
          <p:cNvPr id="84" name="Google Shape;84;p31"/>
          <p:cNvSpPr txBox="1"/>
          <p:nvPr>
            <p:ph type="title"/>
          </p:nvPr>
        </p:nvSpPr>
        <p:spPr>
          <a:xfrm rot="5400000">
            <a:off x="4991101" y="2171704"/>
            <a:ext cx="5257799" cy="1981200"/>
          </a:xfrm>
          <a:prstGeom prst="rect">
            <a:avLst/>
          </a:prstGeom>
          <a:noFill/>
          <a:ln>
            <a:noFill/>
          </a:ln>
        </p:spPr>
        <p:txBody>
          <a:bodyPr anchorCtr="0" anchor="b" bIns="45700" lIns="91425" spcFirstLastPara="1" rIns="91425" wrap="square" tIns="45700">
            <a:normAutofit/>
          </a:bodyPr>
          <a:lstStyle>
            <a:lvl1pPr lvl="0" algn="l">
              <a:lnSpc>
                <a:spcPct val="100000"/>
              </a:lnSpc>
              <a:spcBef>
                <a:spcPts val="0"/>
              </a:spcBef>
              <a:spcAft>
                <a:spcPts val="0"/>
              </a:spcAft>
              <a:buClr>
                <a:srgbClr val="FF8C3C"/>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5" name="Google Shape;85;p31"/>
          <p:cNvSpPr txBox="1"/>
          <p:nvPr>
            <p:ph idx="1" type="body"/>
          </p:nvPr>
        </p:nvSpPr>
        <p:spPr>
          <a:xfrm rot="5400000">
            <a:off x="876300" y="190503"/>
            <a:ext cx="5257801" cy="5943600"/>
          </a:xfrm>
          <a:prstGeom prst="rect">
            <a:avLst/>
          </a:prstGeom>
          <a:noFill/>
          <a:ln>
            <a:noFill/>
          </a:ln>
        </p:spPr>
        <p:txBody>
          <a:bodyPr anchorCtr="0" anchor="t" bIns="45700" lIns="182875" spcFirstLastPara="1" rIns="91425" wrap="square" tIns="91425">
            <a:normAutofit/>
          </a:bodyPr>
          <a:lstStyle>
            <a:lvl1pPr indent="-320040" lvl="0" marL="457200" algn="l">
              <a:lnSpc>
                <a:spcPct val="100000"/>
              </a:lnSpc>
              <a:spcBef>
                <a:spcPts val="250"/>
              </a:spcBef>
              <a:spcAft>
                <a:spcPts val="0"/>
              </a:spcAft>
              <a:buSzPts val="1440"/>
              <a:buChar char="⚫"/>
              <a:defRPr/>
            </a:lvl1pPr>
            <a:lvl2pPr indent="-342900" lvl="1" marL="914400" algn="l">
              <a:lnSpc>
                <a:spcPct val="100000"/>
              </a:lnSpc>
              <a:spcBef>
                <a:spcPts val="250"/>
              </a:spcBef>
              <a:spcAft>
                <a:spcPts val="0"/>
              </a:spcAft>
              <a:buSzPts val="1800"/>
              <a:buChar char="◦"/>
              <a:defRPr/>
            </a:lvl2pPr>
            <a:lvl3pPr indent="-342900" lvl="2" marL="1371600" algn="l">
              <a:lnSpc>
                <a:spcPct val="100000"/>
              </a:lnSpc>
              <a:spcBef>
                <a:spcPts val="250"/>
              </a:spcBef>
              <a:spcAft>
                <a:spcPts val="0"/>
              </a:spcAft>
              <a:buSzPts val="1800"/>
              <a:buChar char="●"/>
              <a:defRPr/>
            </a:lvl3pPr>
            <a:lvl4pPr indent="-356616" lvl="3" marL="1828800" algn="l">
              <a:lnSpc>
                <a:spcPct val="100000"/>
              </a:lnSpc>
              <a:spcBef>
                <a:spcPts val="230"/>
              </a:spcBef>
              <a:spcAft>
                <a:spcPts val="0"/>
              </a:spcAft>
              <a:buSzPts val="2016"/>
              <a:buChar char="◦"/>
              <a:defRPr/>
            </a:lvl4pPr>
            <a:lvl5pPr indent="-342900" lvl="4" marL="2286000" algn="l">
              <a:lnSpc>
                <a:spcPct val="100000"/>
              </a:lnSpc>
              <a:spcBef>
                <a:spcPts val="250"/>
              </a:spcBef>
              <a:spcAft>
                <a:spcPts val="0"/>
              </a:spcAft>
              <a:buSzPts val="1800"/>
              <a:buChar char="●"/>
              <a:defRPr/>
            </a:lvl5pPr>
            <a:lvl6pPr indent="-342900" lvl="5" marL="2743200" algn="l">
              <a:lnSpc>
                <a:spcPct val="100000"/>
              </a:lnSpc>
              <a:spcBef>
                <a:spcPts val="250"/>
              </a:spcBef>
              <a:spcAft>
                <a:spcPts val="0"/>
              </a:spcAft>
              <a:buSzPts val="1800"/>
              <a:buChar char="◦"/>
              <a:defRPr/>
            </a:lvl6pPr>
            <a:lvl7pPr indent="-342900" lvl="6" marL="3200400" algn="l">
              <a:lnSpc>
                <a:spcPct val="100000"/>
              </a:lnSpc>
              <a:spcBef>
                <a:spcPts val="255"/>
              </a:spcBef>
              <a:spcAft>
                <a:spcPts val="0"/>
              </a:spcAft>
              <a:buSzPts val="1800"/>
              <a:buChar char="●"/>
              <a:defRPr/>
            </a:lvl7pPr>
            <a:lvl8pPr indent="-342900" lvl="7" marL="3657600" algn="l">
              <a:lnSpc>
                <a:spcPct val="100000"/>
              </a:lnSpc>
              <a:spcBef>
                <a:spcPts val="257"/>
              </a:spcBef>
              <a:spcAft>
                <a:spcPts val="0"/>
              </a:spcAft>
              <a:buSzPts val="1800"/>
              <a:buChar char="◦"/>
              <a:defRPr/>
            </a:lvl8pPr>
            <a:lvl9pPr indent="-342900" lvl="8" marL="4114800" algn="l">
              <a:lnSpc>
                <a:spcPct val="100000"/>
              </a:lnSpc>
              <a:spcBef>
                <a:spcPts val="255"/>
              </a:spcBef>
              <a:spcAft>
                <a:spcPts val="0"/>
              </a:spcAft>
              <a:buSzPts val="1800"/>
              <a:buChar char="●"/>
              <a:defRPr/>
            </a:lvl9pPr>
          </a:lstStyle>
          <a:p/>
        </p:txBody>
      </p:sp>
      <p:sp>
        <p:nvSpPr>
          <p:cNvPr id="86" name="Google Shape;86;p31"/>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algn="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7" name="Google Shape;87;p31"/>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31"/>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06" name="Shape 106"/>
        <p:cNvGrpSpPr/>
        <p:nvPr/>
      </p:nvGrpSpPr>
      <p:grpSpPr>
        <a:xfrm>
          <a:off x="0" y="0"/>
          <a:ext cx="0" cy="0"/>
          <a:chOff x="0" y="0"/>
          <a:chExt cx="0" cy="0"/>
        </a:xfrm>
      </p:grpSpPr>
      <p:sp>
        <p:nvSpPr>
          <p:cNvPr id="107" name="Google Shape;107;g3fa4287069d_0_306"/>
          <p:cNvSpPr txBox="1"/>
          <p:nvPr>
            <p:ph type="title"/>
          </p:nvPr>
        </p:nvSpPr>
        <p:spPr>
          <a:xfrm>
            <a:off x="866215" y="973668"/>
            <a:ext cx="6571200" cy="707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g3fa4287069d_0_306"/>
          <p:cNvSpPr txBox="1"/>
          <p:nvPr>
            <p:ph idx="1" type="body"/>
          </p:nvPr>
        </p:nvSpPr>
        <p:spPr>
          <a:xfrm>
            <a:off x="866215" y="2603500"/>
            <a:ext cx="6619200" cy="34164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09" name="Google Shape;109;g3fa4287069d_0_306"/>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g3fa4287069d_0_306"/>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g3fa4287069d_0_306"/>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howMasterSp="0" type="blank">
  <p:cSld name="BLANK">
    <p:spTree>
      <p:nvGrpSpPr>
        <p:cNvPr id="112" name="Shape 112"/>
        <p:cNvGrpSpPr/>
        <p:nvPr/>
      </p:nvGrpSpPr>
      <p:grpSpPr>
        <a:xfrm>
          <a:off x="0" y="0"/>
          <a:ext cx="0" cy="0"/>
          <a:chOff x="0" y="0"/>
          <a:chExt cx="0" cy="0"/>
        </a:xfrm>
      </p:grpSpPr>
      <p:sp>
        <p:nvSpPr>
          <p:cNvPr id="113" name="Google Shape;113;g3fa4287069d_0_312"/>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g3fa4287069d_0_312"/>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g3fa4287069d_0_312"/>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g3fa4287069d_0_312"/>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type="title">
  <p:cSld name="TITLE">
    <p:spTree>
      <p:nvGrpSpPr>
        <p:cNvPr id="117" name="Shape 117"/>
        <p:cNvGrpSpPr/>
        <p:nvPr/>
      </p:nvGrpSpPr>
      <p:grpSpPr>
        <a:xfrm>
          <a:off x="0" y="0"/>
          <a:ext cx="0" cy="0"/>
          <a:chOff x="0" y="0"/>
          <a:chExt cx="0" cy="0"/>
        </a:xfrm>
      </p:grpSpPr>
      <p:grpSp>
        <p:nvGrpSpPr>
          <p:cNvPr id="118" name="Google Shape;118;g3fa4287069d_0_317"/>
          <p:cNvGrpSpPr/>
          <p:nvPr/>
        </p:nvGrpSpPr>
        <p:grpSpPr>
          <a:xfrm>
            <a:off x="0" y="0"/>
            <a:ext cx="9144009" cy="6858000"/>
            <a:chOff x="0" y="0"/>
            <a:chExt cx="12192011" cy="6858000"/>
          </a:xfrm>
        </p:grpSpPr>
        <p:sp>
          <p:nvSpPr>
            <p:cNvPr id="119" name="Google Shape;119;g3fa4287069d_0_31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0" name="Google Shape;120;g3fa4287069d_0_317"/>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21" name="Google Shape;121;g3fa4287069d_0_317"/>
          <p:cNvSpPr txBox="1"/>
          <p:nvPr>
            <p:ph type="ctrTitle"/>
          </p:nvPr>
        </p:nvSpPr>
        <p:spPr>
          <a:xfrm>
            <a:off x="866216" y="2099733"/>
            <a:ext cx="6619200" cy="26775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5400"/>
              <a:buFont typeface="Century Gothic"/>
              <a:buNone/>
              <a:defRPr sz="5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g3fa4287069d_0_317"/>
          <p:cNvSpPr txBox="1"/>
          <p:nvPr>
            <p:ph idx="1" type="subTitle"/>
          </p:nvPr>
        </p:nvSpPr>
        <p:spPr>
          <a:xfrm>
            <a:off x="866216" y="4777380"/>
            <a:ext cx="6619200" cy="861300"/>
          </a:xfrm>
          <a:prstGeom prst="rect">
            <a:avLst/>
          </a:prstGeom>
          <a:noFill/>
          <a:ln>
            <a:noFill/>
          </a:ln>
        </p:spPr>
        <p:txBody>
          <a:bodyPr anchorCtr="0" anchor="t" bIns="45700" lIns="91425" spcFirstLastPara="1" rIns="91425" wrap="square" tIns="45700">
            <a:normAutofit/>
          </a:bodyPr>
          <a:lstStyle>
            <a:lvl1pPr lvl="0" algn="l">
              <a:spcBef>
                <a:spcPts val="1000"/>
              </a:spcBef>
              <a:spcAft>
                <a:spcPts val="0"/>
              </a:spcAft>
              <a:buSzPts val="1440"/>
              <a:buNone/>
              <a:defRPr cap="none">
                <a:solidFill>
                  <a:srgbClr val="EE52A4"/>
                </a:solidFill>
              </a:defRPr>
            </a:lvl1pPr>
            <a:lvl2pPr lvl="1" algn="ctr">
              <a:spcBef>
                <a:spcPts val="1000"/>
              </a:spcBef>
              <a:spcAft>
                <a:spcPts val="0"/>
              </a:spcAft>
              <a:buSzPts val="1280"/>
              <a:buNone/>
              <a:defRPr>
                <a:solidFill>
                  <a:srgbClr val="888888"/>
                </a:solidFill>
              </a:defRPr>
            </a:lvl2pPr>
            <a:lvl3pPr lvl="2" algn="ctr">
              <a:spcBef>
                <a:spcPts val="1000"/>
              </a:spcBef>
              <a:spcAft>
                <a:spcPts val="0"/>
              </a:spcAft>
              <a:buSzPts val="1120"/>
              <a:buNone/>
              <a:defRPr>
                <a:solidFill>
                  <a:srgbClr val="888888"/>
                </a:solidFill>
              </a:defRPr>
            </a:lvl3pPr>
            <a:lvl4pPr lvl="3" algn="ctr">
              <a:spcBef>
                <a:spcPts val="1000"/>
              </a:spcBef>
              <a:spcAft>
                <a:spcPts val="0"/>
              </a:spcAft>
              <a:buSzPts val="960"/>
              <a:buNone/>
              <a:defRPr>
                <a:solidFill>
                  <a:srgbClr val="888888"/>
                </a:solidFill>
              </a:defRPr>
            </a:lvl4pPr>
            <a:lvl5pPr lvl="4" algn="ctr">
              <a:spcBef>
                <a:spcPts val="1000"/>
              </a:spcBef>
              <a:spcAft>
                <a:spcPts val="0"/>
              </a:spcAft>
              <a:buSzPts val="960"/>
              <a:buNone/>
              <a:defRPr>
                <a:solidFill>
                  <a:srgbClr val="888888"/>
                </a:solidFill>
              </a:defRPr>
            </a:lvl5pPr>
            <a:lvl6pPr lvl="5" algn="ctr">
              <a:spcBef>
                <a:spcPts val="1000"/>
              </a:spcBef>
              <a:spcAft>
                <a:spcPts val="0"/>
              </a:spcAft>
              <a:buSzPts val="960"/>
              <a:buNone/>
              <a:defRPr>
                <a:solidFill>
                  <a:srgbClr val="888888"/>
                </a:solidFill>
              </a:defRPr>
            </a:lvl6pPr>
            <a:lvl7pPr lvl="6" algn="ctr">
              <a:spcBef>
                <a:spcPts val="1000"/>
              </a:spcBef>
              <a:spcAft>
                <a:spcPts val="0"/>
              </a:spcAft>
              <a:buSzPts val="960"/>
              <a:buNone/>
              <a:defRPr>
                <a:solidFill>
                  <a:srgbClr val="888888"/>
                </a:solidFill>
              </a:defRPr>
            </a:lvl7pPr>
            <a:lvl8pPr lvl="7" algn="ctr">
              <a:spcBef>
                <a:spcPts val="1000"/>
              </a:spcBef>
              <a:spcAft>
                <a:spcPts val="0"/>
              </a:spcAft>
              <a:buSzPts val="960"/>
              <a:buNone/>
              <a:defRPr>
                <a:solidFill>
                  <a:srgbClr val="888888"/>
                </a:solidFill>
              </a:defRPr>
            </a:lvl8pPr>
            <a:lvl9pPr lvl="8" algn="ctr">
              <a:spcBef>
                <a:spcPts val="1000"/>
              </a:spcBef>
              <a:spcAft>
                <a:spcPts val="0"/>
              </a:spcAft>
              <a:buSzPts val="960"/>
              <a:buNone/>
              <a:defRPr>
                <a:solidFill>
                  <a:srgbClr val="888888"/>
                </a:solidFill>
              </a:defRPr>
            </a:lvl9pPr>
          </a:lstStyle>
          <a:p/>
        </p:txBody>
      </p:sp>
      <p:sp>
        <p:nvSpPr>
          <p:cNvPr id="123" name="Google Shape;123;g3fa4287069d_0_317"/>
          <p:cNvSpPr txBox="1"/>
          <p:nvPr>
            <p:ph idx="10" type="dt"/>
          </p:nvPr>
        </p:nvSpPr>
        <p:spPr>
          <a:xfrm rot="5400000">
            <a:off x="7495412" y="1830324"/>
            <a:ext cx="990600" cy="228600"/>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g3fa4287069d_0_317"/>
          <p:cNvSpPr txBox="1"/>
          <p:nvPr>
            <p:ph idx="11" type="ftr"/>
          </p:nvPr>
        </p:nvSpPr>
        <p:spPr>
          <a:xfrm rot="5400000">
            <a:off x="6231505" y="3265935"/>
            <a:ext cx="3859800" cy="2286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b="0" i="0">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g3fa4287069d_0_317"/>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6" name="Google Shape;126;g3fa4287069d_0_317"/>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showMasterSp="0" type="secHead">
  <p:cSld name="SECTION_HEADER">
    <p:spTree>
      <p:nvGrpSpPr>
        <p:cNvPr id="127" name="Shape 127"/>
        <p:cNvGrpSpPr/>
        <p:nvPr/>
      </p:nvGrpSpPr>
      <p:grpSpPr>
        <a:xfrm>
          <a:off x="0" y="0"/>
          <a:ext cx="0" cy="0"/>
          <a:chOff x="0" y="0"/>
          <a:chExt cx="0" cy="0"/>
        </a:xfrm>
      </p:grpSpPr>
      <p:grpSp>
        <p:nvGrpSpPr>
          <p:cNvPr id="128" name="Google Shape;128;g3fa4287069d_0_327"/>
          <p:cNvGrpSpPr/>
          <p:nvPr/>
        </p:nvGrpSpPr>
        <p:grpSpPr>
          <a:xfrm>
            <a:off x="0" y="0"/>
            <a:ext cx="9144009" cy="6858000"/>
            <a:chOff x="0" y="0"/>
            <a:chExt cx="12192011" cy="6858000"/>
          </a:xfrm>
        </p:grpSpPr>
        <p:sp>
          <p:nvSpPr>
            <p:cNvPr id="129" name="Google Shape;129;g3fa4287069d_0_327"/>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0" name="Google Shape;130;g3fa4287069d_0_327"/>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1" name="Google Shape;131;g3fa4287069d_0_327"/>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g3fa4287069d_0_327"/>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3" name="Google Shape;133;g3fa4287069d_0_327"/>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4" name="Google Shape;134;g3fa4287069d_0_327"/>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g3fa4287069d_0_327"/>
            <p:cNvSpPr/>
            <p:nvPr/>
          </p:nvSpPr>
          <p:spPr>
            <a:xfrm>
              <a:off x="7289800" y="402165"/>
              <a:ext cx="4479000" cy="605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6" name="Google Shape;136;g3fa4287069d_0_327"/>
            <p:cNvSpPr/>
            <p:nvPr/>
          </p:nvSpPr>
          <p:spPr>
            <a:xfrm rot="-5400000">
              <a:off x="3787243" y="2801717"/>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37" name="Google Shape;137;g3fa4287069d_0_327"/>
            <p:cNvSpPr/>
            <p:nvPr/>
          </p:nvSpPr>
          <p:spPr>
            <a:xfrm rot="-5677505">
              <a:off x="4698346" y="1826074"/>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g3fa4287069d_0_327"/>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39" name="Google Shape;139;g3fa4287069d_0_327"/>
          <p:cNvSpPr txBox="1"/>
          <p:nvPr>
            <p:ph type="title"/>
          </p:nvPr>
        </p:nvSpPr>
        <p:spPr>
          <a:xfrm>
            <a:off x="866215" y="2677645"/>
            <a:ext cx="3263100" cy="22839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g3fa4287069d_0_327"/>
          <p:cNvSpPr txBox="1"/>
          <p:nvPr>
            <p:ph idx="1" type="body"/>
          </p:nvPr>
        </p:nvSpPr>
        <p:spPr>
          <a:xfrm>
            <a:off x="5171669" y="2677644"/>
            <a:ext cx="2818200" cy="22839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600"/>
              <a:buNone/>
              <a:defRPr sz="2000" cap="none">
                <a:solidFill>
                  <a:srgbClr val="EE52A4"/>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141" name="Google Shape;141;g3fa4287069d_0_327"/>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g3fa4287069d_0_327"/>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g3fa4287069d_0_327"/>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4" name="Google Shape;144;g3fa4287069d_0_327"/>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5" name="Shape 145"/>
        <p:cNvGrpSpPr/>
        <p:nvPr/>
      </p:nvGrpSpPr>
      <p:grpSpPr>
        <a:xfrm>
          <a:off x="0" y="0"/>
          <a:ext cx="0" cy="0"/>
          <a:chOff x="0" y="0"/>
          <a:chExt cx="0" cy="0"/>
        </a:xfrm>
      </p:grpSpPr>
      <p:sp>
        <p:nvSpPr>
          <p:cNvPr id="146" name="Google Shape;146;g3fa4287069d_0_345"/>
          <p:cNvSpPr txBox="1"/>
          <p:nvPr>
            <p:ph type="title"/>
          </p:nvPr>
        </p:nvSpPr>
        <p:spPr>
          <a:xfrm>
            <a:off x="866215" y="973668"/>
            <a:ext cx="6571200" cy="707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g3fa4287069d_0_345"/>
          <p:cNvSpPr txBox="1"/>
          <p:nvPr>
            <p:ph idx="1" type="body"/>
          </p:nvPr>
        </p:nvSpPr>
        <p:spPr>
          <a:xfrm>
            <a:off x="866215" y="2603500"/>
            <a:ext cx="3618900" cy="34164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8" name="Google Shape;148;g3fa4287069d_0_345"/>
          <p:cNvSpPr txBox="1"/>
          <p:nvPr>
            <p:ph idx="2" type="body"/>
          </p:nvPr>
        </p:nvSpPr>
        <p:spPr>
          <a:xfrm>
            <a:off x="4656534" y="2603500"/>
            <a:ext cx="3618900" cy="34164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49" name="Google Shape;149;g3fa4287069d_0_345"/>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g3fa4287069d_0_345"/>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g3fa4287069d_0_345"/>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2" name="Shape 152"/>
        <p:cNvGrpSpPr/>
        <p:nvPr/>
      </p:nvGrpSpPr>
      <p:grpSpPr>
        <a:xfrm>
          <a:off x="0" y="0"/>
          <a:ext cx="0" cy="0"/>
          <a:chOff x="0" y="0"/>
          <a:chExt cx="0" cy="0"/>
        </a:xfrm>
      </p:grpSpPr>
      <p:sp>
        <p:nvSpPr>
          <p:cNvPr id="153" name="Google Shape;153;g3fa4287069d_0_352"/>
          <p:cNvSpPr txBox="1"/>
          <p:nvPr>
            <p:ph type="title"/>
          </p:nvPr>
        </p:nvSpPr>
        <p:spPr>
          <a:xfrm>
            <a:off x="866215" y="973668"/>
            <a:ext cx="6571200" cy="707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4" name="Google Shape;154;g3fa4287069d_0_352"/>
          <p:cNvSpPr txBox="1"/>
          <p:nvPr>
            <p:ph idx="1" type="body"/>
          </p:nvPr>
        </p:nvSpPr>
        <p:spPr>
          <a:xfrm>
            <a:off x="866215" y="2603500"/>
            <a:ext cx="36189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55" name="Google Shape;155;g3fa4287069d_0_352"/>
          <p:cNvSpPr txBox="1"/>
          <p:nvPr>
            <p:ph idx="2" type="body"/>
          </p:nvPr>
        </p:nvSpPr>
        <p:spPr>
          <a:xfrm>
            <a:off x="866215" y="3179762"/>
            <a:ext cx="3618900" cy="28401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56" name="Google Shape;156;g3fa4287069d_0_352"/>
          <p:cNvSpPr txBox="1"/>
          <p:nvPr>
            <p:ph idx="3" type="body"/>
          </p:nvPr>
        </p:nvSpPr>
        <p:spPr>
          <a:xfrm>
            <a:off x="4656534" y="2603500"/>
            <a:ext cx="36189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chemeClr val="accent1"/>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157" name="Google Shape;157;g3fa4287069d_0_352"/>
          <p:cNvSpPr txBox="1"/>
          <p:nvPr>
            <p:ph idx="4" type="body"/>
          </p:nvPr>
        </p:nvSpPr>
        <p:spPr>
          <a:xfrm>
            <a:off x="4656534" y="3179762"/>
            <a:ext cx="3618900" cy="28401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sz="1800"/>
            </a:lvl1pPr>
            <a:lvl2pPr indent="-309880" lvl="1" marL="914400" algn="l">
              <a:spcBef>
                <a:spcPts val="1000"/>
              </a:spcBef>
              <a:spcAft>
                <a:spcPts val="0"/>
              </a:spcAft>
              <a:buSzPts val="1280"/>
              <a:buChar char="►"/>
              <a:defRPr sz="1600"/>
            </a:lvl2pPr>
            <a:lvl3pPr indent="-299720" lvl="2" marL="1371600" algn="l">
              <a:spcBef>
                <a:spcPts val="1000"/>
              </a:spcBef>
              <a:spcAft>
                <a:spcPts val="0"/>
              </a:spcAft>
              <a:buSzPts val="1120"/>
              <a:buChar char="►"/>
              <a:defRPr sz="1400"/>
            </a:lvl3pPr>
            <a:lvl4pPr indent="-289560" lvl="3" marL="1828800" algn="l">
              <a:spcBef>
                <a:spcPts val="1000"/>
              </a:spcBef>
              <a:spcAft>
                <a:spcPts val="0"/>
              </a:spcAft>
              <a:buSzPts val="960"/>
              <a:buChar char="►"/>
              <a:defRPr sz="1200"/>
            </a:lvl4pPr>
            <a:lvl5pPr indent="-289560" lvl="4" marL="2286000" algn="l">
              <a:spcBef>
                <a:spcPts val="1000"/>
              </a:spcBef>
              <a:spcAft>
                <a:spcPts val="0"/>
              </a:spcAft>
              <a:buSzPts val="960"/>
              <a:buChar char="►"/>
              <a:defRPr sz="1200"/>
            </a:lvl5pPr>
            <a:lvl6pPr indent="-289560" lvl="5" marL="2743200" algn="l">
              <a:spcBef>
                <a:spcPts val="1000"/>
              </a:spcBef>
              <a:spcAft>
                <a:spcPts val="0"/>
              </a:spcAft>
              <a:buSzPts val="960"/>
              <a:buChar char="►"/>
              <a:defRPr sz="1200"/>
            </a:lvl6pPr>
            <a:lvl7pPr indent="-289560" lvl="6" marL="3200400" algn="l">
              <a:spcBef>
                <a:spcPts val="1000"/>
              </a:spcBef>
              <a:spcAft>
                <a:spcPts val="0"/>
              </a:spcAft>
              <a:buSzPts val="960"/>
              <a:buChar char="►"/>
              <a:defRPr sz="1200"/>
            </a:lvl7pPr>
            <a:lvl8pPr indent="-289560" lvl="7" marL="3657600" algn="l">
              <a:spcBef>
                <a:spcPts val="1000"/>
              </a:spcBef>
              <a:spcAft>
                <a:spcPts val="0"/>
              </a:spcAft>
              <a:buSzPts val="960"/>
              <a:buChar char="►"/>
              <a:defRPr sz="1200"/>
            </a:lvl8pPr>
            <a:lvl9pPr indent="-289560" lvl="8" marL="4114800" algn="l">
              <a:spcBef>
                <a:spcPts val="1000"/>
              </a:spcBef>
              <a:spcAft>
                <a:spcPts val="0"/>
              </a:spcAft>
              <a:buSzPts val="960"/>
              <a:buChar char="►"/>
              <a:defRPr sz="1200"/>
            </a:lvl9pPr>
          </a:lstStyle>
          <a:p/>
        </p:txBody>
      </p:sp>
      <p:sp>
        <p:nvSpPr>
          <p:cNvPr id="158" name="Google Shape;158;g3fa4287069d_0_352"/>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g3fa4287069d_0_352"/>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g3fa4287069d_0_352"/>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1" name="Shape 161"/>
        <p:cNvGrpSpPr/>
        <p:nvPr/>
      </p:nvGrpSpPr>
      <p:grpSpPr>
        <a:xfrm>
          <a:off x="0" y="0"/>
          <a:ext cx="0" cy="0"/>
          <a:chOff x="0" y="0"/>
          <a:chExt cx="0" cy="0"/>
        </a:xfrm>
      </p:grpSpPr>
      <p:sp>
        <p:nvSpPr>
          <p:cNvPr id="162" name="Google Shape;162;g3fa4287069d_0_361"/>
          <p:cNvSpPr txBox="1"/>
          <p:nvPr>
            <p:ph type="title"/>
          </p:nvPr>
        </p:nvSpPr>
        <p:spPr>
          <a:xfrm>
            <a:off x="866215" y="973668"/>
            <a:ext cx="6571200" cy="707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3" name="Google Shape;163;g3fa4287069d_0_361"/>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g3fa4287069d_0_361"/>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g3fa4287069d_0_361"/>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showMasterSp="0" type="objTx">
  <p:cSld name="OBJECT_WITH_CAPTION_TEXT">
    <p:spTree>
      <p:nvGrpSpPr>
        <p:cNvPr id="166" name="Shape 166"/>
        <p:cNvGrpSpPr/>
        <p:nvPr/>
      </p:nvGrpSpPr>
      <p:grpSpPr>
        <a:xfrm>
          <a:off x="0" y="0"/>
          <a:ext cx="0" cy="0"/>
          <a:chOff x="0" y="0"/>
          <a:chExt cx="0" cy="0"/>
        </a:xfrm>
      </p:grpSpPr>
      <p:grpSp>
        <p:nvGrpSpPr>
          <p:cNvPr id="167" name="Google Shape;167;g3fa4287069d_0_366"/>
          <p:cNvGrpSpPr/>
          <p:nvPr/>
        </p:nvGrpSpPr>
        <p:grpSpPr>
          <a:xfrm>
            <a:off x="0" y="0"/>
            <a:ext cx="9144009" cy="6858000"/>
            <a:chOff x="0" y="0"/>
            <a:chExt cx="12192011" cy="6858000"/>
          </a:xfrm>
        </p:grpSpPr>
        <p:sp>
          <p:nvSpPr>
            <p:cNvPr id="168" name="Google Shape;168;g3fa4287069d_0_366"/>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9" name="Google Shape;169;g3fa4287069d_0_366"/>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g3fa4287069d_0_366"/>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1" name="Google Shape;171;g3fa4287069d_0_366"/>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g3fa4287069d_0_366"/>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g3fa4287069d_0_366"/>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4" name="Google Shape;174;g3fa4287069d_0_366"/>
            <p:cNvSpPr/>
            <p:nvPr/>
          </p:nvSpPr>
          <p:spPr>
            <a:xfrm>
              <a:off x="5713412" y="402165"/>
              <a:ext cx="6055200" cy="605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5" name="Google Shape;175;g3fa4287069d_0_366"/>
            <p:cNvSpPr/>
            <p:nvPr/>
          </p:nvSpPr>
          <p:spPr>
            <a:xfrm rot="-5677505">
              <a:off x="3140479" y="1826074"/>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g3fa4287069d_0_366"/>
            <p:cNvSpPr/>
            <p:nvPr/>
          </p:nvSpPr>
          <p:spPr>
            <a:xfrm rot="-5400000">
              <a:off x="2229376" y="2801718"/>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77" name="Google Shape;177;g3fa4287069d_0_366"/>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78" name="Google Shape;178;g3fa4287069d_0_366"/>
          <p:cNvSpPr txBox="1"/>
          <p:nvPr>
            <p:ph type="title"/>
          </p:nvPr>
        </p:nvSpPr>
        <p:spPr>
          <a:xfrm>
            <a:off x="866216" y="1295400"/>
            <a:ext cx="2094900" cy="16002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g3fa4287069d_0_366"/>
          <p:cNvSpPr txBox="1"/>
          <p:nvPr>
            <p:ph idx="1" type="body"/>
          </p:nvPr>
        </p:nvSpPr>
        <p:spPr>
          <a:xfrm>
            <a:off x="4335860" y="1447800"/>
            <a:ext cx="3892500" cy="4572000"/>
          </a:xfrm>
          <a:prstGeom prst="rect">
            <a:avLst/>
          </a:prstGeom>
          <a:noFill/>
          <a:ln>
            <a:noFill/>
          </a:ln>
        </p:spPr>
        <p:txBody>
          <a:bodyPr anchorCtr="0" anchor="ctr"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180" name="Google Shape;180;g3fa4287069d_0_366"/>
          <p:cNvSpPr txBox="1"/>
          <p:nvPr>
            <p:ph idx="2" type="body"/>
          </p:nvPr>
        </p:nvSpPr>
        <p:spPr>
          <a:xfrm>
            <a:off x="866215" y="3129280"/>
            <a:ext cx="2094900" cy="2895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solidFill>
                  <a:srgbClr val="EE52A4"/>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181" name="Google Shape;181;g3fa4287069d_0_366"/>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g3fa4287069d_0_366"/>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g3fa4287069d_0_366"/>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g3fa4287069d_0_366"/>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showMasterSp="0" type="picTx">
  <p:cSld name="PICTURE_WITH_CAPTION_TEXT">
    <p:spTree>
      <p:nvGrpSpPr>
        <p:cNvPr id="185" name="Shape 185"/>
        <p:cNvGrpSpPr/>
        <p:nvPr/>
      </p:nvGrpSpPr>
      <p:grpSpPr>
        <a:xfrm>
          <a:off x="0" y="0"/>
          <a:ext cx="0" cy="0"/>
          <a:chOff x="0" y="0"/>
          <a:chExt cx="0" cy="0"/>
        </a:xfrm>
      </p:grpSpPr>
      <p:grpSp>
        <p:nvGrpSpPr>
          <p:cNvPr id="186" name="Google Shape;186;g3fa4287069d_0_385"/>
          <p:cNvGrpSpPr/>
          <p:nvPr/>
        </p:nvGrpSpPr>
        <p:grpSpPr>
          <a:xfrm>
            <a:off x="0" y="0"/>
            <a:ext cx="9144009" cy="6858000"/>
            <a:chOff x="0" y="0"/>
            <a:chExt cx="12192011" cy="6858000"/>
          </a:xfrm>
        </p:grpSpPr>
        <p:sp>
          <p:nvSpPr>
            <p:cNvPr id="187" name="Google Shape;187;g3fa4287069d_0_385"/>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8" name="Google Shape;188;g3fa4287069d_0_385"/>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9" name="Google Shape;189;g3fa4287069d_0_385"/>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g3fa4287069d_0_385"/>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1" name="Google Shape;191;g3fa4287069d_0_385"/>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g3fa4287069d_0_385"/>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3" name="Google Shape;193;g3fa4287069d_0_385"/>
            <p:cNvSpPr/>
            <p:nvPr/>
          </p:nvSpPr>
          <p:spPr>
            <a:xfrm>
              <a:off x="6172200" y="402165"/>
              <a:ext cx="5596500" cy="605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g3fa4287069d_0_385"/>
            <p:cNvSpPr/>
            <p:nvPr/>
          </p:nvSpPr>
          <p:spPr>
            <a:xfrm rot="-5677505">
              <a:off x="4203588" y="1826074"/>
              <a:ext cx="3299419"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g3fa4287069d_0_385"/>
            <p:cNvSpPr/>
            <p:nvPr/>
          </p:nvSpPr>
          <p:spPr>
            <a:xfrm rot="-5400000">
              <a:off x="3295431" y="2801718"/>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196" name="Google Shape;196;g3fa4287069d_0_385"/>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97" name="Google Shape;197;g3fa4287069d_0_385"/>
          <p:cNvSpPr txBox="1"/>
          <p:nvPr>
            <p:ph type="title"/>
          </p:nvPr>
        </p:nvSpPr>
        <p:spPr>
          <a:xfrm>
            <a:off x="866216" y="1693333"/>
            <a:ext cx="2898900" cy="17358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3600"/>
              <a:buFont typeface="Century Gothic"/>
              <a:buNone/>
              <a:defRPr b="0"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8" name="Google Shape;198;g3fa4287069d_0_385"/>
          <p:cNvSpPr/>
          <p:nvPr>
            <p:ph idx="2" type="pic"/>
          </p:nvPr>
        </p:nvSpPr>
        <p:spPr>
          <a:xfrm>
            <a:off x="4910903" y="1143000"/>
            <a:ext cx="2420400" cy="4572000"/>
          </a:xfrm>
          <a:prstGeom prst="roundRect">
            <a:avLst>
              <a:gd fmla="val 1858" name="adj"/>
            </a:avLst>
          </a:prstGeom>
          <a:noFill/>
          <a:ln>
            <a:noFill/>
          </a:ln>
          <a:effectLst>
            <a:outerShdw blurRad="50800" rotWithShape="0" algn="tl" dir="5400000" dist="50800">
              <a:srgbClr val="000000">
                <a:alpha val="43140"/>
              </a:srgbClr>
            </a:outerShdw>
          </a:effectLst>
        </p:spPr>
      </p:sp>
      <p:sp>
        <p:nvSpPr>
          <p:cNvPr id="199" name="Google Shape;199;g3fa4287069d_0_385"/>
          <p:cNvSpPr txBox="1"/>
          <p:nvPr>
            <p:ph idx="1" type="body"/>
          </p:nvPr>
        </p:nvSpPr>
        <p:spPr>
          <a:xfrm>
            <a:off x="866215" y="3657600"/>
            <a:ext cx="2894400" cy="13716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solidFill>
                  <a:srgbClr val="EE52A4"/>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00" name="Google Shape;200;g3fa4287069d_0_385"/>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g3fa4287069d_0_385"/>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2" name="Google Shape;202;g3fa4287069d_0_385"/>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3" name="Google Shape;203;g3fa4287069d_0_385"/>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anoramic Picture with Caption">
  <p:cSld name="Panoramic Picture with Caption">
    <p:spTree>
      <p:nvGrpSpPr>
        <p:cNvPr id="204" name="Shape 204"/>
        <p:cNvGrpSpPr/>
        <p:nvPr/>
      </p:nvGrpSpPr>
      <p:grpSpPr>
        <a:xfrm>
          <a:off x="0" y="0"/>
          <a:ext cx="0" cy="0"/>
          <a:chOff x="0" y="0"/>
          <a:chExt cx="0" cy="0"/>
        </a:xfrm>
      </p:grpSpPr>
      <p:grpSp>
        <p:nvGrpSpPr>
          <p:cNvPr id="205" name="Google Shape;205;g3fa4287069d_0_404"/>
          <p:cNvGrpSpPr/>
          <p:nvPr/>
        </p:nvGrpSpPr>
        <p:grpSpPr>
          <a:xfrm>
            <a:off x="0" y="0"/>
            <a:ext cx="9144009" cy="6858000"/>
            <a:chOff x="0" y="0"/>
            <a:chExt cx="12192011" cy="6858000"/>
          </a:xfrm>
        </p:grpSpPr>
        <p:sp>
          <p:nvSpPr>
            <p:cNvPr id="206" name="Google Shape;206;g3fa4287069d_0_404"/>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7" name="Google Shape;207;g3fa4287069d_0_404"/>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g3fa4287069d_0_404"/>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3fa4287069d_0_404"/>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g3fa4287069d_0_404"/>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g3fa4287069d_0_404"/>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g3fa4287069d_0_404"/>
            <p:cNvSpPr/>
            <p:nvPr/>
          </p:nvSpPr>
          <p:spPr>
            <a:xfrm rot="10371517">
              <a:off x="263779" y="4438261"/>
              <a:ext cx="3299395"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3fa4287069d_0_404"/>
            <p:cNvSpPr/>
            <p:nvPr/>
          </p:nvSpPr>
          <p:spPr>
            <a:xfrm rot="10800000">
              <a:off x="459506" y="321130"/>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214" name="Google Shape;214;g3fa4287069d_0_404"/>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15" name="Google Shape;215;g3fa4287069d_0_404"/>
          <p:cNvSpPr txBox="1"/>
          <p:nvPr>
            <p:ph type="title"/>
          </p:nvPr>
        </p:nvSpPr>
        <p:spPr>
          <a:xfrm>
            <a:off x="866215" y="4969927"/>
            <a:ext cx="6619200" cy="566700"/>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Clr>
                <a:schemeClr val="lt2"/>
              </a:buClr>
              <a:buSzPts val="2400"/>
              <a:buFont typeface="Century Gothic"/>
              <a:buNone/>
              <a:defRPr b="0" sz="24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6" name="Google Shape;216;g3fa4287069d_0_404"/>
          <p:cNvSpPr/>
          <p:nvPr>
            <p:ph idx="2" type="pic"/>
          </p:nvPr>
        </p:nvSpPr>
        <p:spPr>
          <a:xfrm>
            <a:off x="866215" y="685800"/>
            <a:ext cx="6619200" cy="3429000"/>
          </a:xfrm>
          <a:prstGeom prst="roundRect">
            <a:avLst>
              <a:gd fmla="val 1858" name="adj"/>
            </a:avLst>
          </a:prstGeom>
          <a:noFill/>
          <a:ln>
            <a:noFill/>
          </a:ln>
          <a:effectLst>
            <a:outerShdw blurRad="50800" rotWithShape="0" algn="tl" dir="5400000" dist="50800">
              <a:srgbClr val="000000">
                <a:alpha val="43140"/>
              </a:srgbClr>
            </a:outerShdw>
          </a:effectLst>
        </p:spPr>
      </p:sp>
      <p:sp>
        <p:nvSpPr>
          <p:cNvPr id="217" name="Google Shape;217;g3fa4287069d_0_404"/>
          <p:cNvSpPr txBox="1"/>
          <p:nvPr>
            <p:ph idx="1" type="body"/>
          </p:nvPr>
        </p:nvSpPr>
        <p:spPr>
          <a:xfrm>
            <a:off x="866215" y="5536665"/>
            <a:ext cx="6619200" cy="4938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960"/>
              <a:buNone/>
              <a:defRPr sz="1200">
                <a:solidFill>
                  <a:srgbClr val="EE52A4"/>
                </a:solidFill>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18" name="Google Shape;218;g3fa4287069d_0_404"/>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9" name="Google Shape;219;g3fa4287069d_0_404"/>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g3fa4287069d_0_404"/>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3fa4287069d_0_404"/>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aption" showMasterSp="0">
  <p:cSld name="Title and Caption">
    <p:spTree>
      <p:nvGrpSpPr>
        <p:cNvPr id="222" name="Shape 222"/>
        <p:cNvGrpSpPr/>
        <p:nvPr/>
      </p:nvGrpSpPr>
      <p:grpSpPr>
        <a:xfrm>
          <a:off x="0" y="0"/>
          <a:ext cx="0" cy="0"/>
          <a:chOff x="0" y="0"/>
          <a:chExt cx="0" cy="0"/>
        </a:xfrm>
      </p:grpSpPr>
      <p:grpSp>
        <p:nvGrpSpPr>
          <p:cNvPr id="223" name="Google Shape;223;g3fa4287069d_0_422"/>
          <p:cNvGrpSpPr/>
          <p:nvPr/>
        </p:nvGrpSpPr>
        <p:grpSpPr>
          <a:xfrm>
            <a:off x="0" y="0"/>
            <a:ext cx="9144009" cy="6858000"/>
            <a:chOff x="0" y="0"/>
            <a:chExt cx="12192011" cy="6858000"/>
          </a:xfrm>
        </p:grpSpPr>
        <p:sp>
          <p:nvSpPr>
            <p:cNvPr id="224" name="Google Shape;224;g3fa4287069d_0_422"/>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5" name="Google Shape;225;g3fa4287069d_0_422"/>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6" name="Google Shape;226;g3fa4287069d_0_422"/>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7" name="Google Shape;227;g3fa4287069d_0_422"/>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8" name="Google Shape;228;g3fa4287069d_0_422"/>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g3fa4287069d_0_422"/>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g3fa4287069d_0_422"/>
            <p:cNvSpPr/>
            <p:nvPr/>
          </p:nvSpPr>
          <p:spPr>
            <a:xfrm rot="-589939">
              <a:off x="8490949" y="2714870"/>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g3fa4287069d_0_422"/>
            <p:cNvSpPr/>
            <p:nvPr/>
          </p:nvSpPr>
          <p:spPr>
            <a:xfrm>
              <a:off x="455612" y="2801319"/>
              <a:ext cx="11277600" cy="3602637"/>
            </a:xfrm>
            <a:custGeom>
              <a:rect b="b" l="l" r="r" t="t"/>
              <a:pathLst>
                <a:path extrusionOk="0" h="7946" w="10000">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lt1"/>
            </a:solidFill>
            <a:ln>
              <a:noFill/>
            </a:ln>
          </p:spPr>
        </p:sp>
        <p:sp>
          <p:nvSpPr>
            <p:cNvPr id="232" name="Google Shape;232;g3fa4287069d_0_422"/>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33" name="Google Shape;233;g3fa4287069d_0_422"/>
          <p:cNvSpPr txBox="1"/>
          <p:nvPr>
            <p:ph type="title"/>
          </p:nvPr>
        </p:nvSpPr>
        <p:spPr>
          <a:xfrm>
            <a:off x="861599" y="1063417"/>
            <a:ext cx="6623700" cy="1373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g3fa4287069d_0_422"/>
          <p:cNvSpPr txBox="1"/>
          <p:nvPr>
            <p:ph idx="1" type="body"/>
          </p:nvPr>
        </p:nvSpPr>
        <p:spPr>
          <a:xfrm>
            <a:off x="866215" y="3543300"/>
            <a:ext cx="6619200" cy="24765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440"/>
              <a:buNone/>
              <a:defRPr sz="18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35" name="Google Shape;235;g3fa4287069d_0_422"/>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6" name="Google Shape;236;g3fa4287069d_0_422"/>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g3fa4287069d_0_422"/>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8" name="Google Shape;238;g3fa4287069d_0_422"/>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with Caption" showMasterSp="0">
  <p:cSld name="Quote with Caption">
    <p:spTree>
      <p:nvGrpSpPr>
        <p:cNvPr id="239" name="Shape 239"/>
        <p:cNvGrpSpPr/>
        <p:nvPr/>
      </p:nvGrpSpPr>
      <p:grpSpPr>
        <a:xfrm>
          <a:off x="0" y="0"/>
          <a:ext cx="0" cy="0"/>
          <a:chOff x="0" y="0"/>
          <a:chExt cx="0" cy="0"/>
        </a:xfrm>
      </p:grpSpPr>
      <p:grpSp>
        <p:nvGrpSpPr>
          <p:cNvPr id="240" name="Google Shape;240;g3fa4287069d_0_439"/>
          <p:cNvGrpSpPr/>
          <p:nvPr/>
        </p:nvGrpSpPr>
        <p:grpSpPr>
          <a:xfrm>
            <a:off x="0" y="0"/>
            <a:ext cx="9144009" cy="6858000"/>
            <a:chOff x="0" y="0"/>
            <a:chExt cx="12192011" cy="6858000"/>
          </a:xfrm>
        </p:grpSpPr>
        <p:sp>
          <p:nvSpPr>
            <p:cNvPr id="241" name="Google Shape;241;g3fa4287069d_0_43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2" name="Google Shape;242;g3fa4287069d_0_439"/>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3" name="Google Shape;243;g3fa4287069d_0_439"/>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g3fa4287069d_0_439"/>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5" name="Google Shape;245;g3fa4287069d_0_439"/>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g3fa4287069d_0_439"/>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7" name="Google Shape;247;g3fa4287069d_0_439"/>
            <p:cNvSpPr/>
            <p:nvPr/>
          </p:nvSpPr>
          <p:spPr>
            <a:xfrm rot="-589939">
              <a:off x="8490949" y="4185113"/>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8" name="Google Shape;248;g3fa4287069d_0_439"/>
            <p:cNvSpPr/>
            <p:nvPr/>
          </p:nvSpPr>
          <p:spPr>
            <a:xfrm>
              <a:off x="455612" y="4241801"/>
              <a:ext cx="11277600" cy="23371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49" name="Google Shape;249;g3fa4287069d_0_439"/>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50" name="Google Shape;250;g3fa4287069d_0_439"/>
          <p:cNvSpPr txBox="1"/>
          <p:nvPr/>
        </p:nvSpPr>
        <p:spPr>
          <a:xfrm>
            <a:off x="661174" y="607336"/>
            <a:ext cx="601500" cy="15699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GB" sz="9600">
                <a:solidFill>
                  <a:srgbClr val="EE52A4"/>
                </a:solidFill>
                <a:latin typeface="Arial"/>
                <a:ea typeface="Arial"/>
                <a:cs typeface="Arial"/>
                <a:sym typeface="Arial"/>
              </a:rPr>
              <a:t>“</a:t>
            </a:r>
            <a:endParaRPr/>
          </a:p>
        </p:txBody>
      </p:sp>
      <p:sp>
        <p:nvSpPr>
          <p:cNvPr id="251" name="Google Shape;251;g3fa4287069d_0_439"/>
          <p:cNvSpPr txBox="1"/>
          <p:nvPr/>
        </p:nvSpPr>
        <p:spPr>
          <a:xfrm>
            <a:off x="7413344" y="2613787"/>
            <a:ext cx="489600" cy="15699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0" i="0" lang="en-GB" sz="9600">
                <a:solidFill>
                  <a:srgbClr val="EE52A4"/>
                </a:solidFill>
                <a:latin typeface="Arial"/>
                <a:ea typeface="Arial"/>
                <a:cs typeface="Arial"/>
                <a:sym typeface="Arial"/>
              </a:rPr>
              <a:t>”</a:t>
            </a:r>
            <a:endParaRPr/>
          </a:p>
        </p:txBody>
      </p:sp>
      <p:sp>
        <p:nvSpPr>
          <p:cNvPr id="252" name="Google Shape;252;g3fa4287069d_0_439"/>
          <p:cNvSpPr txBox="1"/>
          <p:nvPr>
            <p:ph type="title"/>
          </p:nvPr>
        </p:nvSpPr>
        <p:spPr>
          <a:xfrm>
            <a:off x="1186409" y="982134"/>
            <a:ext cx="6340500" cy="26967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4000"/>
              <a:buFont typeface="Century Gothic"/>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3" name="Google Shape;253;g3fa4287069d_0_439"/>
          <p:cNvSpPr txBox="1"/>
          <p:nvPr>
            <p:ph idx="1" type="body"/>
          </p:nvPr>
        </p:nvSpPr>
        <p:spPr>
          <a:xfrm>
            <a:off x="1459459" y="3678766"/>
            <a:ext cx="5798400" cy="3423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b="0" i="0" sz="1400" cap="small">
                <a:solidFill>
                  <a:srgbClr val="EE52A4"/>
                </a:solidFill>
                <a:latin typeface="Century Gothic"/>
                <a:ea typeface="Century Gothic"/>
                <a:cs typeface="Century Gothic"/>
                <a:sym typeface="Century Gothic"/>
              </a:defRPr>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54" name="Google Shape;254;g3fa4287069d_0_439"/>
          <p:cNvSpPr txBox="1"/>
          <p:nvPr>
            <p:ph idx="2" type="body"/>
          </p:nvPr>
        </p:nvSpPr>
        <p:spPr>
          <a:xfrm>
            <a:off x="866215" y="5029199"/>
            <a:ext cx="6933600" cy="997800"/>
          </a:xfrm>
          <a:prstGeom prst="rect">
            <a:avLst/>
          </a:prstGeom>
          <a:noFill/>
          <a:ln>
            <a:noFill/>
          </a:ln>
        </p:spPr>
        <p:txBody>
          <a:bodyPr anchorCtr="0" anchor="ctr"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55" name="Google Shape;255;g3fa4287069d_0_439"/>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g3fa4287069d_0_439"/>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7" name="Google Shape;257;g3fa4287069d_0_439"/>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8" name="Google Shape;258;g3fa4287069d_0_439"/>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ame Card" showMasterSp="0">
  <p:cSld name="Name Card">
    <p:spTree>
      <p:nvGrpSpPr>
        <p:cNvPr id="259" name="Shape 259"/>
        <p:cNvGrpSpPr/>
        <p:nvPr/>
      </p:nvGrpSpPr>
      <p:grpSpPr>
        <a:xfrm>
          <a:off x="0" y="0"/>
          <a:ext cx="0" cy="0"/>
          <a:chOff x="0" y="0"/>
          <a:chExt cx="0" cy="0"/>
        </a:xfrm>
      </p:grpSpPr>
      <p:grpSp>
        <p:nvGrpSpPr>
          <p:cNvPr id="260" name="Google Shape;260;g3fa4287069d_0_459"/>
          <p:cNvGrpSpPr/>
          <p:nvPr/>
        </p:nvGrpSpPr>
        <p:grpSpPr>
          <a:xfrm>
            <a:off x="0" y="0"/>
            <a:ext cx="9144009" cy="6858000"/>
            <a:chOff x="0" y="0"/>
            <a:chExt cx="12192011" cy="6858000"/>
          </a:xfrm>
        </p:grpSpPr>
        <p:sp>
          <p:nvSpPr>
            <p:cNvPr id="261" name="Google Shape;261;g3fa4287069d_0_459"/>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g3fa4287069d_0_459"/>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3" name="Google Shape;263;g3fa4287069d_0_459"/>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4" name="Google Shape;264;g3fa4287069d_0_459"/>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g3fa4287069d_0_459"/>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g3fa4287069d_0_459"/>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3fa4287069d_0_459"/>
            <p:cNvSpPr/>
            <p:nvPr/>
          </p:nvSpPr>
          <p:spPr>
            <a:xfrm rot="-589939">
              <a:off x="8490949" y="4193579"/>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g3fa4287069d_0_459"/>
            <p:cNvSpPr/>
            <p:nvPr/>
          </p:nvSpPr>
          <p:spPr>
            <a:xfrm>
              <a:off x="455612" y="4241801"/>
              <a:ext cx="11277600" cy="23371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269" name="Google Shape;269;g3fa4287069d_0_459"/>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270" name="Google Shape;270;g3fa4287069d_0_459"/>
          <p:cNvSpPr txBox="1"/>
          <p:nvPr>
            <p:ph type="title"/>
          </p:nvPr>
        </p:nvSpPr>
        <p:spPr>
          <a:xfrm>
            <a:off x="866215" y="2370667"/>
            <a:ext cx="6619200" cy="18225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4000"/>
              <a:buFont typeface="Century Gothic"/>
              <a:buNone/>
              <a:defRPr b="0"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g3fa4287069d_0_459"/>
          <p:cNvSpPr txBox="1"/>
          <p:nvPr>
            <p:ph idx="1" type="body"/>
          </p:nvPr>
        </p:nvSpPr>
        <p:spPr>
          <a:xfrm>
            <a:off x="866215" y="5024967"/>
            <a:ext cx="6619200" cy="8604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600"/>
              <a:buNone/>
              <a:defRPr sz="2000" cap="none">
                <a:solidFill>
                  <a:srgbClr val="EE52A4"/>
                </a:solidFill>
              </a:defRPr>
            </a:lvl1pPr>
            <a:lvl2pPr indent="-228600" lvl="1" marL="914400" algn="l">
              <a:spcBef>
                <a:spcPts val="1000"/>
              </a:spcBef>
              <a:spcAft>
                <a:spcPts val="0"/>
              </a:spcAft>
              <a:buSzPts val="1440"/>
              <a:buNone/>
              <a:defRPr sz="1800">
                <a:solidFill>
                  <a:srgbClr val="888888"/>
                </a:solidFill>
              </a:defRPr>
            </a:lvl2pPr>
            <a:lvl3pPr indent="-228600" lvl="2" marL="1371600" algn="l">
              <a:spcBef>
                <a:spcPts val="1000"/>
              </a:spcBef>
              <a:spcAft>
                <a:spcPts val="0"/>
              </a:spcAft>
              <a:buSzPts val="1280"/>
              <a:buNone/>
              <a:defRPr sz="1600">
                <a:solidFill>
                  <a:srgbClr val="888888"/>
                </a:solidFill>
              </a:defRPr>
            </a:lvl3pPr>
            <a:lvl4pPr indent="-228600" lvl="3" marL="1828800" algn="l">
              <a:spcBef>
                <a:spcPts val="1000"/>
              </a:spcBef>
              <a:spcAft>
                <a:spcPts val="0"/>
              </a:spcAft>
              <a:buSzPts val="1120"/>
              <a:buNone/>
              <a:defRPr sz="1400">
                <a:solidFill>
                  <a:srgbClr val="888888"/>
                </a:solidFill>
              </a:defRPr>
            </a:lvl4pPr>
            <a:lvl5pPr indent="-228600" lvl="4" marL="2286000" algn="l">
              <a:spcBef>
                <a:spcPts val="1000"/>
              </a:spcBef>
              <a:spcAft>
                <a:spcPts val="0"/>
              </a:spcAft>
              <a:buSzPts val="1120"/>
              <a:buNone/>
              <a:defRPr sz="1400">
                <a:solidFill>
                  <a:srgbClr val="888888"/>
                </a:solidFill>
              </a:defRPr>
            </a:lvl5pPr>
            <a:lvl6pPr indent="-228600" lvl="5" marL="2743200" algn="l">
              <a:spcBef>
                <a:spcPts val="1000"/>
              </a:spcBef>
              <a:spcAft>
                <a:spcPts val="0"/>
              </a:spcAft>
              <a:buSzPts val="1120"/>
              <a:buNone/>
              <a:defRPr sz="1400">
                <a:solidFill>
                  <a:srgbClr val="888888"/>
                </a:solidFill>
              </a:defRPr>
            </a:lvl6pPr>
            <a:lvl7pPr indent="-228600" lvl="6" marL="3200400" algn="l">
              <a:spcBef>
                <a:spcPts val="1000"/>
              </a:spcBef>
              <a:spcAft>
                <a:spcPts val="0"/>
              </a:spcAft>
              <a:buSzPts val="1120"/>
              <a:buNone/>
              <a:defRPr sz="1400">
                <a:solidFill>
                  <a:srgbClr val="888888"/>
                </a:solidFill>
              </a:defRPr>
            </a:lvl7pPr>
            <a:lvl8pPr indent="-228600" lvl="7" marL="3657600" algn="l">
              <a:spcBef>
                <a:spcPts val="1000"/>
              </a:spcBef>
              <a:spcAft>
                <a:spcPts val="0"/>
              </a:spcAft>
              <a:buSzPts val="1120"/>
              <a:buNone/>
              <a:defRPr sz="1400">
                <a:solidFill>
                  <a:srgbClr val="888888"/>
                </a:solidFill>
              </a:defRPr>
            </a:lvl8pPr>
            <a:lvl9pPr indent="-228600" lvl="8" marL="4114800" algn="l">
              <a:spcBef>
                <a:spcPts val="1000"/>
              </a:spcBef>
              <a:spcAft>
                <a:spcPts val="0"/>
              </a:spcAft>
              <a:buSzPts val="1120"/>
              <a:buNone/>
              <a:defRPr sz="1400">
                <a:solidFill>
                  <a:srgbClr val="888888"/>
                </a:solidFill>
              </a:defRPr>
            </a:lvl9pPr>
          </a:lstStyle>
          <a:p/>
        </p:txBody>
      </p:sp>
      <p:sp>
        <p:nvSpPr>
          <p:cNvPr id="272" name="Google Shape;272;g3fa4287069d_0_459"/>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3" name="Google Shape;273;g3fa4287069d_0_459"/>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 name="Google Shape;274;g3fa4287069d_0_459"/>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g3fa4287069d_0_459"/>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Column">
  <p:cSld name="3 Column">
    <p:spTree>
      <p:nvGrpSpPr>
        <p:cNvPr id="276" name="Shape 276"/>
        <p:cNvGrpSpPr/>
        <p:nvPr/>
      </p:nvGrpSpPr>
      <p:grpSpPr>
        <a:xfrm>
          <a:off x="0" y="0"/>
          <a:ext cx="0" cy="0"/>
          <a:chOff x="0" y="0"/>
          <a:chExt cx="0" cy="0"/>
        </a:xfrm>
      </p:grpSpPr>
      <p:sp>
        <p:nvSpPr>
          <p:cNvPr id="277" name="Google Shape;277;g3fa4287069d_0_476"/>
          <p:cNvSpPr txBox="1"/>
          <p:nvPr>
            <p:ph type="title"/>
          </p:nvPr>
        </p:nvSpPr>
        <p:spPr>
          <a:xfrm>
            <a:off x="866215" y="973668"/>
            <a:ext cx="6619200" cy="707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g3fa4287069d_0_476"/>
          <p:cNvSpPr txBox="1"/>
          <p:nvPr>
            <p:ph idx="1" type="body"/>
          </p:nvPr>
        </p:nvSpPr>
        <p:spPr>
          <a:xfrm>
            <a:off x="866215" y="2603502"/>
            <a:ext cx="23565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79" name="Google Shape;279;g3fa4287069d_0_476"/>
          <p:cNvSpPr txBox="1"/>
          <p:nvPr>
            <p:ph idx="2" type="body"/>
          </p:nvPr>
        </p:nvSpPr>
        <p:spPr>
          <a:xfrm>
            <a:off x="866215" y="3179764"/>
            <a:ext cx="2356500" cy="28473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80" name="Google Shape;280;g3fa4287069d_0_476"/>
          <p:cNvSpPr txBox="1"/>
          <p:nvPr>
            <p:ph idx="3" type="body"/>
          </p:nvPr>
        </p:nvSpPr>
        <p:spPr>
          <a:xfrm>
            <a:off x="3384541" y="2603500"/>
            <a:ext cx="23601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81" name="Google Shape;281;g3fa4287069d_0_476"/>
          <p:cNvSpPr txBox="1"/>
          <p:nvPr>
            <p:ph idx="4" type="body"/>
          </p:nvPr>
        </p:nvSpPr>
        <p:spPr>
          <a:xfrm>
            <a:off x="3384541" y="3179763"/>
            <a:ext cx="2360100" cy="28473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82" name="Google Shape;282;g3fa4287069d_0_476"/>
          <p:cNvSpPr txBox="1"/>
          <p:nvPr>
            <p:ph idx="5" type="body"/>
          </p:nvPr>
        </p:nvSpPr>
        <p:spPr>
          <a:xfrm>
            <a:off x="5916101" y="2603501"/>
            <a:ext cx="23595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83" name="Google Shape;283;g3fa4287069d_0_476"/>
          <p:cNvSpPr txBox="1"/>
          <p:nvPr>
            <p:ph idx="6" type="body"/>
          </p:nvPr>
        </p:nvSpPr>
        <p:spPr>
          <a:xfrm>
            <a:off x="5916247" y="3179762"/>
            <a:ext cx="2359200" cy="28473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284" name="Google Shape;284;g3fa4287069d_0_476"/>
          <p:cNvCxnSpPr/>
          <p:nvPr/>
        </p:nvCxnSpPr>
        <p:spPr>
          <a:xfrm>
            <a:off x="3302978" y="2569633"/>
            <a:ext cx="0" cy="3492600"/>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285" name="Google Shape;285;g3fa4287069d_0_476"/>
          <p:cNvCxnSpPr/>
          <p:nvPr/>
        </p:nvCxnSpPr>
        <p:spPr>
          <a:xfrm>
            <a:off x="5829301" y="2569633"/>
            <a:ext cx="0" cy="3492600"/>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286" name="Google Shape;286;g3fa4287069d_0_476"/>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7" name="Google Shape;287;g3fa4287069d_0_476"/>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8" name="Google Shape;288;g3fa4287069d_0_476"/>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Picture Column">
  <p:cSld name="3 Picture Column">
    <p:spTree>
      <p:nvGrpSpPr>
        <p:cNvPr id="289" name="Shape 289"/>
        <p:cNvGrpSpPr/>
        <p:nvPr/>
      </p:nvGrpSpPr>
      <p:grpSpPr>
        <a:xfrm>
          <a:off x="0" y="0"/>
          <a:ext cx="0" cy="0"/>
          <a:chOff x="0" y="0"/>
          <a:chExt cx="0" cy="0"/>
        </a:xfrm>
      </p:grpSpPr>
      <p:sp>
        <p:nvSpPr>
          <p:cNvPr id="290" name="Google Shape;290;g3fa4287069d_0_489"/>
          <p:cNvSpPr txBox="1"/>
          <p:nvPr>
            <p:ph type="title"/>
          </p:nvPr>
        </p:nvSpPr>
        <p:spPr>
          <a:xfrm>
            <a:off x="866215" y="973668"/>
            <a:ext cx="6619200" cy="707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3600"/>
              <a:buFont typeface="Century Gothic"/>
              <a:buNone/>
              <a:defRPr sz="36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g3fa4287069d_0_489"/>
          <p:cNvSpPr txBox="1"/>
          <p:nvPr>
            <p:ph idx="1" type="body"/>
          </p:nvPr>
        </p:nvSpPr>
        <p:spPr>
          <a:xfrm>
            <a:off x="866215" y="4532844"/>
            <a:ext cx="22878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92" name="Google Shape;292;g3fa4287069d_0_489"/>
          <p:cNvSpPr/>
          <p:nvPr>
            <p:ph idx="2" type="pic"/>
          </p:nvPr>
        </p:nvSpPr>
        <p:spPr>
          <a:xfrm>
            <a:off x="1000915" y="2603500"/>
            <a:ext cx="2018400" cy="1591500"/>
          </a:xfrm>
          <a:prstGeom prst="roundRect">
            <a:avLst>
              <a:gd fmla="val 1858" name="adj"/>
            </a:avLst>
          </a:prstGeom>
          <a:noFill/>
          <a:ln>
            <a:noFill/>
          </a:ln>
          <a:effectLst>
            <a:outerShdw blurRad="50800" rotWithShape="0" algn="tl" dir="5400000" dist="50800">
              <a:srgbClr val="000000">
                <a:alpha val="43140"/>
              </a:srgbClr>
            </a:outerShdw>
          </a:effectLst>
        </p:spPr>
      </p:sp>
      <p:sp>
        <p:nvSpPr>
          <p:cNvPr id="293" name="Google Shape;293;g3fa4287069d_0_489"/>
          <p:cNvSpPr txBox="1"/>
          <p:nvPr>
            <p:ph idx="3" type="body"/>
          </p:nvPr>
        </p:nvSpPr>
        <p:spPr>
          <a:xfrm>
            <a:off x="866215" y="5109106"/>
            <a:ext cx="2287800" cy="9180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94" name="Google Shape;294;g3fa4287069d_0_489"/>
          <p:cNvSpPr txBox="1"/>
          <p:nvPr>
            <p:ph idx="4" type="body"/>
          </p:nvPr>
        </p:nvSpPr>
        <p:spPr>
          <a:xfrm>
            <a:off x="3426649" y="4532844"/>
            <a:ext cx="22878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95" name="Google Shape;295;g3fa4287069d_0_489"/>
          <p:cNvSpPr/>
          <p:nvPr>
            <p:ph idx="5" type="pic"/>
          </p:nvPr>
        </p:nvSpPr>
        <p:spPr>
          <a:xfrm>
            <a:off x="3561346" y="2603500"/>
            <a:ext cx="2018400" cy="1591500"/>
          </a:xfrm>
          <a:prstGeom prst="roundRect">
            <a:avLst>
              <a:gd fmla="val 1858" name="adj"/>
            </a:avLst>
          </a:prstGeom>
          <a:noFill/>
          <a:ln>
            <a:noFill/>
          </a:ln>
          <a:effectLst>
            <a:outerShdw blurRad="50800" rotWithShape="0" algn="tl" dir="5400000" dist="50800">
              <a:srgbClr val="000000">
                <a:alpha val="43140"/>
              </a:srgbClr>
            </a:outerShdw>
          </a:effectLst>
        </p:spPr>
      </p:sp>
      <p:sp>
        <p:nvSpPr>
          <p:cNvPr id="296" name="Google Shape;296;g3fa4287069d_0_489"/>
          <p:cNvSpPr txBox="1"/>
          <p:nvPr>
            <p:ph idx="6" type="body"/>
          </p:nvPr>
        </p:nvSpPr>
        <p:spPr>
          <a:xfrm>
            <a:off x="3427629" y="5109105"/>
            <a:ext cx="2287800" cy="9180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sp>
        <p:nvSpPr>
          <p:cNvPr id="297" name="Google Shape;297;g3fa4287069d_0_489"/>
          <p:cNvSpPr txBox="1"/>
          <p:nvPr>
            <p:ph idx="7" type="body"/>
          </p:nvPr>
        </p:nvSpPr>
        <p:spPr>
          <a:xfrm>
            <a:off x="5987081" y="4532845"/>
            <a:ext cx="2288100" cy="576300"/>
          </a:xfrm>
          <a:prstGeom prst="rect">
            <a:avLst/>
          </a:prstGeom>
          <a:noFill/>
          <a:ln>
            <a:noFill/>
          </a:ln>
        </p:spPr>
        <p:txBody>
          <a:bodyPr anchorCtr="0" anchor="b" bIns="45700" lIns="91425" spcFirstLastPara="1" rIns="91425" wrap="square" tIns="45700">
            <a:noAutofit/>
          </a:bodyPr>
          <a:lstStyle>
            <a:lvl1pPr indent="-228600" lvl="0" marL="457200" algn="l">
              <a:spcBef>
                <a:spcPts val="1000"/>
              </a:spcBef>
              <a:spcAft>
                <a:spcPts val="0"/>
              </a:spcAft>
              <a:buSzPts val="1920"/>
              <a:buNone/>
              <a:defRPr b="0" sz="2400">
                <a:solidFill>
                  <a:srgbClr val="EE52A4"/>
                </a:solidFill>
              </a:defRPr>
            </a:lvl1pPr>
            <a:lvl2pPr indent="-228600" lvl="1" marL="914400" algn="l">
              <a:spcBef>
                <a:spcPts val="1000"/>
              </a:spcBef>
              <a:spcAft>
                <a:spcPts val="0"/>
              </a:spcAft>
              <a:buSzPts val="1600"/>
              <a:buNone/>
              <a:defRPr b="1" sz="2000"/>
            </a:lvl2pPr>
            <a:lvl3pPr indent="-228600" lvl="2" marL="1371600" algn="l">
              <a:spcBef>
                <a:spcPts val="1000"/>
              </a:spcBef>
              <a:spcAft>
                <a:spcPts val="0"/>
              </a:spcAft>
              <a:buSzPts val="1440"/>
              <a:buNone/>
              <a:defRPr b="1" sz="1800"/>
            </a:lvl3pPr>
            <a:lvl4pPr indent="-228600" lvl="3" marL="1828800" algn="l">
              <a:spcBef>
                <a:spcPts val="1000"/>
              </a:spcBef>
              <a:spcAft>
                <a:spcPts val="0"/>
              </a:spcAft>
              <a:buSzPts val="1280"/>
              <a:buNone/>
              <a:defRPr b="1" sz="1600"/>
            </a:lvl4pPr>
            <a:lvl5pPr indent="-228600" lvl="4" marL="2286000" algn="l">
              <a:spcBef>
                <a:spcPts val="1000"/>
              </a:spcBef>
              <a:spcAft>
                <a:spcPts val="0"/>
              </a:spcAft>
              <a:buSzPts val="1280"/>
              <a:buNone/>
              <a:defRPr b="1" sz="1600"/>
            </a:lvl5pPr>
            <a:lvl6pPr indent="-228600" lvl="5" marL="2743200" algn="l">
              <a:spcBef>
                <a:spcPts val="1000"/>
              </a:spcBef>
              <a:spcAft>
                <a:spcPts val="0"/>
              </a:spcAft>
              <a:buSzPts val="1280"/>
              <a:buNone/>
              <a:defRPr b="1" sz="1600"/>
            </a:lvl6pPr>
            <a:lvl7pPr indent="-228600" lvl="6" marL="3200400" algn="l">
              <a:spcBef>
                <a:spcPts val="1000"/>
              </a:spcBef>
              <a:spcAft>
                <a:spcPts val="0"/>
              </a:spcAft>
              <a:buSzPts val="1280"/>
              <a:buNone/>
              <a:defRPr b="1" sz="1600"/>
            </a:lvl7pPr>
            <a:lvl8pPr indent="-228600" lvl="7" marL="3657600" algn="l">
              <a:spcBef>
                <a:spcPts val="1000"/>
              </a:spcBef>
              <a:spcAft>
                <a:spcPts val="0"/>
              </a:spcAft>
              <a:buSzPts val="1280"/>
              <a:buNone/>
              <a:defRPr b="1" sz="1600"/>
            </a:lvl8pPr>
            <a:lvl9pPr indent="-228600" lvl="8" marL="4114800" algn="l">
              <a:spcBef>
                <a:spcPts val="1000"/>
              </a:spcBef>
              <a:spcAft>
                <a:spcPts val="0"/>
              </a:spcAft>
              <a:buSzPts val="1280"/>
              <a:buNone/>
              <a:defRPr b="1" sz="1600"/>
            </a:lvl9pPr>
          </a:lstStyle>
          <a:p/>
        </p:txBody>
      </p:sp>
      <p:sp>
        <p:nvSpPr>
          <p:cNvPr id="298" name="Google Shape;298;g3fa4287069d_0_489"/>
          <p:cNvSpPr/>
          <p:nvPr>
            <p:ph idx="8" type="pic"/>
          </p:nvPr>
        </p:nvSpPr>
        <p:spPr>
          <a:xfrm>
            <a:off x="6122273" y="2603500"/>
            <a:ext cx="2018400" cy="1591500"/>
          </a:xfrm>
          <a:prstGeom prst="roundRect">
            <a:avLst>
              <a:gd fmla="val 1858" name="adj"/>
            </a:avLst>
          </a:prstGeom>
          <a:noFill/>
          <a:ln>
            <a:noFill/>
          </a:ln>
          <a:effectLst>
            <a:outerShdw blurRad="50800" rotWithShape="0" algn="tl" dir="5400000" dist="50800">
              <a:srgbClr val="000000">
                <a:alpha val="43140"/>
              </a:srgbClr>
            </a:outerShdw>
          </a:effectLst>
        </p:spPr>
      </p:sp>
      <p:sp>
        <p:nvSpPr>
          <p:cNvPr id="299" name="Google Shape;299;g3fa4287069d_0_489"/>
          <p:cNvSpPr txBox="1"/>
          <p:nvPr>
            <p:ph idx="9" type="body"/>
          </p:nvPr>
        </p:nvSpPr>
        <p:spPr>
          <a:xfrm>
            <a:off x="5987081" y="5109104"/>
            <a:ext cx="2288100" cy="918000"/>
          </a:xfrm>
          <a:prstGeom prst="rect">
            <a:avLst/>
          </a:prstGeom>
          <a:noFill/>
          <a:ln>
            <a:noFill/>
          </a:ln>
        </p:spPr>
        <p:txBody>
          <a:bodyPr anchorCtr="0" anchor="t" bIns="45700" lIns="91425" spcFirstLastPara="1" rIns="91425" wrap="square" tIns="45700">
            <a:normAutofit/>
          </a:bodyPr>
          <a:lstStyle>
            <a:lvl1pPr indent="-228600" lvl="0" marL="457200" algn="l">
              <a:spcBef>
                <a:spcPts val="1000"/>
              </a:spcBef>
              <a:spcAft>
                <a:spcPts val="0"/>
              </a:spcAft>
              <a:buSzPts val="1120"/>
              <a:buNone/>
              <a:defRPr sz="1400"/>
            </a:lvl1pPr>
            <a:lvl2pPr indent="-228600" lvl="1" marL="914400" algn="l">
              <a:spcBef>
                <a:spcPts val="1000"/>
              </a:spcBef>
              <a:spcAft>
                <a:spcPts val="0"/>
              </a:spcAft>
              <a:buSzPts val="960"/>
              <a:buNone/>
              <a:defRPr sz="1200"/>
            </a:lvl2pPr>
            <a:lvl3pPr indent="-228600" lvl="2" marL="1371600" algn="l">
              <a:spcBef>
                <a:spcPts val="1000"/>
              </a:spcBef>
              <a:spcAft>
                <a:spcPts val="0"/>
              </a:spcAft>
              <a:buSzPts val="800"/>
              <a:buNone/>
              <a:defRPr sz="1000"/>
            </a:lvl3pPr>
            <a:lvl4pPr indent="-228600" lvl="3" marL="1828800" algn="l">
              <a:spcBef>
                <a:spcPts val="1000"/>
              </a:spcBef>
              <a:spcAft>
                <a:spcPts val="0"/>
              </a:spcAft>
              <a:buSzPts val="720"/>
              <a:buNone/>
              <a:defRPr sz="900"/>
            </a:lvl4pPr>
            <a:lvl5pPr indent="-228600" lvl="4" marL="2286000" algn="l">
              <a:spcBef>
                <a:spcPts val="1000"/>
              </a:spcBef>
              <a:spcAft>
                <a:spcPts val="0"/>
              </a:spcAft>
              <a:buSzPts val="720"/>
              <a:buNone/>
              <a:defRPr sz="900"/>
            </a:lvl5pPr>
            <a:lvl6pPr indent="-228600" lvl="5" marL="2743200" algn="l">
              <a:spcBef>
                <a:spcPts val="1000"/>
              </a:spcBef>
              <a:spcAft>
                <a:spcPts val="0"/>
              </a:spcAft>
              <a:buSzPts val="720"/>
              <a:buNone/>
              <a:defRPr sz="900"/>
            </a:lvl6pPr>
            <a:lvl7pPr indent="-228600" lvl="6" marL="3200400" algn="l">
              <a:spcBef>
                <a:spcPts val="1000"/>
              </a:spcBef>
              <a:spcAft>
                <a:spcPts val="0"/>
              </a:spcAft>
              <a:buSzPts val="720"/>
              <a:buNone/>
              <a:defRPr sz="900"/>
            </a:lvl7pPr>
            <a:lvl8pPr indent="-228600" lvl="7" marL="3657600" algn="l">
              <a:spcBef>
                <a:spcPts val="1000"/>
              </a:spcBef>
              <a:spcAft>
                <a:spcPts val="0"/>
              </a:spcAft>
              <a:buSzPts val="720"/>
              <a:buNone/>
              <a:defRPr sz="900"/>
            </a:lvl8pPr>
            <a:lvl9pPr indent="-228600" lvl="8" marL="4114800" algn="l">
              <a:spcBef>
                <a:spcPts val="1000"/>
              </a:spcBef>
              <a:spcAft>
                <a:spcPts val="0"/>
              </a:spcAft>
              <a:buSzPts val="720"/>
              <a:buNone/>
              <a:defRPr sz="900"/>
            </a:lvl9pPr>
          </a:lstStyle>
          <a:p/>
        </p:txBody>
      </p:sp>
      <p:cxnSp>
        <p:nvCxnSpPr>
          <p:cNvPr id="300" name="Google Shape;300;g3fa4287069d_0_489"/>
          <p:cNvCxnSpPr/>
          <p:nvPr/>
        </p:nvCxnSpPr>
        <p:spPr>
          <a:xfrm>
            <a:off x="3304373" y="2569633"/>
            <a:ext cx="0" cy="3492600"/>
          </a:xfrm>
          <a:prstGeom prst="straightConnector1">
            <a:avLst/>
          </a:prstGeom>
          <a:noFill/>
          <a:ln cap="flat" cmpd="sng" w="12700">
            <a:solidFill>
              <a:schemeClr val="accent1">
                <a:alpha val="40000"/>
              </a:schemeClr>
            </a:solidFill>
            <a:prstDash val="solid"/>
            <a:round/>
            <a:headEnd len="sm" w="sm" type="none"/>
            <a:tailEnd len="sm" w="sm" type="none"/>
          </a:ln>
        </p:spPr>
      </p:cxnSp>
      <p:cxnSp>
        <p:nvCxnSpPr>
          <p:cNvPr id="301" name="Google Shape;301;g3fa4287069d_0_489"/>
          <p:cNvCxnSpPr/>
          <p:nvPr/>
        </p:nvCxnSpPr>
        <p:spPr>
          <a:xfrm>
            <a:off x="5848352" y="2569633"/>
            <a:ext cx="0" cy="3492600"/>
          </a:xfrm>
          <a:prstGeom prst="straightConnector1">
            <a:avLst/>
          </a:prstGeom>
          <a:noFill/>
          <a:ln cap="flat" cmpd="sng" w="12700">
            <a:solidFill>
              <a:schemeClr val="accent1">
                <a:alpha val="40000"/>
              </a:schemeClr>
            </a:solidFill>
            <a:prstDash val="solid"/>
            <a:round/>
            <a:headEnd len="sm" w="sm" type="none"/>
            <a:tailEnd len="sm" w="sm" type="none"/>
          </a:ln>
        </p:spPr>
      </p:cxnSp>
      <p:sp>
        <p:nvSpPr>
          <p:cNvPr id="302" name="Google Shape;302;g3fa4287069d_0_489"/>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 name="Google Shape;303;g3fa4287069d_0_489"/>
          <p:cNvSpPr txBox="1"/>
          <p:nvPr>
            <p:ph idx="11" type="ftr"/>
          </p:nvPr>
        </p:nvSpPr>
        <p:spPr>
          <a:xfrm>
            <a:off x="420833" y="6391838"/>
            <a:ext cx="27333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4" name="Google Shape;304;g3fa4287069d_0_489"/>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05" name="Shape 305"/>
        <p:cNvGrpSpPr/>
        <p:nvPr/>
      </p:nvGrpSpPr>
      <p:grpSpPr>
        <a:xfrm>
          <a:off x="0" y="0"/>
          <a:ext cx="0" cy="0"/>
          <a:chOff x="0" y="0"/>
          <a:chExt cx="0" cy="0"/>
        </a:xfrm>
      </p:grpSpPr>
      <p:sp>
        <p:nvSpPr>
          <p:cNvPr id="306" name="Google Shape;306;g3fa4287069d_0_505"/>
          <p:cNvSpPr txBox="1"/>
          <p:nvPr>
            <p:ph type="title"/>
          </p:nvPr>
        </p:nvSpPr>
        <p:spPr>
          <a:xfrm>
            <a:off x="866215" y="973668"/>
            <a:ext cx="6619200" cy="707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7" name="Google Shape;307;g3fa4287069d_0_505"/>
          <p:cNvSpPr txBox="1"/>
          <p:nvPr>
            <p:ph idx="1" type="body"/>
          </p:nvPr>
        </p:nvSpPr>
        <p:spPr>
          <a:xfrm rot="5400000">
            <a:off x="2467660" y="1002100"/>
            <a:ext cx="3416400" cy="66192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08" name="Google Shape;308;g3fa4287069d_0_505"/>
          <p:cNvSpPr txBox="1"/>
          <p:nvPr>
            <p:ph idx="10" type="dt"/>
          </p:nvPr>
        </p:nvSpPr>
        <p:spPr>
          <a:xfrm>
            <a:off x="8021579" y="6391838"/>
            <a:ext cx="7431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 name="Google Shape;309;g3fa4287069d_0_505"/>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 name="Google Shape;310;g3fa4287069d_0_505"/>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showMasterSp="0" type="vertTitleAndTx">
  <p:cSld name="VERTICAL_TITLE_AND_VERTICAL_TEXT">
    <p:spTree>
      <p:nvGrpSpPr>
        <p:cNvPr id="311" name="Shape 311"/>
        <p:cNvGrpSpPr/>
        <p:nvPr/>
      </p:nvGrpSpPr>
      <p:grpSpPr>
        <a:xfrm>
          <a:off x="0" y="0"/>
          <a:ext cx="0" cy="0"/>
          <a:chOff x="0" y="0"/>
          <a:chExt cx="0" cy="0"/>
        </a:xfrm>
      </p:grpSpPr>
      <p:grpSp>
        <p:nvGrpSpPr>
          <p:cNvPr id="312" name="Google Shape;312;g3fa4287069d_0_511"/>
          <p:cNvGrpSpPr/>
          <p:nvPr/>
        </p:nvGrpSpPr>
        <p:grpSpPr>
          <a:xfrm>
            <a:off x="0" y="0"/>
            <a:ext cx="9144009" cy="6858000"/>
            <a:chOff x="0" y="0"/>
            <a:chExt cx="12192011" cy="6858000"/>
          </a:xfrm>
        </p:grpSpPr>
        <p:sp>
          <p:nvSpPr>
            <p:cNvPr id="313" name="Google Shape;313;g3fa4287069d_0_511"/>
            <p:cNvSpPr/>
            <p:nvPr/>
          </p:nvSpPr>
          <p:spPr>
            <a:xfrm>
              <a:off x="0" y="0"/>
              <a:ext cx="12192000" cy="6858000"/>
            </a:xfrm>
            <a:prstGeom prst="rect">
              <a:avLst/>
            </a:prstGeom>
            <a:blipFill rotWithShape="1">
              <a:blip r:embed="rId2">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g3fa4287069d_0_511"/>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g3fa4287069d_0_511"/>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g3fa4287069d_0_511"/>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g3fa4287069d_0_511"/>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g3fa4287069d_0_511"/>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g3fa4287069d_0_511"/>
            <p:cNvSpPr/>
            <p:nvPr/>
          </p:nvSpPr>
          <p:spPr>
            <a:xfrm>
              <a:off x="414867" y="402165"/>
              <a:ext cx="6510900" cy="60537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g3fa4287069d_0_511"/>
            <p:cNvSpPr/>
            <p:nvPr/>
          </p:nvSpPr>
          <p:spPr>
            <a:xfrm rot="5101739">
              <a:off x="6294738" y="4577733"/>
              <a:ext cx="3299410" cy="44093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g3fa4287069d_0_511"/>
            <p:cNvSpPr/>
            <p:nvPr/>
          </p:nvSpPr>
          <p:spPr>
            <a:xfrm rot="5400000">
              <a:off x="4449229" y="2801723"/>
              <a:ext cx="6053675" cy="1254560"/>
            </a:xfrm>
            <a:custGeom>
              <a:rect b="b" l="l" r="r" t="t"/>
              <a:pathLst>
                <a:path extrusionOk="0" h="8000" w="10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lt1"/>
            </a:solidFill>
            <a:ln>
              <a:noFill/>
            </a:ln>
          </p:spPr>
        </p:sp>
        <p:sp>
          <p:nvSpPr>
            <p:cNvPr id="322" name="Google Shape;322;g3fa4287069d_0_511"/>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323" name="Google Shape;323;g3fa4287069d_0_511"/>
          <p:cNvSpPr txBox="1"/>
          <p:nvPr>
            <p:ph type="title"/>
          </p:nvPr>
        </p:nvSpPr>
        <p:spPr>
          <a:xfrm rot="5400000">
            <a:off x="4593300" y="3124067"/>
            <a:ext cx="4748700" cy="105750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Clr>
                <a:schemeClr val="lt2"/>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4" name="Google Shape;324;g3fa4287069d_0_511"/>
          <p:cNvSpPr txBox="1"/>
          <p:nvPr>
            <p:ph idx="1" type="body"/>
          </p:nvPr>
        </p:nvSpPr>
        <p:spPr>
          <a:xfrm rot="5400000">
            <a:off x="837884" y="1306817"/>
            <a:ext cx="4748700" cy="4692000"/>
          </a:xfrm>
          <a:prstGeom prst="rect">
            <a:avLst/>
          </a:prstGeom>
          <a:noFill/>
          <a:ln>
            <a:noFill/>
          </a:ln>
        </p:spPr>
        <p:txBody>
          <a:bodyPr anchorCtr="0" anchor="t" bIns="45700" lIns="91425" spcFirstLastPara="1" rIns="91425" wrap="square" tIns="45700">
            <a:normAutofit/>
          </a:bodyPr>
          <a:lstStyle>
            <a:lvl1pPr indent="-320040" lvl="0" marL="457200" algn="l">
              <a:spcBef>
                <a:spcPts val="1000"/>
              </a:spcBef>
              <a:spcAft>
                <a:spcPts val="0"/>
              </a:spcAft>
              <a:buSzPts val="1440"/>
              <a:buChar char="►"/>
              <a:defRPr/>
            </a:lvl1pPr>
            <a:lvl2pPr indent="-320040" lvl="1" marL="914400" algn="l">
              <a:spcBef>
                <a:spcPts val="1000"/>
              </a:spcBef>
              <a:spcAft>
                <a:spcPts val="0"/>
              </a:spcAft>
              <a:buSzPts val="1440"/>
              <a:buChar char="►"/>
              <a:defRPr/>
            </a:lvl2pPr>
            <a:lvl3pPr indent="-320040" lvl="2" marL="1371600" algn="l">
              <a:spcBef>
                <a:spcPts val="1000"/>
              </a:spcBef>
              <a:spcAft>
                <a:spcPts val="0"/>
              </a:spcAft>
              <a:buSzPts val="1440"/>
              <a:buChar char="►"/>
              <a:defRPr/>
            </a:lvl3pPr>
            <a:lvl4pPr indent="-320040" lvl="3" marL="1828800" algn="l">
              <a:spcBef>
                <a:spcPts val="1000"/>
              </a:spcBef>
              <a:spcAft>
                <a:spcPts val="0"/>
              </a:spcAft>
              <a:buSzPts val="1440"/>
              <a:buChar char="►"/>
              <a:defRPr/>
            </a:lvl4pPr>
            <a:lvl5pPr indent="-320040" lvl="4" marL="2286000" algn="l">
              <a:spcBef>
                <a:spcPts val="1000"/>
              </a:spcBef>
              <a:spcAft>
                <a:spcPts val="0"/>
              </a:spcAft>
              <a:buSzPts val="1440"/>
              <a:buChar char="►"/>
              <a:defRPr/>
            </a:lvl5pPr>
            <a:lvl6pPr indent="-320040" lvl="5" marL="2743200" algn="l">
              <a:spcBef>
                <a:spcPts val="1000"/>
              </a:spcBef>
              <a:spcAft>
                <a:spcPts val="0"/>
              </a:spcAft>
              <a:buSzPts val="1440"/>
              <a:buChar char="►"/>
              <a:defRPr/>
            </a:lvl6pPr>
            <a:lvl7pPr indent="-320040" lvl="6" marL="3200400" algn="l">
              <a:spcBef>
                <a:spcPts val="1000"/>
              </a:spcBef>
              <a:spcAft>
                <a:spcPts val="0"/>
              </a:spcAft>
              <a:buSzPts val="1440"/>
              <a:buChar char="►"/>
              <a:defRPr/>
            </a:lvl7pPr>
            <a:lvl8pPr indent="-320040" lvl="7" marL="3657600" algn="l">
              <a:spcBef>
                <a:spcPts val="1000"/>
              </a:spcBef>
              <a:spcAft>
                <a:spcPts val="0"/>
              </a:spcAft>
              <a:buSzPts val="1440"/>
              <a:buChar char="►"/>
              <a:defRPr/>
            </a:lvl8pPr>
            <a:lvl9pPr indent="-320040" lvl="8" marL="4114800" algn="l">
              <a:spcBef>
                <a:spcPts val="1000"/>
              </a:spcBef>
              <a:spcAft>
                <a:spcPts val="0"/>
              </a:spcAft>
              <a:buSzPts val="1440"/>
              <a:buChar char="►"/>
              <a:defRPr/>
            </a:lvl9pPr>
          </a:lstStyle>
          <a:p/>
        </p:txBody>
      </p:sp>
      <p:sp>
        <p:nvSpPr>
          <p:cNvPr id="325" name="Google Shape;325;g3fa4287069d_0_511"/>
          <p:cNvSpPr txBox="1"/>
          <p:nvPr>
            <p:ph idx="10" type="dt"/>
          </p:nvPr>
        </p:nvSpPr>
        <p:spPr>
          <a:xfrm>
            <a:off x="7989828" y="6391838"/>
            <a:ext cx="744000" cy="304800"/>
          </a:xfrm>
          <a:prstGeom prst="rect">
            <a:avLst/>
          </a:prstGeom>
          <a:noFill/>
          <a:ln>
            <a:noFill/>
          </a:ln>
        </p:spPr>
        <p:txBody>
          <a:bodyPr anchorCtr="0" anchor="ctr" bIns="45700" lIns="91425" spcFirstLastPara="1" rIns="91425" wrap="square" tIns="45700">
            <a:noAutofit/>
          </a:bodyPr>
          <a:lstStyle>
            <a:lvl1pPr lvl="0" algn="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6" name="Google Shape;326;g3fa4287069d_0_511"/>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7" name="Google Shape;327;g3fa4287069d_0_511"/>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g3fa4287069d_0_511"/>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algn="ctr">
              <a:spcBef>
                <a:spcPts val="0"/>
              </a:spcBef>
              <a:buNone/>
              <a:defRPr/>
            </a:lvl1pPr>
            <a:lvl2pPr indent="0" lvl="1" marL="0" algn="ctr">
              <a:spcBef>
                <a:spcPts val="0"/>
              </a:spcBef>
              <a:buNone/>
              <a:defRPr/>
            </a:lvl2pPr>
            <a:lvl3pPr indent="0" lvl="2" marL="0" algn="ctr">
              <a:spcBef>
                <a:spcPts val="0"/>
              </a:spcBef>
              <a:buNone/>
              <a:defRPr/>
            </a:lvl3pPr>
            <a:lvl4pPr indent="0" lvl="3" marL="0" algn="ctr">
              <a:spcBef>
                <a:spcPts val="0"/>
              </a:spcBef>
              <a:buNone/>
              <a:defRPr/>
            </a:lvl4pPr>
            <a:lvl5pPr indent="0" lvl="4" marL="0" algn="ctr">
              <a:spcBef>
                <a:spcPts val="0"/>
              </a:spcBef>
              <a:buNone/>
              <a:defRPr/>
            </a:lvl5pPr>
            <a:lvl6pPr indent="0" lvl="5" marL="0" algn="ctr">
              <a:spcBef>
                <a:spcPts val="0"/>
              </a:spcBef>
              <a:buNone/>
              <a:defRPr/>
            </a:lvl6pPr>
            <a:lvl7pPr indent="0" lvl="6" marL="0" algn="ctr">
              <a:spcBef>
                <a:spcPts val="0"/>
              </a:spcBef>
              <a:buNone/>
              <a:defRPr/>
            </a:lvl7pPr>
            <a:lvl8pPr indent="0" lvl="7" marL="0" algn="ctr">
              <a:spcBef>
                <a:spcPts val="0"/>
              </a:spcBef>
              <a:buNone/>
              <a:defRPr/>
            </a:lvl8pPr>
            <a:lvl9pPr indent="0" lvl="8" marL="0" algn="ctr">
              <a:spcBef>
                <a:spcPts val="0"/>
              </a:spcBef>
              <a:buNone/>
              <a:defRPr/>
            </a:lvl9pPr>
          </a:lstStyle>
          <a:p>
            <a:pPr indent="0" lvl="0" marL="0" rtl="0" algn="ct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35" name="Shape 335"/>
        <p:cNvGrpSpPr/>
        <p:nvPr/>
      </p:nvGrpSpPr>
      <p:grpSpPr>
        <a:xfrm>
          <a:off x="0" y="0"/>
          <a:ext cx="0" cy="0"/>
          <a:chOff x="0" y="0"/>
          <a:chExt cx="0" cy="0"/>
        </a:xfrm>
      </p:grpSpPr>
      <p:sp>
        <p:nvSpPr>
          <p:cNvPr id="336" name="Google Shape;336;g3fa539d9c7b_0_101"/>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7" name="Google Shape;337;g3fa539d9c7b_0_101"/>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8" name="Google Shape;338;g3fa539d9c7b_0_101"/>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9" name="Google Shape;339;g3fa539d9c7b_0_101"/>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0" name="Google Shape;340;g3fa539d9c7b_0_101"/>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41" name="Shape 341"/>
        <p:cNvGrpSpPr/>
        <p:nvPr/>
      </p:nvGrpSpPr>
      <p:grpSpPr>
        <a:xfrm>
          <a:off x="0" y="0"/>
          <a:ext cx="0" cy="0"/>
          <a:chOff x="0" y="0"/>
          <a:chExt cx="0" cy="0"/>
        </a:xfrm>
      </p:grpSpPr>
      <p:sp>
        <p:nvSpPr>
          <p:cNvPr id="342" name="Google Shape;342;g3fa539d9c7b_0_107"/>
          <p:cNvSpPr txBox="1"/>
          <p:nvPr>
            <p:ph type="ctrTitle"/>
          </p:nvPr>
        </p:nvSpPr>
        <p:spPr>
          <a:xfrm>
            <a:off x="1143000" y="1122363"/>
            <a:ext cx="6858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3" name="Google Shape;343;g3fa539d9c7b_0_107"/>
          <p:cNvSpPr txBox="1"/>
          <p:nvPr>
            <p:ph idx="1" type="subTitle"/>
          </p:nvPr>
        </p:nvSpPr>
        <p:spPr>
          <a:xfrm>
            <a:off x="1143000" y="3602038"/>
            <a:ext cx="6858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344" name="Google Shape;344;g3fa539d9c7b_0_107"/>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5" name="Google Shape;345;g3fa539d9c7b_0_107"/>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6" name="Google Shape;346;g3fa539d9c7b_0_107"/>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7" name="Shape 347"/>
        <p:cNvGrpSpPr/>
        <p:nvPr/>
      </p:nvGrpSpPr>
      <p:grpSpPr>
        <a:xfrm>
          <a:off x="0" y="0"/>
          <a:ext cx="0" cy="0"/>
          <a:chOff x="0" y="0"/>
          <a:chExt cx="0" cy="0"/>
        </a:xfrm>
      </p:grpSpPr>
      <p:sp>
        <p:nvSpPr>
          <p:cNvPr id="348" name="Google Shape;348;g3fa539d9c7b_0_113"/>
          <p:cNvSpPr txBox="1"/>
          <p:nvPr>
            <p:ph type="title"/>
          </p:nvPr>
        </p:nvSpPr>
        <p:spPr>
          <a:xfrm>
            <a:off x="623888" y="1709738"/>
            <a:ext cx="78867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9" name="Google Shape;349;g3fa539d9c7b_0_113"/>
          <p:cNvSpPr txBox="1"/>
          <p:nvPr>
            <p:ph idx="1" type="body"/>
          </p:nvPr>
        </p:nvSpPr>
        <p:spPr>
          <a:xfrm>
            <a:off x="623888" y="4589463"/>
            <a:ext cx="78867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350" name="Google Shape;350;g3fa539d9c7b_0_113"/>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1" name="Google Shape;351;g3fa539d9c7b_0_113"/>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2" name="Google Shape;352;g3fa539d9c7b_0_113"/>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3" name="Shape 353"/>
        <p:cNvGrpSpPr/>
        <p:nvPr/>
      </p:nvGrpSpPr>
      <p:grpSpPr>
        <a:xfrm>
          <a:off x="0" y="0"/>
          <a:ext cx="0" cy="0"/>
          <a:chOff x="0" y="0"/>
          <a:chExt cx="0" cy="0"/>
        </a:xfrm>
      </p:grpSpPr>
      <p:sp>
        <p:nvSpPr>
          <p:cNvPr id="354" name="Google Shape;354;g3fa539d9c7b_0_119"/>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5" name="Google Shape;355;g3fa539d9c7b_0_119"/>
          <p:cNvSpPr txBox="1"/>
          <p:nvPr>
            <p:ph idx="1" type="body"/>
          </p:nvPr>
        </p:nvSpPr>
        <p:spPr>
          <a:xfrm>
            <a:off x="628650" y="1825625"/>
            <a:ext cx="38862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6" name="Google Shape;356;g3fa539d9c7b_0_119"/>
          <p:cNvSpPr txBox="1"/>
          <p:nvPr>
            <p:ph idx="2" type="body"/>
          </p:nvPr>
        </p:nvSpPr>
        <p:spPr>
          <a:xfrm>
            <a:off x="4629150" y="1825625"/>
            <a:ext cx="38862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57" name="Google Shape;357;g3fa539d9c7b_0_119"/>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g3fa539d9c7b_0_119"/>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9" name="Google Shape;359;g3fa539d9c7b_0_119"/>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0" name="Shape 360"/>
        <p:cNvGrpSpPr/>
        <p:nvPr/>
      </p:nvGrpSpPr>
      <p:grpSpPr>
        <a:xfrm>
          <a:off x="0" y="0"/>
          <a:ext cx="0" cy="0"/>
          <a:chOff x="0" y="0"/>
          <a:chExt cx="0" cy="0"/>
        </a:xfrm>
      </p:grpSpPr>
      <p:sp>
        <p:nvSpPr>
          <p:cNvPr id="361" name="Google Shape;361;g3fa539d9c7b_0_126"/>
          <p:cNvSpPr txBox="1"/>
          <p:nvPr>
            <p:ph type="title"/>
          </p:nvPr>
        </p:nvSpPr>
        <p:spPr>
          <a:xfrm>
            <a:off x="629841" y="365125"/>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2" name="Google Shape;362;g3fa539d9c7b_0_126"/>
          <p:cNvSpPr txBox="1"/>
          <p:nvPr>
            <p:ph idx="1" type="body"/>
          </p:nvPr>
        </p:nvSpPr>
        <p:spPr>
          <a:xfrm>
            <a:off x="629841" y="1681163"/>
            <a:ext cx="38685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63" name="Google Shape;363;g3fa539d9c7b_0_126"/>
          <p:cNvSpPr txBox="1"/>
          <p:nvPr>
            <p:ph idx="2" type="body"/>
          </p:nvPr>
        </p:nvSpPr>
        <p:spPr>
          <a:xfrm>
            <a:off x="629841" y="2505075"/>
            <a:ext cx="38685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4" name="Google Shape;364;g3fa539d9c7b_0_126"/>
          <p:cNvSpPr txBox="1"/>
          <p:nvPr>
            <p:ph idx="3" type="body"/>
          </p:nvPr>
        </p:nvSpPr>
        <p:spPr>
          <a:xfrm>
            <a:off x="4629150" y="1681163"/>
            <a:ext cx="38874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65" name="Google Shape;365;g3fa539d9c7b_0_126"/>
          <p:cNvSpPr txBox="1"/>
          <p:nvPr>
            <p:ph idx="4" type="body"/>
          </p:nvPr>
        </p:nvSpPr>
        <p:spPr>
          <a:xfrm>
            <a:off x="4629150" y="2505075"/>
            <a:ext cx="38874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6" name="Google Shape;366;g3fa539d9c7b_0_126"/>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7" name="Google Shape;367;g3fa539d9c7b_0_126"/>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8" name="Google Shape;368;g3fa539d9c7b_0_126"/>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69" name="Shape 369"/>
        <p:cNvGrpSpPr/>
        <p:nvPr/>
      </p:nvGrpSpPr>
      <p:grpSpPr>
        <a:xfrm>
          <a:off x="0" y="0"/>
          <a:ext cx="0" cy="0"/>
          <a:chOff x="0" y="0"/>
          <a:chExt cx="0" cy="0"/>
        </a:xfrm>
      </p:grpSpPr>
      <p:sp>
        <p:nvSpPr>
          <p:cNvPr id="370" name="Google Shape;370;g3fa539d9c7b_0_135"/>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1" name="Google Shape;371;g3fa539d9c7b_0_135"/>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2" name="Google Shape;372;g3fa539d9c7b_0_135"/>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3" name="Google Shape;373;g3fa539d9c7b_0_135"/>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74" name="Shape 374"/>
        <p:cNvGrpSpPr/>
        <p:nvPr/>
      </p:nvGrpSpPr>
      <p:grpSpPr>
        <a:xfrm>
          <a:off x="0" y="0"/>
          <a:ext cx="0" cy="0"/>
          <a:chOff x="0" y="0"/>
          <a:chExt cx="0" cy="0"/>
        </a:xfrm>
      </p:grpSpPr>
      <p:sp>
        <p:nvSpPr>
          <p:cNvPr id="375" name="Google Shape;375;g3fa539d9c7b_0_140"/>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6" name="Google Shape;376;g3fa539d9c7b_0_140"/>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7" name="Google Shape;377;g3fa539d9c7b_0_140"/>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78" name="Shape 378"/>
        <p:cNvGrpSpPr/>
        <p:nvPr/>
      </p:nvGrpSpPr>
      <p:grpSpPr>
        <a:xfrm>
          <a:off x="0" y="0"/>
          <a:ext cx="0" cy="0"/>
          <a:chOff x="0" y="0"/>
          <a:chExt cx="0" cy="0"/>
        </a:xfrm>
      </p:grpSpPr>
      <p:sp>
        <p:nvSpPr>
          <p:cNvPr id="379" name="Google Shape;379;g3fa539d9c7b_0_144"/>
          <p:cNvSpPr txBox="1"/>
          <p:nvPr>
            <p:ph type="title"/>
          </p:nvPr>
        </p:nvSpPr>
        <p:spPr>
          <a:xfrm>
            <a:off x="629841" y="457200"/>
            <a:ext cx="29490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0" name="Google Shape;380;g3fa539d9c7b_0_144"/>
          <p:cNvSpPr txBox="1"/>
          <p:nvPr>
            <p:ph idx="1" type="body"/>
          </p:nvPr>
        </p:nvSpPr>
        <p:spPr>
          <a:xfrm>
            <a:off x="3887391" y="987425"/>
            <a:ext cx="46293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381" name="Google Shape;381;g3fa539d9c7b_0_144"/>
          <p:cNvSpPr txBox="1"/>
          <p:nvPr>
            <p:ph idx="2" type="body"/>
          </p:nvPr>
        </p:nvSpPr>
        <p:spPr>
          <a:xfrm>
            <a:off x="629841" y="2057400"/>
            <a:ext cx="29490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82" name="Google Shape;382;g3fa539d9c7b_0_144"/>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3" name="Google Shape;383;g3fa539d9c7b_0_144"/>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g3fa539d9c7b_0_144"/>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85" name="Shape 385"/>
        <p:cNvGrpSpPr/>
        <p:nvPr/>
      </p:nvGrpSpPr>
      <p:grpSpPr>
        <a:xfrm>
          <a:off x="0" y="0"/>
          <a:ext cx="0" cy="0"/>
          <a:chOff x="0" y="0"/>
          <a:chExt cx="0" cy="0"/>
        </a:xfrm>
      </p:grpSpPr>
      <p:sp>
        <p:nvSpPr>
          <p:cNvPr id="386" name="Google Shape;386;g3fa539d9c7b_0_151"/>
          <p:cNvSpPr txBox="1"/>
          <p:nvPr>
            <p:ph type="title"/>
          </p:nvPr>
        </p:nvSpPr>
        <p:spPr>
          <a:xfrm>
            <a:off x="629841" y="457200"/>
            <a:ext cx="29490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7" name="Google Shape;387;g3fa539d9c7b_0_151"/>
          <p:cNvSpPr/>
          <p:nvPr>
            <p:ph idx="2" type="pic"/>
          </p:nvPr>
        </p:nvSpPr>
        <p:spPr>
          <a:xfrm>
            <a:off x="3887391" y="987425"/>
            <a:ext cx="4629300" cy="4873500"/>
          </a:xfrm>
          <a:prstGeom prst="rect">
            <a:avLst/>
          </a:prstGeom>
          <a:noFill/>
          <a:ln>
            <a:noFill/>
          </a:ln>
        </p:spPr>
      </p:sp>
      <p:sp>
        <p:nvSpPr>
          <p:cNvPr id="388" name="Google Shape;388;g3fa539d9c7b_0_151"/>
          <p:cNvSpPr txBox="1"/>
          <p:nvPr>
            <p:ph idx="1" type="body"/>
          </p:nvPr>
        </p:nvSpPr>
        <p:spPr>
          <a:xfrm>
            <a:off x="629841" y="2057400"/>
            <a:ext cx="29490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389" name="Google Shape;389;g3fa539d9c7b_0_151"/>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0" name="Google Shape;390;g3fa539d9c7b_0_151"/>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1" name="Google Shape;391;g3fa539d9c7b_0_151"/>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92" name="Shape 392"/>
        <p:cNvGrpSpPr/>
        <p:nvPr/>
      </p:nvGrpSpPr>
      <p:grpSpPr>
        <a:xfrm>
          <a:off x="0" y="0"/>
          <a:ext cx="0" cy="0"/>
          <a:chOff x="0" y="0"/>
          <a:chExt cx="0" cy="0"/>
        </a:xfrm>
      </p:grpSpPr>
      <p:sp>
        <p:nvSpPr>
          <p:cNvPr id="393" name="Google Shape;393;g3fa539d9c7b_0_158"/>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4" name="Google Shape;394;g3fa539d9c7b_0_158"/>
          <p:cNvSpPr txBox="1"/>
          <p:nvPr>
            <p:ph idx="1" type="body"/>
          </p:nvPr>
        </p:nvSpPr>
        <p:spPr>
          <a:xfrm rot="5400000">
            <a:off x="2396400" y="57875"/>
            <a:ext cx="4351200"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95" name="Google Shape;395;g3fa539d9c7b_0_158"/>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6" name="Google Shape;396;g3fa539d9c7b_0_158"/>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7" name="Google Shape;397;g3fa539d9c7b_0_158"/>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98" name="Shape 398"/>
        <p:cNvGrpSpPr/>
        <p:nvPr/>
      </p:nvGrpSpPr>
      <p:grpSpPr>
        <a:xfrm>
          <a:off x="0" y="0"/>
          <a:ext cx="0" cy="0"/>
          <a:chOff x="0" y="0"/>
          <a:chExt cx="0" cy="0"/>
        </a:xfrm>
      </p:grpSpPr>
      <p:sp>
        <p:nvSpPr>
          <p:cNvPr id="399" name="Google Shape;399;g3fa539d9c7b_0_164"/>
          <p:cNvSpPr txBox="1"/>
          <p:nvPr>
            <p:ph type="title"/>
          </p:nvPr>
        </p:nvSpPr>
        <p:spPr>
          <a:xfrm rot="5400000">
            <a:off x="4623600" y="2285275"/>
            <a:ext cx="5811900" cy="19716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0" name="Google Shape;400;g3fa539d9c7b_0_164"/>
          <p:cNvSpPr txBox="1"/>
          <p:nvPr>
            <p:ph idx="1" type="body"/>
          </p:nvPr>
        </p:nvSpPr>
        <p:spPr>
          <a:xfrm rot="5400000">
            <a:off x="623025" y="370675"/>
            <a:ext cx="5811900" cy="58008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1" name="Google Shape;401;g3fa539d9c7b_0_164"/>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2" name="Google Shape;402;g3fa539d9c7b_0_164"/>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03" name="Google Shape;403;g3fa539d9c7b_0_164"/>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19" Type="http://schemas.openxmlformats.org/officeDocument/2006/relationships/theme" Target="../theme/theme2.xml"/><Relationship Id="rId6" Type="http://schemas.openxmlformats.org/officeDocument/2006/relationships/slideLayout" Target="../slideLayouts/slideLayout16.xml"/><Relationship Id="rId18" Type="http://schemas.openxmlformats.org/officeDocument/2006/relationships/slideLayout" Target="../slideLayouts/slideLayout28.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9.xml"/><Relationship Id="rId10" Type="http://schemas.openxmlformats.org/officeDocument/2006/relationships/slideLayout" Target="../slideLayouts/slideLayout38.xml"/><Relationship Id="rId12" Type="http://schemas.openxmlformats.org/officeDocument/2006/relationships/theme" Target="../theme/theme3.xml"/><Relationship Id="rId1" Type="http://schemas.openxmlformats.org/officeDocument/2006/relationships/slideLayout" Target="../slideLayouts/slideLayout29.xml"/><Relationship Id="rId2" Type="http://schemas.openxmlformats.org/officeDocument/2006/relationships/slideLayout" Target="../slideLayouts/slideLayout30.xml"/><Relationship Id="rId3" Type="http://schemas.openxmlformats.org/officeDocument/2006/relationships/slideLayout" Target="../slideLayouts/slideLayout31.xml"/><Relationship Id="rId4" Type="http://schemas.openxmlformats.org/officeDocument/2006/relationships/slideLayout" Target="../slideLayouts/slideLayout32.xml"/><Relationship Id="rId9" Type="http://schemas.openxmlformats.org/officeDocument/2006/relationships/slideLayout" Target="../slideLayouts/slideLayout37.xml"/><Relationship Id="rId5" Type="http://schemas.openxmlformats.org/officeDocument/2006/relationships/slideLayout" Target="../slideLayouts/slideLayout33.xml"/><Relationship Id="rId6" Type="http://schemas.openxmlformats.org/officeDocument/2006/relationships/slideLayout" Target="../slideLayouts/slideLayout34.xml"/><Relationship Id="rId7" Type="http://schemas.openxmlformats.org/officeDocument/2006/relationships/slideLayout" Target="../slideLayouts/slideLayout35.xml"/><Relationship Id="rId8" Type="http://schemas.openxmlformats.org/officeDocument/2006/relationships/slideLayout" Target="../slideLayouts/slideLayout3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5" name="Shape 5"/>
        <p:cNvGrpSpPr/>
        <p:nvPr/>
      </p:nvGrpSpPr>
      <p:grpSpPr>
        <a:xfrm>
          <a:off x="0" y="0"/>
          <a:ext cx="0" cy="0"/>
          <a:chOff x="0" y="0"/>
          <a:chExt cx="0" cy="0"/>
        </a:xfrm>
      </p:grpSpPr>
      <p:sp>
        <p:nvSpPr>
          <p:cNvPr id="6" name="Google Shape;6;p20"/>
          <p:cNvSpPr/>
          <p:nvPr/>
        </p:nvSpPr>
        <p:spPr>
          <a:xfrm>
            <a:off x="304800" y="329184"/>
            <a:ext cx="8532055" cy="6196819"/>
          </a:xfrm>
          <a:prstGeom prst="roundRect">
            <a:avLst>
              <a:gd fmla="val 2081" name="adj"/>
            </a:avLst>
          </a:prstGeom>
          <a:gradFill>
            <a:gsLst>
              <a:gs pos="0">
                <a:srgbClr val="FFFFFF"/>
              </a:gs>
              <a:gs pos="98000">
                <a:srgbClr val="FFFFFF"/>
              </a:gs>
              <a:gs pos="99055">
                <a:srgbClr val="F6F6F6"/>
              </a:gs>
              <a:gs pos="100000">
                <a:srgbClr val="D8D8D8"/>
              </a:gs>
            </a:gsLst>
            <a:lin ang="5400000" scaled="0"/>
          </a:gradFill>
          <a:ln cap="rnd" cmpd="sng" w="9525">
            <a:solidFill>
              <a:srgbClr val="A2A0A0"/>
            </a:solidFill>
            <a:prstDash val="solid"/>
            <a:round/>
            <a:headEnd len="sm" w="sm" type="none"/>
            <a:tailEnd len="sm" w="sm" type="none"/>
          </a:ln>
          <a:effectLst>
            <a:outerShdw blurRad="76200" rotWithShape="0" algn="tl" dir="5400000" dist="50800">
              <a:srgbClr val="000000">
                <a:alpha val="24314"/>
              </a:srgbClr>
            </a:outerShdw>
          </a:effectLst>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7" name="Google Shape;7;p20"/>
          <p:cNvSpPr/>
          <p:nvPr/>
        </p:nvSpPr>
        <p:spPr>
          <a:xfrm>
            <a:off x="418596" y="434162"/>
            <a:ext cx="8306809" cy="5486400"/>
          </a:xfrm>
          <a:prstGeom prst="roundRect">
            <a:avLst>
              <a:gd fmla="val 2127" name="adj"/>
            </a:avLst>
          </a:prstGeom>
          <a:gradFill>
            <a:gsLst>
              <a:gs pos="0">
                <a:schemeClr val="lt1"/>
              </a:gs>
              <a:gs pos="55000">
                <a:srgbClr val="DFDFDF"/>
              </a:gs>
              <a:gs pos="100000">
                <a:srgbClr val="9E9E9E"/>
              </a:gs>
            </a:gsLst>
            <a:path path="circle">
              <a:fillToRect b="50%" l="50%" r="50%" t="50%"/>
            </a:path>
            <a:tileRect/>
          </a:gra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Verdana"/>
              <a:ea typeface="Verdana"/>
              <a:cs typeface="Verdana"/>
              <a:sym typeface="Verdana"/>
            </a:endParaRPr>
          </a:p>
        </p:txBody>
      </p:sp>
      <p:sp>
        <p:nvSpPr>
          <p:cNvPr id="8" name="Google Shape;8;p20"/>
          <p:cNvSpPr txBox="1"/>
          <p:nvPr>
            <p:ph type="title"/>
          </p:nvPr>
        </p:nvSpPr>
        <p:spPr>
          <a:xfrm>
            <a:off x="502920" y="4985590"/>
            <a:ext cx="8183880" cy="1051560"/>
          </a:xfrm>
          <a:prstGeom prst="rect">
            <a:avLst/>
          </a:prstGeom>
          <a:noFill/>
          <a:ln>
            <a:noFill/>
          </a:ln>
        </p:spPr>
        <p:txBody>
          <a:bodyPr anchorCtr="0" anchor="b" bIns="45700" lIns="91425" spcFirstLastPara="1" rIns="91425" wrap="square" tIns="45700">
            <a:normAutofit/>
          </a:bodyPr>
          <a:lstStyle>
            <a:lvl1pPr lvl="0" marR="0" rtl="0" algn="l">
              <a:lnSpc>
                <a:spcPct val="100000"/>
              </a:lnSpc>
              <a:spcBef>
                <a:spcPts val="0"/>
              </a:spcBef>
              <a:spcAft>
                <a:spcPts val="0"/>
              </a:spcAft>
              <a:buClr>
                <a:srgbClr val="FF8C3C"/>
              </a:buClr>
              <a:buSzPts val="3600"/>
              <a:buFont typeface="Verdana"/>
              <a:buNone/>
              <a:defRPr b="1" i="0" sz="3600" u="none" cap="none" strike="noStrike">
                <a:solidFill>
                  <a:srgbClr val="FF8C3C"/>
                </a:solidFill>
                <a:latin typeface="Verdana"/>
                <a:ea typeface="Verdana"/>
                <a:cs typeface="Verdana"/>
                <a:sym typeface="Verdan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9" name="Google Shape;9;p20"/>
          <p:cNvSpPr txBox="1"/>
          <p:nvPr>
            <p:ph idx="1" type="body"/>
          </p:nvPr>
        </p:nvSpPr>
        <p:spPr>
          <a:xfrm>
            <a:off x="502920" y="530352"/>
            <a:ext cx="8183880" cy="4187952"/>
          </a:xfrm>
          <a:prstGeom prst="rect">
            <a:avLst/>
          </a:prstGeom>
          <a:noFill/>
          <a:ln>
            <a:noFill/>
          </a:ln>
        </p:spPr>
        <p:txBody>
          <a:bodyPr anchorCtr="0" anchor="t" bIns="45700" lIns="182875" spcFirstLastPara="1" rIns="91425" wrap="square" tIns="91425">
            <a:normAutofit/>
          </a:bodyPr>
          <a:lstStyle>
            <a:lvl1pPr indent="-370840" lvl="0" marL="457200" marR="0" rtl="0" algn="l">
              <a:lnSpc>
                <a:spcPct val="100000"/>
              </a:lnSpc>
              <a:spcBef>
                <a:spcPts val="250"/>
              </a:spcBef>
              <a:spcAft>
                <a:spcPts val="0"/>
              </a:spcAft>
              <a:buClr>
                <a:schemeClr val="accent1"/>
              </a:buClr>
              <a:buSzPts val="2240"/>
              <a:buFont typeface="Noto Sans Symbols"/>
              <a:buChar char="⚫"/>
              <a:defRPr b="0" i="0" sz="2800" u="none" cap="none" strike="noStrike">
                <a:solidFill>
                  <a:schemeClr val="dk1"/>
                </a:solidFill>
                <a:latin typeface="Verdana"/>
                <a:ea typeface="Verdana"/>
                <a:cs typeface="Verdana"/>
                <a:sym typeface="Verdana"/>
              </a:defRPr>
            </a:lvl1pPr>
            <a:lvl2pPr indent="-381000" lvl="1" marL="914400" marR="0" rtl="0" algn="l">
              <a:lnSpc>
                <a:spcPct val="100000"/>
              </a:lnSpc>
              <a:spcBef>
                <a:spcPts val="250"/>
              </a:spcBef>
              <a:spcAft>
                <a:spcPts val="0"/>
              </a:spcAft>
              <a:buClr>
                <a:schemeClr val="accent1"/>
              </a:buClr>
              <a:buSzPts val="2400"/>
              <a:buFont typeface="Verdana"/>
              <a:buChar char="◦"/>
              <a:defRPr b="0" i="0" sz="2400" u="none" cap="none" strike="noStrike">
                <a:solidFill>
                  <a:schemeClr val="dk1"/>
                </a:solidFill>
                <a:latin typeface="Verdana"/>
                <a:ea typeface="Verdana"/>
                <a:cs typeface="Verdana"/>
                <a:sym typeface="Verdana"/>
              </a:defRPr>
            </a:lvl2pPr>
            <a:lvl3pPr indent="-368300" lvl="2" marL="1371600" marR="0" rtl="0" algn="l">
              <a:lnSpc>
                <a:spcPct val="100000"/>
              </a:lnSpc>
              <a:spcBef>
                <a:spcPts val="250"/>
              </a:spcBef>
              <a:spcAft>
                <a:spcPts val="0"/>
              </a:spcAft>
              <a:buClr>
                <a:srgbClr val="EF323E"/>
              </a:buClr>
              <a:buSzPts val="2200"/>
              <a:buFont typeface="Noto Sans Symbols"/>
              <a:buChar char="●"/>
              <a:defRPr b="0" i="0" sz="2200" u="none" cap="none" strike="noStrike">
                <a:solidFill>
                  <a:schemeClr val="dk1"/>
                </a:solidFill>
                <a:latin typeface="Verdana"/>
                <a:ea typeface="Verdana"/>
                <a:cs typeface="Verdana"/>
                <a:sym typeface="Verdana"/>
              </a:defRPr>
            </a:lvl3pPr>
            <a:lvl4pPr indent="-363728" lvl="3" marL="1828800" marR="0" rtl="0" algn="l">
              <a:lnSpc>
                <a:spcPct val="100000"/>
              </a:lnSpc>
              <a:spcBef>
                <a:spcPts val="230"/>
              </a:spcBef>
              <a:spcAft>
                <a:spcPts val="0"/>
              </a:spcAft>
              <a:buClr>
                <a:srgbClr val="EF323E"/>
              </a:buClr>
              <a:buSzPts val="2128"/>
              <a:buFont typeface="Verdana"/>
              <a:buChar char="◦"/>
              <a:defRPr b="0" i="0" sz="1900" u="none" cap="none" strike="noStrike">
                <a:solidFill>
                  <a:schemeClr val="dk1"/>
                </a:solidFill>
                <a:latin typeface="Verdana"/>
                <a:ea typeface="Verdana"/>
                <a:cs typeface="Verdana"/>
                <a:sym typeface="Verdana"/>
              </a:defRPr>
            </a:lvl4pPr>
            <a:lvl5pPr indent="-342900" lvl="4" marL="2286000" marR="0" rtl="0" algn="l">
              <a:lnSpc>
                <a:spcPct val="100000"/>
              </a:lnSpc>
              <a:spcBef>
                <a:spcPts val="250"/>
              </a:spcBef>
              <a:spcAft>
                <a:spcPts val="0"/>
              </a:spcAft>
              <a:buClr>
                <a:srgbClr val="4882BE"/>
              </a:buClr>
              <a:buSzPts val="1800"/>
              <a:buFont typeface="Noto Sans Symbols"/>
              <a:buChar char="●"/>
              <a:defRPr b="0" i="0" sz="1800" u="none" cap="none" strike="noStrike">
                <a:solidFill>
                  <a:schemeClr val="dk1"/>
                </a:solidFill>
                <a:latin typeface="Verdana"/>
                <a:ea typeface="Verdana"/>
                <a:cs typeface="Verdana"/>
                <a:sym typeface="Verdana"/>
              </a:defRPr>
            </a:lvl5pPr>
            <a:lvl6pPr indent="-336550" lvl="5" marL="2743200" marR="0" rtl="0" algn="l">
              <a:lnSpc>
                <a:spcPct val="100000"/>
              </a:lnSpc>
              <a:spcBef>
                <a:spcPts val="250"/>
              </a:spcBef>
              <a:spcAft>
                <a:spcPts val="0"/>
              </a:spcAft>
              <a:buClr>
                <a:srgbClr val="4882BE"/>
              </a:buClr>
              <a:buSzPts val="1700"/>
              <a:buFont typeface="Verdana"/>
              <a:buChar char="◦"/>
              <a:defRPr b="0" i="0" sz="1700" u="none" cap="none" strike="noStrike">
                <a:solidFill>
                  <a:schemeClr val="dk1"/>
                </a:solidFill>
                <a:latin typeface="Verdana"/>
                <a:ea typeface="Verdana"/>
                <a:cs typeface="Verdana"/>
                <a:sym typeface="Verdana"/>
              </a:defRPr>
            </a:lvl6pPr>
            <a:lvl7pPr indent="-323850" lvl="6" marL="3200400" marR="0" rtl="0" algn="l">
              <a:lnSpc>
                <a:spcPct val="100000"/>
              </a:lnSpc>
              <a:spcBef>
                <a:spcPts val="255"/>
              </a:spcBef>
              <a:spcAft>
                <a:spcPts val="0"/>
              </a:spcAft>
              <a:buClr>
                <a:srgbClr val="4882BE"/>
              </a:buClr>
              <a:buSzPts val="1500"/>
              <a:buFont typeface="Noto Sans Symbols"/>
              <a:buChar char="●"/>
              <a:defRPr b="0" i="0" sz="1500" u="none" cap="none" strike="noStrike">
                <a:solidFill>
                  <a:schemeClr val="dk1"/>
                </a:solidFill>
                <a:latin typeface="Verdana"/>
                <a:ea typeface="Verdana"/>
                <a:cs typeface="Verdana"/>
                <a:sym typeface="Verdana"/>
              </a:defRPr>
            </a:lvl7pPr>
            <a:lvl8pPr indent="-323850" lvl="7" marL="3657600" marR="0" rtl="0" algn="l">
              <a:lnSpc>
                <a:spcPct val="100000"/>
              </a:lnSpc>
              <a:spcBef>
                <a:spcPts val="257"/>
              </a:spcBef>
              <a:spcAft>
                <a:spcPts val="0"/>
              </a:spcAft>
              <a:buClr>
                <a:srgbClr val="4882BE"/>
              </a:buClr>
              <a:buSzPts val="1500"/>
              <a:buFont typeface="Verdana"/>
              <a:buChar char="◦"/>
              <a:defRPr b="0" i="0" sz="1500" u="none" cap="none" strike="noStrike">
                <a:solidFill>
                  <a:schemeClr val="dk1"/>
                </a:solidFill>
                <a:latin typeface="Verdana"/>
                <a:ea typeface="Verdana"/>
                <a:cs typeface="Verdana"/>
                <a:sym typeface="Verdana"/>
              </a:defRPr>
            </a:lvl8pPr>
            <a:lvl9pPr indent="-323850" lvl="8" marL="4114800" marR="0" rtl="0" algn="l">
              <a:lnSpc>
                <a:spcPct val="100000"/>
              </a:lnSpc>
              <a:spcBef>
                <a:spcPts val="255"/>
              </a:spcBef>
              <a:spcAft>
                <a:spcPts val="0"/>
              </a:spcAft>
              <a:buClr>
                <a:srgbClr val="4882BE"/>
              </a:buClr>
              <a:buSzPts val="1500"/>
              <a:buFont typeface="Noto Sans Symbols"/>
              <a:buChar char="●"/>
              <a:defRPr b="0" i="0" sz="1500" u="none" cap="none" strike="noStrike">
                <a:solidFill>
                  <a:schemeClr val="dk1"/>
                </a:solidFill>
                <a:latin typeface="Verdana"/>
                <a:ea typeface="Verdana"/>
                <a:cs typeface="Verdana"/>
                <a:sym typeface="Verdana"/>
              </a:defRPr>
            </a:lvl9pPr>
          </a:lstStyle>
          <a:p/>
        </p:txBody>
      </p:sp>
      <p:sp>
        <p:nvSpPr>
          <p:cNvPr id="10" name="Google Shape;10;p20"/>
          <p:cNvSpPr txBox="1"/>
          <p:nvPr>
            <p:ph idx="10" type="dt"/>
          </p:nvPr>
        </p:nvSpPr>
        <p:spPr>
          <a:xfrm>
            <a:off x="3776328" y="6111875"/>
            <a:ext cx="2286000" cy="365125"/>
          </a:xfrm>
          <a:prstGeom prst="rect">
            <a:avLst/>
          </a:prstGeom>
          <a:noFill/>
          <a:ln>
            <a:noFill/>
          </a:ln>
        </p:spPr>
        <p:txBody>
          <a:bodyPr anchorCtr="0" anchor="b"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000" u="none" cap="none" strike="noStrike">
                <a:solidFill>
                  <a:srgbClr val="A5A298"/>
                </a:solidFill>
                <a:latin typeface="Verdana"/>
                <a:ea typeface="Verdana"/>
                <a:cs typeface="Verdana"/>
                <a:sym typeface="Verdan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9pPr>
          </a:lstStyle>
          <a:p/>
        </p:txBody>
      </p:sp>
      <p:sp>
        <p:nvSpPr>
          <p:cNvPr id="11" name="Google Shape;11;p20"/>
          <p:cNvSpPr txBox="1"/>
          <p:nvPr>
            <p:ph idx="11" type="ftr"/>
          </p:nvPr>
        </p:nvSpPr>
        <p:spPr>
          <a:xfrm>
            <a:off x="6062328" y="6111875"/>
            <a:ext cx="2286000" cy="365125"/>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000" u="none" cap="none" strike="noStrike">
                <a:solidFill>
                  <a:srgbClr val="A5A298"/>
                </a:solidFill>
                <a:latin typeface="Verdana"/>
                <a:ea typeface="Verdana"/>
                <a:cs typeface="Verdana"/>
                <a:sym typeface="Verdan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Verdana"/>
                <a:ea typeface="Verdana"/>
                <a:cs typeface="Verdana"/>
                <a:sym typeface="Verdana"/>
              </a:defRPr>
            </a:lvl9pPr>
          </a:lstStyle>
          <a:p/>
        </p:txBody>
      </p:sp>
      <p:sp>
        <p:nvSpPr>
          <p:cNvPr id="12" name="Google Shape;12;p20"/>
          <p:cNvSpPr txBox="1"/>
          <p:nvPr>
            <p:ph idx="12" type="sldNum"/>
          </p:nvPr>
        </p:nvSpPr>
        <p:spPr>
          <a:xfrm>
            <a:off x="8348328" y="6111875"/>
            <a:ext cx="457200" cy="365125"/>
          </a:xfrm>
          <a:prstGeom prst="rect">
            <a:avLst/>
          </a:prstGeom>
          <a:noFill/>
          <a:ln>
            <a:noFill/>
          </a:ln>
        </p:spPr>
        <p:txBody>
          <a:bodyPr anchorCtr="0" anchor="b"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rgbClr val="A5A298"/>
                </a:solidFill>
                <a:latin typeface="Verdana"/>
                <a:ea typeface="Verdana"/>
                <a:cs typeface="Verdana"/>
                <a:sym typeface="Verdana"/>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9" name="Shape 89"/>
        <p:cNvGrpSpPr/>
        <p:nvPr/>
      </p:nvGrpSpPr>
      <p:grpSpPr>
        <a:xfrm>
          <a:off x="0" y="0"/>
          <a:ext cx="0" cy="0"/>
          <a:chOff x="0" y="0"/>
          <a:chExt cx="0" cy="0"/>
        </a:xfrm>
      </p:grpSpPr>
      <p:grpSp>
        <p:nvGrpSpPr>
          <p:cNvPr id="90" name="Google Shape;90;g3fa4287069d_0_289"/>
          <p:cNvGrpSpPr/>
          <p:nvPr/>
        </p:nvGrpSpPr>
        <p:grpSpPr>
          <a:xfrm>
            <a:off x="0" y="0"/>
            <a:ext cx="9144009" cy="6858000"/>
            <a:chOff x="0" y="0"/>
            <a:chExt cx="12192011" cy="6858000"/>
          </a:xfrm>
        </p:grpSpPr>
        <p:sp>
          <p:nvSpPr>
            <p:cNvPr id="91" name="Google Shape;91;g3fa4287069d_0_289"/>
            <p:cNvSpPr/>
            <p:nvPr/>
          </p:nvSpPr>
          <p:spPr>
            <a:xfrm>
              <a:off x="0" y="0"/>
              <a:ext cx="12192000" cy="6858000"/>
            </a:xfrm>
            <a:prstGeom prst="rect">
              <a:avLst/>
            </a:prstGeom>
            <a:blipFill rotWithShape="1">
              <a:blip r:embed="rId1">
                <a:alphaModFix/>
              </a:blip>
              <a:stretch>
                <a:fillRect b="0" l="0" r="0" t="0"/>
              </a:stretch>
            </a:blip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 name="Google Shape;92;g3fa4287069d_0_289"/>
            <p:cNvSpPr/>
            <p:nvPr/>
          </p:nvSpPr>
          <p:spPr>
            <a:xfrm>
              <a:off x="0" y="2667000"/>
              <a:ext cx="4191000" cy="4191000"/>
            </a:xfrm>
            <a:prstGeom prst="ellipse">
              <a:avLst/>
            </a:prstGeom>
            <a:gradFill>
              <a:gsLst>
                <a:gs pos="0">
                  <a:srgbClr val="9B6BF2">
                    <a:alpha val="10980"/>
                  </a:srgbClr>
                </a:gs>
                <a:gs pos="36000">
                  <a:srgbClr val="9B6BF2">
                    <a:alpha val="10196"/>
                  </a:srgbClr>
                </a:gs>
                <a:gs pos="75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 name="Google Shape;93;g3fa4287069d_0_289"/>
            <p:cNvSpPr/>
            <p:nvPr/>
          </p:nvSpPr>
          <p:spPr>
            <a:xfrm>
              <a:off x="0" y="2895600"/>
              <a:ext cx="2362200" cy="2362200"/>
            </a:xfrm>
            <a:prstGeom prst="ellipse">
              <a:avLst/>
            </a:prstGeom>
            <a:gradFill>
              <a:gsLst>
                <a:gs pos="0">
                  <a:srgbClr val="9B6BF2">
                    <a:alpha val="7843"/>
                  </a:srgbClr>
                </a:gs>
                <a:gs pos="36000">
                  <a:srgbClr val="9B6BF2">
                    <a:alpha val="7843"/>
                  </a:srgbClr>
                </a:gs>
                <a:gs pos="72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4" name="Google Shape;94;g3fa4287069d_0_289"/>
            <p:cNvSpPr/>
            <p:nvPr/>
          </p:nvSpPr>
          <p:spPr>
            <a:xfrm>
              <a:off x="8609012" y="5867400"/>
              <a:ext cx="990600" cy="990600"/>
            </a:xfrm>
            <a:prstGeom prst="ellipse">
              <a:avLst/>
            </a:prstGeom>
            <a:gradFill>
              <a:gsLst>
                <a:gs pos="0">
                  <a:srgbClr val="9B6BF2">
                    <a:alpha val="14118"/>
                  </a:srgbClr>
                </a:gs>
                <a:gs pos="36000">
                  <a:srgbClr val="9B6BF2">
                    <a:alpha val="7059"/>
                  </a:srgbClr>
                </a:gs>
                <a:gs pos="66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g3fa4287069d_0_289"/>
            <p:cNvSpPr/>
            <p:nvPr/>
          </p:nvSpPr>
          <p:spPr>
            <a:xfrm>
              <a:off x="8609012" y="1676400"/>
              <a:ext cx="2819400" cy="2819400"/>
            </a:xfrm>
            <a:prstGeom prst="ellipse">
              <a:avLst/>
            </a:prstGeom>
            <a:gradFill>
              <a:gsLst>
                <a:gs pos="0">
                  <a:srgbClr val="9B6BF2">
                    <a:alpha val="7059"/>
                  </a:srgbClr>
                </a:gs>
                <a:gs pos="36000">
                  <a:srgbClr val="9B6BF2">
                    <a:alpha val="5882"/>
                  </a:srgbClr>
                </a:gs>
                <a:gs pos="69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g3fa4287069d_0_289"/>
            <p:cNvSpPr/>
            <p:nvPr/>
          </p:nvSpPr>
          <p:spPr>
            <a:xfrm>
              <a:off x="7999412" y="8464"/>
              <a:ext cx="1600200" cy="1600200"/>
            </a:xfrm>
            <a:prstGeom prst="ellipse">
              <a:avLst/>
            </a:prstGeom>
            <a:gradFill>
              <a:gsLst>
                <a:gs pos="0">
                  <a:srgbClr val="9B6BF2">
                    <a:alpha val="14118"/>
                  </a:srgbClr>
                </a:gs>
                <a:gs pos="36000">
                  <a:srgbClr val="9B6BF2">
                    <a:alpha val="7059"/>
                  </a:srgbClr>
                </a:gs>
                <a:gs pos="73000">
                  <a:srgbClr val="9B6BF2">
                    <a:alpha val="0"/>
                  </a:srgbClr>
                </a:gs>
                <a:gs pos="100000">
                  <a:srgbClr val="9B6BF2">
                    <a:alpha val="0"/>
                  </a:srgbClr>
                </a:gs>
              </a:gsLst>
              <a:path path="circle">
                <a:fillToRect b="50%" l="50%" r="50%" t="50%"/>
              </a:path>
              <a:tileRect/>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g3fa4287069d_0_289"/>
            <p:cNvSpPr/>
            <p:nvPr/>
          </p:nvSpPr>
          <p:spPr>
            <a:xfrm rot="-589939">
              <a:off x="8490949" y="1797513"/>
              <a:ext cx="3299413" cy="440920"/>
            </a:xfrm>
            <a:custGeom>
              <a:rect b="b" l="l" r="r" t="t"/>
              <a:pathLst>
                <a:path extrusionOk="0" h="5291" w="10000">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lt1">
                <a:alpha val="20000"/>
              </a:scheme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g3fa4287069d_0_289"/>
            <p:cNvSpPr/>
            <p:nvPr/>
          </p:nvSpPr>
          <p:spPr>
            <a:xfrm>
              <a:off x="459506" y="1866405"/>
              <a:ext cx="11277600" cy="4533900"/>
            </a:xfrm>
            <a:custGeom>
              <a:rect b="b" l="l" r="r" t="t"/>
              <a:pathLst>
                <a:path extrusionOk="0" h="2856" w="7104">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lt1"/>
            </a:solidFill>
            <a:ln>
              <a:noFill/>
            </a:ln>
          </p:spPr>
        </p:sp>
        <p:sp>
          <p:nvSpPr>
            <p:cNvPr id="99" name="Google Shape;99;g3fa4287069d_0_289"/>
            <p:cNvSpPr/>
            <p:nvPr/>
          </p:nvSpPr>
          <p:spPr>
            <a:xfrm>
              <a:off x="0" y="1587"/>
              <a:ext cx="12192011" cy="6856413"/>
            </a:xfrm>
            <a:custGeom>
              <a:rect b="b" l="l" r="r" t="t"/>
              <a:pathLst>
                <a:path extrusionOk="0" h="8638" w="15356">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lt1"/>
            </a:solidFill>
            <a:ln>
              <a:noFill/>
            </a:ln>
          </p:spPr>
        </p:sp>
      </p:grpSp>
      <p:sp>
        <p:nvSpPr>
          <p:cNvPr id="100" name="Google Shape;100;g3fa4287069d_0_289"/>
          <p:cNvSpPr txBox="1"/>
          <p:nvPr>
            <p:ph type="title"/>
          </p:nvPr>
        </p:nvSpPr>
        <p:spPr>
          <a:xfrm>
            <a:off x="866215" y="973668"/>
            <a:ext cx="6571200" cy="707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Clr>
                <a:schemeClr val="lt2"/>
              </a:buClr>
              <a:buSzPts val="3600"/>
              <a:buFont typeface="Century Gothic"/>
              <a:buNone/>
              <a:defRPr b="0" i="0" sz="3600" u="none" cap="none" strike="noStrike">
                <a:solidFill>
                  <a:schemeClr val="lt2"/>
                </a:solidFill>
                <a:latin typeface="Century Gothic"/>
                <a:ea typeface="Century Gothic"/>
                <a:cs typeface="Century Gothic"/>
                <a:sym typeface="Century Gothic"/>
              </a:defRPr>
            </a:lvl1pPr>
            <a:lvl2pPr lvl="1" marR="0" algn="l">
              <a:spcBef>
                <a:spcPts val="0"/>
              </a:spcBef>
              <a:spcAft>
                <a:spcPts val="0"/>
              </a:spcAft>
              <a:buSzPts val="1400"/>
              <a:buNone/>
              <a:defRPr b="0" i="0" sz="1800" u="none" cap="none" strike="noStrike">
                <a:solidFill>
                  <a:schemeClr val="dk2"/>
                </a:solidFill>
              </a:defRPr>
            </a:lvl2pPr>
            <a:lvl3pPr lvl="2" marR="0" algn="l">
              <a:spcBef>
                <a:spcPts val="0"/>
              </a:spcBef>
              <a:spcAft>
                <a:spcPts val="0"/>
              </a:spcAft>
              <a:buSzPts val="1400"/>
              <a:buNone/>
              <a:defRPr b="0" i="0" sz="1800" u="none" cap="none" strike="noStrike">
                <a:solidFill>
                  <a:schemeClr val="dk2"/>
                </a:solidFill>
              </a:defRPr>
            </a:lvl3pPr>
            <a:lvl4pPr lvl="3" marR="0" algn="l">
              <a:spcBef>
                <a:spcPts val="0"/>
              </a:spcBef>
              <a:spcAft>
                <a:spcPts val="0"/>
              </a:spcAft>
              <a:buSzPts val="1400"/>
              <a:buNone/>
              <a:defRPr b="0" i="0" sz="1800" u="none" cap="none" strike="noStrike">
                <a:solidFill>
                  <a:schemeClr val="dk2"/>
                </a:solidFill>
              </a:defRPr>
            </a:lvl4pPr>
            <a:lvl5pPr lvl="4" marR="0" algn="l">
              <a:spcBef>
                <a:spcPts val="0"/>
              </a:spcBef>
              <a:spcAft>
                <a:spcPts val="0"/>
              </a:spcAft>
              <a:buSzPts val="1400"/>
              <a:buNone/>
              <a:defRPr b="0" i="0" sz="1800" u="none" cap="none" strike="noStrike">
                <a:solidFill>
                  <a:schemeClr val="dk2"/>
                </a:solidFill>
              </a:defRPr>
            </a:lvl5pPr>
            <a:lvl6pPr lvl="5" marR="0" algn="l">
              <a:spcBef>
                <a:spcPts val="0"/>
              </a:spcBef>
              <a:spcAft>
                <a:spcPts val="0"/>
              </a:spcAft>
              <a:buSzPts val="1400"/>
              <a:buNone/>
              <a:defRPr b="0" i="0" sz="1800" u="none" cap="none" strike="noStrike">
                <a:solidFill>
                  <a:schemeClr val="dk2"/>
                </a:solidFill>
              </a:defRPr>
            </a:lvl6pPr>
            <a:lvl7pPr lvl="6" marR="0" algn="l">
              <a:spcBef>
                <a:spcPts val="0"/>
              </a:spcBef>
              <a:spcAft>
                <a:spcPts val="0"/>
              </a:spcAft>
              <a:buSzPts val="1400"/>
              <a:buNone/>
              <a:defRPr b="0" i="0" sz="1800" u="none" cap="none" strike="noStrike">
                <a:solidFill>
                  <a:schemeClr val="dk2"/>
                </a:solidFill>
              </a:defRPr>
            </a:lvl7pPr>
            <a:lvl8pPr lvl="7" marR="0" algn="l">
              <a:spcBef>
                <a:spcPts val="0"/>
              </a:spcBef>
              <a:spcAft>
                <a:spcPts val="0"/>
              </a:spcAft>
              <a:buSzPts val="1400"/>
              <a:buNone/>
              <a:defRPr b="0" i="0" sz="1800" u="none" cap="none" strike="noStrike">
                <a:solidFill>
                  <a:schemeClr val="dk2"/>
                </a:solidFill>
              </a:defRPr>
            </a:lvl8pPr>
            <a:lvl9pPr lvl="8" marR="0" algn="l">
              <a:spcBef>
                <a:spcPts val="0"/>
              </a:spcBef>
              <a:spcAft>
                <a:spcPts val="0"/>
              </a:spcAft>
              <a:buSzPts val="1400"/>
              <a:buNone/>
              <a:defRPr b="0" i="0" sz="1800" u="none" cap="none" strike="noStrike">
                <a:solidFill>
                  <a:schemeClr val="dk2"/>
                </a:solidFill>
              </a:defRPr>
            </a:lvl9pPr>
          </a:lstStyle>
          <a:p/>
        </p:txBody>
      </p:sp>
      <p:sp>
        <p:nvSpPr>
          <p:cNvPr id="101" name="Google Shape;101;g3fa4287069d_0_289"/>
          <p:cNvSpPr txBox="1"/>
          <p:nvPr>
            <p:ph idx="1" type="body"/>
          </p:nvPr>
        </p:nvSpPr>
        <p:spPr>
          <a:xfrm>
            <a:off x="866215" y="2603500"/>
            <a:ext cx="6571200" cy="3416400"/>
          </a:xfrm>
          <a:prstGeom prst="rect">
            <a:avLst/>
          </a:prstGeom>
          <a:noFill/>
          <a:ln>
            <a:noFill/>
          </a:ln>
        </p:spPr>
        <p:txBody>
          <a:bodyPr anchorCtr="0" anchor="t" bIns="45700" lIns="91425" spcFirstLastPara="1" rIns="91425" wrap="square" tIns="45700">
            <a:normAutofit/>
          </a:bodyPr>
          <a:lstStyle>
            <a:lvl1pPr indent="-320040" lvl="0" marL="457200" marR="0" algn="l">
              <a:spcBef>
                <a:spcPts val="1000"/>
              </a:spcBef>
              <a:spcAft>
                <a:spcPts val="0"/>
              </a:spcAft>
              <a:buClr>
                <a:schemeClr val="accent1"/>
              </a:buClr>
              <a:buSzPts val="1440"/>
              <a:buFont typeface="Noto Sans Symbols"/>
              <a:buChar char="►"/>
              <a:defRPr b="0" i="0" sz="1800" u="none" cap="none" strike="noStrike">
                <a:solidFill>
                  <a:srgbClr val="3F3F3F"/>
                </a:solidFill>
                <a:latin typeface="Century Gothic"/>
                <a:ea typeface="Century Gothic"/>
                <a:cs typeface="Century Gothic"/>
                <a:sym typeface="Century Gothic"/>
              </a:defRPr>
            </a:lvl1pPr>
            <a:lvl2pPr indent="-309880" lvl="1" marL="914400" marR="0" algn="l">
              <a:spcBef>
                <a:spcPts val="1000"/>
              </a:spcBef>
              <a:spcAft>
                <a:spcPts val="0"/>
              </a:spcAft>
              <a:buClr>
                <a:schemeClr val="accent1"/>
              </a:buClr>
              <a:buSzPts val="1280"/>
              <a:buFont typeface="Noto Sans Symbols"/>
              <a:buChar char="►"/>
              <a:defRPr b="0" i="0" sz="1600" u="none" cap="none" strike="noStrike">
                <a:solidFill>
                  <a:srgbClr val="3F3F3F"/>
                </a:solidFill>
                <a:latin typeface="Century Gothic"/>
                <a:ea typeface="Century Gothic"/>
                <a:cs typeface="Century Gothic"/>
                <a:sym typeface="Century Gothic"/>
              </a:defRPr>
            </a:lvl2pPr>
            <a:lvl3pPr indent="-299720" lvl="2" marL="1371600" marR="0" algn="l">
              <a:spcBef>
                <a:spcPts val="1000"/>
              </a:spcBef>
              <a:spcAft>
                <a:spcPts val="0"/>
              </a:spcAft>
              <a:buClr>
                <a:schemeClr val="accent1"/>
              </a:buClr>
              <a:buSzPts val="1120"/>
              <a:buFont typeface="Noto Sans Symbols"/>
              <a:buChar char="►"/>
              <a:defRPr b="0" i="0" sz="1400" u="none" cap="none" strike="noStrike">
                <a:solidFill>
                  <a:srgbClr val="3F3F3F"/>
                </a:solidFill>
                <a:latin typeface="Century Gothic"/>
                <a:ea typeface="Century Gothic"/>
                <a:cs typeface="Century Gothic"/>
                <a:sym typeface="Century Gothic"/>
              </a:defRPr>
            </a:lvl3pPr>
            <a:lvl4pPr indent="-289560" lvl="3" marL="1828800" marR="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4pPr>
            <a:lvl5pPr indent="-289560" lvl="4" marL="2286000" marR="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5pPr>
            <a:lvl6pPr indent="-289560" lvl="5" marL="2743200" marR="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6pPr>
            <a:lvl7pPr indent="-289560" lvl="6" marL="3200400" marR="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7pPr>
            <a:lvl8pPr indent="-289560" lvl="7" marL="3657600" marR="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8pPr>
            <a:lvl9pPr indent="-289560" lvl="8" marL="4114800" marR="0" algn="l">
              <a:spcBef>
                <a:spcPts val="1000"/>
              </a:spcBef>
              <a:spcAft>
                <a:spcPts val="0"/>
              </a:spcAft>
              <a:buClr>
                <a:schemeClr val="accent1"/>
              </a:buClr>
              <a:buSzPts val="960"/>
              <a:buFont typeface="Noto Sans Symbols"/>
              <a:buChar char="►"/>
              <a:defRPr b="0" i="0" sz="1200" u="none" cap="none" strike="noStrike">
                <a:solidFill>
                  <a:srgbClr val="3F3F3F"/>
                </a:solidFill>
                <a:latin typeface="Century Gothic"/>
                <a:ea typeface="Century Gothic"/>
                <a:cs typeface="Century Gothic"/>
                <a:sym typeface="Century Gothic"/>
              </a:defRPr>
            </a:lvl9pPr>
          </a:lstStyle>
          <a:p/>
        </p:txBody>
      </p:sp>
      <p:sp>
        <p:nvSpPr>
          <p:cNvPr id="102" name="Google Shape;102;g3fa4287069d_0_289"/>
          <p:cNvSpPr txBox="1"/>
          <p:nvPr>
            <p:ph idx="10" type="dt"/>
          </p:nvPr>
        </p:nvSpPr>
        <p:spPr>
          <a:xfrm>
            <a:off x="7989828" y="6391838"/>
            <a:ext cx="743100" cy="304800"/>
          </a:xfrm>
          <a:prstGeom prst="rect">
            <a:avLst/>
          </a:prstGeom>
          <a:noFill/>
          <a:ln>
            <a:noFill/>
          </a:ln>
        </p:spPr>
        <p:txBody>
          <a:bodyPr anchorCtr="0" anchor="ctr" bIns="45700" lIns="91425" spcFirstLastPara="1" rIns="91425" wrap="square" tIns="45700">
            <a:noAutofit/>
          </a:bodyPr>
          <a:lstStyle>
            <a:lvl1pPr lvl="0" marR="0" algn="r">
              <a:spcBef>
                <a:spcPts val="0"/>
              </a:spcBef>
              <a:spcAft>
                <a:spcPts val="0"/>
              </a:spcAft>
              <a:buSzPts val="1400"/>
              <a:buNone/>
              <a:defRPr b="1" i="0" sz="1000" u="none" cap="none" strike="noStrike">
                <a:solidFill>
                  <a:schemeClr val="accent1"/>
                </a:solidFill>
                <a:latin typeface="Century Gothic"/>
                <a:ea typeface="Century Gothic"/>
                <a:cs typeface="Century Gothic"/>
                <a:sym typeface="Century Gothic"/>
              </a:defRPr>
            </a:lvl1pPr>
            <a:lvl2pPr lvl="1"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3" name="Google Shape;103;g3fa4287069d_0_289"/>
          <p:cNvSpPr txBox="1"/>
          <p:nvPr>
            <p:ph idx="11" type="ftr"/>
          </p:nvPr>
        </p:nvSpPr>
        <p:spPr>
          <a:xfrm>
            <a:off x="420833" y="6391838"/>
            <a:ext cx="2895000" cy="3048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1" i="0" sz="1000" u="none" cap="none" strike="noStrike">
                <a:solidFill>
                  <a:schemeClr val="accent1"/>
                </a:solidFill>
                <a:latin typeface="Century Gothic"/>
                <a:ea typeface="Century Gothic"/>
                <a:cs typeface="Century Gothic"/>
                <a:sym typeface="Century Gothic"/>
              </a:defRPr>
            </a:lvl1pPr>
            <a:lvl2pPr lvl="1"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2pPr>
            <a:lvl3pPr lvl="2"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3pPr>
            <a:lvl4pPr lvl="3"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4pPr>
            <a:lvl5pPr lvl="4"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5pPr>
            <a:lvl6pPr lvl="5"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6pPr>
            <a:lvl7pPr lvl="6"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7pPr>
            <a:lvl8pPr lvl="7"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8pPr>
            <a:lvl9pPr lvl="8" marR="0" algn="l">
              <a:spcBef>
                <a:spcPts val="0"/>
              </a:spcBef>
              <a:spcAft>
                <a:spcPts val="0"/>
              </a:spcAft>
              <a:buSzPts val="1400"/>
              <a:buNone/>
              <a:defRPr b="0" i="0" sz="1800" u="none" cap="none" strike="noStrike">
                <a:solidFill>
                  <a:schemeClr val="dk1"/>
                </a:solidFill>
                <a:latin typeface="Century Gothic"/>
                <a:ea typeface="Century Gothic"/>
                <a:cs typeface="Century Gothic"/>
                <a:sym typeface="Century Gothic"/>
              </a:defRPr>
            </a:lvl9pPr>
          </a:lstStyle>
          <a:p/>
        </p:txBody>
      </p:sp>
      <p:sp>
        <p:nvSpPr>
          <p:cNvPr id="104" name="Google Shape;104;g3fa4287069d_0_289"/>
          <p:cNvSpPr/>
          <p:nvPr/>
        </p:nvSpPr>
        <p:spPr>
          <a:xfrm>
            <a:off x="7828359" y="0"/>
            <a:ext cx="514500" cy="1143000"/>
          </a:xfrm>
          <a:prstGeom prst="rect">
            <a:avLst/>
          </a:prstGeom>
          <a:solidFill>
            <a:schemeClr val="accent1"/>
          </a:solidFill>
          <a:ln>
            <a:noFill/>
          </a:ln>
          <a:effectLst>
            <a:outerShdw blurRad="38100" rotWithShape="0" dir="5400000" dist="25400">
              <a:srgbClr val="000000">
                <a:alpha val="451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g3fa4287069d_0_289"/>
          <p:cNvSpPr txBox="1"/>
          <p:nvPr>
            <p:ph idx="12" type="sldNum"/>
          </p:nvPr>
        </p:nvSpPr>
        <p:spPr>
          <a:xfrm>
            <a:off x="7764405" y="295729"/>
            <a:ext cx="628800" cy="767700"/>
          </a:xfrm>
          <a:prstGeom prst="rect">
            <a:avLst/>
          </a:prstGeom>
          <a:noFill/>
          <a:ln>
            <a:noFill/>
          </a:ln>
        </p:spPr>
        <p:txBody>
          <a:bodyPr anchorCtr="0" anchor="b" bIns="45700" lIns="91425" spcFirstLastPara="1" rIns="91425" wrap="square" tIns="45700">
            <a:noAutofit/>
          </a:bodyPr>
          <a:lstStyle>
            <a:lvl1pPr indent="0" lvl="0" marL="0" marR="0" algn="ctr">
              <a:spcBef>
                <a:spcPts val="0"/>
              </a:spcBef>
              <a:buNone/>
              <a:defRPr b="0" i="0" sz="2800" u="none" cap="none" strike="noStrike">
                <a:solidFill>
                  <a:schemeClr val="lt1"/>
                </a:solidFill>
                <a:latin typeface="Century Gothic"/>
                <a:ea typeface="Century Gothic"/>
                <a:cs typeface="Century Gothic"/>
                <a:sym typeface="Century Gothic"/>
              </a:defRPr>
            </a:lvl1pPr>
            <a:lvl2pPr indent="0" lvl="1" marL="0" marR="0" algn="ctr">
              <a:spcBef>
                <a:spcPts val="0"/>
              </a:spcBef>
              <a:buNone/>
              <a:defRPr b="0" i="0" sz="2800" u="none" cap="none" strike="noStrike">
                <a:solidFill>
                  <a:schemeClr val="lt1"/>
                </a:solidFill>
                <a:latin typeface="Century Gothic"/>
                <a:ea typeface="Century Gothic"/>
                <a:cs typeface="Century Gothic"/>
                <a:sym typeface="Century Gothic"/>
              </a:defRPr>
            </a:lvl2pPr>
            <a:lvl3pPr indent="0" lvl="2" marL="0" marR="0" algn="ctr">
              <a:spcBef>
                <a:spcPts val="0"/>
              </a:spcBef>
              <a:buNone/>
              <a:defRPr b="0" i="0" sz="2800" u="none" cap="none" strike="noStrike">
                <a:solidFill>
                  <a:schemeClr val="lt1"/>
                </a:solidFill>
                <a:latin typeface="Century Gothic"/>
                <a:ea typeface="Century Gothic"/>
                <a:cs typeface="Century Gothic"/>
                <a:sym typeface="Century Gothic"/>
              </a:defRPr>
            </a:lvl3pPr>
            <a:lvl4pPr indent="0" lvl="3" marL="0" marR="0" algn="ctr">
              <a:spcBef>
                <a:spcPts val="0"/>
              </a:spcBef>
              <a:buNone/>
              <a:defRPr b="0" i="0" sz="2800" u="none" cap="none" strike="noStrike">
                <a:solidFill>
                  <a:schemeClr val="lt1"/>
                </a:solidFill>
                <a:latin typeface="Century Gothic"/>
                <a:ea typeface="Century Gothic"/>
                <a:cs typeface="Century Gothic"/>
                <a:sym typeface="Century Gothic"/>
              </a:defRPr>
            </a:lvl4pPr>
            <a:lvl5pPr indent="0" lvl="4" marL="0" marR="0" algn="ctr">
              <a:spcBef>
                <a:spcPts val="0"/>
              </a:spcBef>
              <a:buNone/>
              <a:defRPr b="0" i="0" sz="2800" u="none" cap="none" strike="noStrike">
                <a:solidFill>
                  <a:schemeClr val="lt1"/>
                </a:solidFill>
                <a:latin typeface="Century Gothic"/>
                <a:ea typeface="Century Gothic"/>
                <a:cs typeface="Century Gothic"/>
                <a:sym typeface="Century Gothic"/>
              </a:defRPr>
            </a:lvl5pPr>
            <a:lvl6pPr indent="0" lvl="5" marL="0" marR="0" algn="ctr">
              <a:spcBef>
                <a:spcPts val="0"/>
              </a:spcBef>
              <a:buNone/>
              <a:defRPr b="0" i="0" sz="2800" u="none" cap="none" strike="noStrike">
                <a:solidFill>
                  <a:schemeClr val="lt1"/>
                </a:solidFill>
                <a:latin typeface="Century Gothic"/>
                <a:ea typeface="Century Gothic"/>
                <a:cs typeface="Century Gothic"/>
                <a:sym typeface="Century Gothic"/>
              </a:defRPr>
            </a:lvl6pPr>
            <a:lvl7pPr indent="0" lvl="6" marL="0" marR="0" algn="ctr">
              <a:spcBef>
                <a:spcPts val="0"/>
              </a:spcBef>
              <a:buNone/>
              <a:defRPr b="0" i="0" sz="2800" u="none" cap="none" strike="noStrike">
                <a:solidFill>
                  <a:schemeClr val="lt1"/>
                </a:solidFill>
                <a:latin typeface="Century Gothic"/>
                <a:ea typeface="Century Gothic"/>
                <a:cs typeface="Century Gothic"/>
                <a:sym typeface="Century Gothic"/>
              </a:defRPr>
            </a:lvl7pPr>
            <a:lvl8pPr indent="0" lvl="7" marL="0" marR="0" algn="ctr">
              <a:spcBef>
                <a:spcPts val="0"/>
              </a:spcBef>
              <a:buNone/>
              <a:defRPr b="0" i="0" sz="2800" u="none" cap="none" strike="noStrike">
                <a:solidFill>
                  <a:schemeClr val="lt1"/>
                </a:solidFill>
                <a:latin typeface="Century Gothic"/>
                <a:ea typeface="Century Gothic"/>
                <a:cs typeface="Century Gothic"/>
                <a:sym typeface="Century Gothic"/>
              </a:defRPr>
            </a:lvl8pPr>
            <a:lvl9pPr indent="0" lvl="8" marL="0" marR="0" algn="ctr">
              <a:spcBef>
                <a:spcPts val="0"/>
              </a:spcBef>
              <a:buNone/>
              <a:defRPr b="0" i="0" sz="2800" u="none" cap="none" strike="noStrike">
                <a:solidFill>
                  <a:schemeClr val="lt1"/>
                </a:solidFill>
                <a:latin typeface="Century Gothic"/>
                <a:ea typeface="Century Gothic"/>
                <a:cs typeface="Century Gothic"/>
                <a:sym typeface="Century Gothic"/>
              </a:defRPr>
            </a:lvl9pPr>
          </a:lstStyle>
          <a:p>
            <a:pPr indent="0" lvl="0" marL="0" rtl="0" algn="ct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 id="2147483674" r:id="rId15"/>
    <p:sldLayoutId id="2147483675" r:id="rId16"/>
    <p:sldLayoutId id="2147483676" r:id="rId17"/>
    <p:sldLayoutId id="2147483677"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9" name="Shape 329"/>
        <p:cNvGrpSpPr/>
        <p:nvPr/>
      </p:nvGrpSpPr>
      <p:grpSpPr>
        <a:xfrm>
          <a:off x="0" y="0"/>
          <a:ext cx="0" cy="0"/>
          <a:chOff x="0" y="0"/>
          <a:chExt cx="0" cy="0"/>
        </a:xfrm>
      </p:grpSpPr>
      <p:sp>
        <p:nvSpPr>
          <p:cNvPr id="330" name="Google Shape;330;g3fa539d9c7b_0_95"/>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331" name="Google Shape;331;g3fa539d9c7b_0_95"/>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332" name="Google Shape;332;g3fa539d9c7b_0_95"/>
          <p:cNvSpPr txBox="1"/>
          <p:nvPr>
            <p:ph idx="10" type="dt"/>
          </p:nvPr>
        </p:nvSpPr>
        <p:spPr>
          <a:xfrm>
            <a:off x="628650" y="6356350"/>
            <a:ext cx="20574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3" name="Google Shape;333;g3fa539d9c7b_0_95"/>
          <p:cNvSpPr txBox="1"/>
          <p:nvPr>
            <p:ph idx="11" type="ftr"/>
          </p:nvPr>
        </p:nvSpPr>
        <p:spPr>
          <a:xfrm>
            <a:off x="3028950" y="6356350"/>
            <a:ext cx="30861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334" name="Google Shape;334;g3fa539d9c7b_0_95"/>
          <p:cNvSpPr txBox="1"/>
          <p:nvPr>
            <p:ph idx="12" type="sldNum"/>
          </p:nvPr>
        </p:nvSpPr>
        <p:spPr>
          <a:xfrm>
            <a:off x="6457950" y="6356350"/>
            <a:ext cx="20574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7.png"/><Relationship Id="rId4" Type="http://schemas.openxmlformats.org/officeDocument/2006/relationships/image" Target="../media/image6.png"/><Relationship Id="rId5" Type="http://schemas.openxmlformats.org/officeDocument/2006/relationships/image" Target="../media/image20.png"/><Relationship Id="rId6"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4.png"/><Relationship Id="rId4" Type="http://schemas.openxmlformats.org/officeDocument/2006/relationships/image" Target="../media/image8.png"/><Relationship Id="rId5" Type="http://schemas.openxmlformats.org/officeDocument/2006/relationships/image" Target="../media/image10.png"/><Relationship Id="rId6"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5.png"/><Relationship Id="rId4" Type="http://schemas.openxmlformats.org/officeDocument/2006/relationships/image" Target="../media/image12.png"/><Relationship Id="rId5" Type="http://schemas.openxmlformats.org/officeDocument/2006/relationships/image" Target="../media/image1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pn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3.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9.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hyperlink" Target="https://www.mynamelabel.co.uk/collections/name-labels" TargetMode="External"/><Relationship Id="rId4" Type="http://schemas.openxmlformats.org/officeDocument/2006/relationships/image" Target="../media/image24.png"/><Relationship Id="rId5" Type="http://schemas.openxmlformats.org/officeDocument/2006/relationships/image" Target="../media/image28.png"/><Relationship Id="rId6"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hyperlink" Target="https://www.mynamelabel.co.uk/collections/name-labels" TargetMode="External"/><Relationship Id="rId4" Type="http://schemas.openxmlformats.org/officeDocument/2006/relationships/image" Target="../media/image24.png"/><Relationship Id="rId5" Type="http://schemas.openxmlformats.org/officeDocument/2006/relationships/image" Target="../media/image3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31.png"/><Relationship Id="rId4" Type="http://schemas.openxmlformats.org/officeDocument/2006/relationships/image" Target="../media/image27.png"/><Relationship Id="rId5" Type="http://schemas.openxmlformats.org/officeDocument/2006/relationships/image" Target="../media/image3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39.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26.png"/><Relationship Id="rId4" Type="http://schemas.openxmlformats.org/officeDocument/2006/relationships/image" Target="../media/image42.png"/><Relationship Id="rId5" Type="http://schemas.openxmlformats.org/officeDocument/2006/relationships/image" Target="../media/image34.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6.xml"/><Relationship Id="rId3" Type="http://schemas.openxmlformats.org/officeDocument/2006/relationships/image" Target="../media/image35.png"/><Relationship Id="rId4" Type="http://schemas.openxmlformats.org/officeDocument/2006/relationships/image" Target="../media/image40.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4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7.xml"/><Relationship Id="rId3" Type="http://schemas.openxmlformats.org/officeDocument/2006/relationships/hyperlink" Target="https://links-1.govdelivery.com/CL0/https:%2F%2Fsmoothwall.zoom.us%2Fwebinar%2Fregister%2FWN_soITE4QCSaGej-61y0Zulw%3Futm_content=%26utm_medium=email%26utm_name=%26utm_source=govdelivery%26utm_term=%23%2Fregistration/1/0100019f46ba2014-bb0ba832-de44-4ed9-977c-b690faed121e-000000/onbxFppPx0f-WHUEmRnmN-dHypvB_mDw660rNsLBu4A=452" TargetMode="External"/><Relationship Id="rId4" Type="http://schemas.openxmlformats.org/officeDocument/2006/relationships/hyperlink" Target="https://links-1.govdelivery.com/CL0/https:%2F%2Fmanchestersafeguardingpartnership.onlinesafetyhub.uk%2F%3Futm_content=%26utm_medium=email%26utm_name=%26utm_source=govdelivery%26utm_term=/1/0100019f46ba2014-bb0ba832-de44-4ed9-977c-b690faed121e-000000/SxCKPZj5-PjwvD36gPdJ2PnxnSe4-BBEpxaig_ZCQQc=452"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9.xml"/><Relationship Id="rId3" Type="http://schemas.openxmlformats.org/officeDocument/2006/relationships/hyperlink" Target="mailto:sendco@broadoak.Manchester.sch.uk"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45.jpg"/><Relationship Id="rId4" Type="http://schemas.openxmlformats.org/officeDocument/2006/relationships/image" Target="../media/image43.jpg"/><Relationship Id="rId5" Type="http://schemas.openxmlformats.org/officeDocument/2006/relationships/image" Target="../media/image44.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1"/>
          <p:cNvSpPr txBox="1"/>
          <p:nvPr>
            <p:ph type="ctrTitle"/>
          </p:nvPr>
        </p:nvSpPr>
        <p:spPr>
          <a:xfrm>
            <a:off x="722376" y="1820206"/>
            <a:ext cx="7772400" cy="1828800"/>
          </a:xfrm>
          <a:prstGeom prst="rect">
            <a:avLst/>
          </a:prstGeom>
          <a:noFill/>
          <a:ln>
            <a:noFill/>
          </a:ln>
        </p:spPr>
        <p:txBody>
          <a:bodyPr anchorCtr="0" anchor="b" bIns="45700" lIns="45700" spcFirstLastPara="1" rIns="45700" wrap="square" tIns="45700">
            <a:normAutofit fontScale="90000"/>
          </a:bodyPr>
          <a:lstStyle/>
          <a:p>
            <a:pPr indent="0" lvl="0" marL="0" rtl="0" algn="ctr">
              <a:lnSpc>
                <a:spcPct val="100000"/>
              </a:lnSpc>
              <a:spcBef>
                <a:spcPts val="0"/>
              </a:spcBef>
              <a:spcAft>
                <a:spcPts val="0"/>
              </a:spcAft>
              <a:buClr>
                <a:srgbClr val="FF8C3C"/>
              </a:buClr>
              <a:buSzPct val="72973"/>
              <a:buFont typeface="Verdana"/>
              <a:buNone/>
            </a:pPr>
            <a:r>
              <a:rPr lang="en-GB" sz="6167">
                <a:solidFill>
                  <a:srgbClr val="9900FF"/>
                </a:solidFill>
              </a:rPr>
              <a:t>Welcome to </a:t>
            </a:r>
            <a:endParaRPr sz="6167">
              <a:solidFill>
                <a:srgbClr val="9900FF"/>
              </a:solidFill>
            </a:endParaRPr>
          </a:p>
          <a:p>
            <a:pPr indent="0" lvl="0" marL="0" rtl="0" algn="ctr">
              <a:lnSpc>
                <a:spcPct val="100000"/>
              </a:lnSpc>
              <a:spcBef>
                <a:spcPts val="0"/>
              </a:spcBef>
              <a:spcAft>
                <a:spcPts val="0"/>
              </a:spcAft>
              <a:buClr>
                <a:srgbClr val="FF8C3C"/>
              </a:buClr>
              <a:buSzPct val="72973"/>
              <a:buFont typeface="Verdana"/>
              <a:buNone/>
            </a:pPr>
            <a:r>
              <a:rPr lang="en-GB" sz="6167">
                <a:solidFill>
                  <a:srgbClr val="9900FF"/>
                </a:solidFill>
              </a:rPr>
              <a:t> Year 6 </a:t>
            </a:r>
            <a:endParaRPr sz="6167">
              <a:solidFill>
                <a:srgbClr val="9900FF"/>
              </a:solidFill>
            </a:endParaRPr>
          </a:p>
          <a:p>
            <a:pPr indent="0" lvl="0" marL="0" rtl="0" algn="ctr">
              <a:lnSpc>
                <a:spcPct val="100000"/>
              </a:lnSpc>
              <a:spcBef>
                <a:spcPts val="0"/>
              </a:spcBef>
              <a:spcAft>
                <a:spcPts val="0"/>
              </a:spcAft>
              <a:buClr>
                <a:srgbClr val="FF8C3C"/>
              </a:buClr>
              <a:buSzPct val="72973"/>
              <a:buFont typeface="Verdana"/>
              <a:buNone/>
            </a:pPr>
            <a:r>
              <a:rPr lang="en-GB" sz="6167">
                <a:solidFill>
                  <a:srgbClr val="9900FF"/>
                </a:solidFill>
              </a:rPr>
              <a:t>Aspen Class</a:t>
            </a:r>
            <a:br>
              <a:rPr lang="en-GB">
                <a:solidFill>
                  <a:srgbClr val="9900FF"/>
                </a:solidFill>
              </a:rPr>
            </a:br>
            <a:endParaRPr>
              <a:solidFill>
                <a:srgbClr val="9900FF"/>
              </a:solidFill>
            </a:endParaRPr>
          </a:p>
        </p:txBody>
      </p:sp>
      <p:sp>
        <p:nvSpPr>
          <p:cNvPr id="409" name="Google Shape;409;p1"/>
          <p:cNvSpPr txBox="1"/>
          <p:nvPr>
            <p:ph idx="1" type="subTitle"/>
          </p:nvPr>
        </p:nvSpPr>
        <p:spPr>
          <a:xfrm>
            <a:off x="685806" y="3649006"/>
            <a:ext cx="7772400" cy="914400"/>
          </a:xfrm>
          <a:prstGeom prst="rect">
            <a:avLst/>
          </a:prstGeom>
          <a:noFill/>
          <a:ln>
            <a:noFill/>
          </a:ln>
        </p:spPr>
        <p:txBody>
          <a:bodyPr anchorCtr="0" anchor="t" bIns="45700" lIns="182875" spcFirstLastPara="1" rIns="91425" wrap="square" tIns="0">
            <a:normAutofit/>
          </a:bodyPr>
          <a:lstStyle/>
          <a:p>
            <a:pPr indent="0" lvl="0" marL="36576" rtl="0" algn="r">
              <a:lnSpc>
                <a:spcPct val="100000"/>
              </a:lnSpc>
              <a:spcBef>
                <a:spcPts val="0"/>
              </a:spcBef>
              <a:spcAft>
                <a:spcPts val="0"/>
              </a:spcAft>
              <a:buSzPts val="1600"/>
              <a:buNone/>
            </a:pPr>
            <a:r>
              <a:rPr b="1" lang="en-GB" sz="2800">
                <a:latin typeface="Calibri"/>
                <a:ea typeface="Calibri"/>
                <a:cs typeface="Calibri"/>
                <a:sym typeface="Calibri"/>
              </a:rPr>
              <a:t>Year 6</a:t>
            </a:r>
            <a:r>
              <a:rPr b="1" lang="en-GB" sz="2800">
                <a:latin typeface="Calibri"/>
                <a:ea typeface="Calibri"/>
                <a:cs typeface="Calibri"/>
                <a:sym typeface="Calibri"/>
              </a:rPr>
              <a:t> </a:t>
            </a:r>
            <a:r>
              <a:rPr lang="en-GB" sz="2800">
                <a:latin typeface="Calibri"/>
                <a:ea typeface="Calibri"/>
                <a:cs typeface="Calibri"/>
                <a:sym typeface="Calibri"/>
              </a:rPr>
              <a:t> </a:t>
            </a:r>
            <a:r>
              <a:rPr i="1" lang="en-GB" sz="2800">
                <a:latin typeface="Calibri"/>
                <a:ea typeface="Calibri"/>
                <a:cs typeface="Calibri"/>
                <a:sym typeface="Calibri"/>
              </a:rPr>
              <a:t> </a:t>
            </a:r>
            <a:r>
              <a:rPr lang="en-GB" sz="2800">
                <a:latin typeface="Calibri"/>
                <a:ea typeface="Calibri"/>
                <a:cs typeface="Calibri"/>
                <a:sym typeface="Calibri"/>
              </a:rPr>
              <a:t>September 2026</a:t>
            </a:r>
            <a:endParaRPr sz="2800">
              <a:latin typeface="Calibri"/>
              <a:ea typeface="Calibri"/>
              <a:cs typeface="Calibri"/>
              <a:sym typeface="Calibri"/>
            </a:endParaRPr>
          </a:p>
        </p:txBody>
      </p:sp>
      <p:pic>
        <p:nvPicPr>
          <p:cNvPr id="410" name="Google Shape;410;p1"/>
          <p:cNvPicPr preferRelativeResize="0"/>
          <p:nvPr/>
        </p:nvPicPr>
        <p:blipFill rotWithShape="1">
          <a:blip r:embed="rId3">
            <a:alphaModFix/>
          </a:blip>
          <a:srcRect b="0" l="0" r="0" t="0"/>
          <a:stretch/>
        </p:blipFill>
        <p:spPr>
          <a:xfrm>
            <a:off x="5959099" y="4318301"/>
            <a:ext cx="1725150" cy="1725150"/>
          </a:xfrm>
          <a:prstGeom prst="rect">
            <a:avLst/>
          </a:prstGeom>
          <a:noFill/>
          <a:ln>
            <a:noFill/>
          </a:ln>
        </p:spPr>
      </p:pic>
      <p:pic>
        <p:nvPicPr>
          <p:cNvPr id="411" name="Google Shape;411;p1"/>
          <p:cNvPicPr preferRelativeResize="0"/>
          <p:nvPr/>
        </p:nvPicPr>
        <p:blipFill>
          <a:blip r:embed="rId4">
            <a:alphaModFix/>
          </a:blip>
          <a:stretch>
            <a:fillRect/>
          </a:stretch>
        </p:blipFill>
        <p:spPr>
          <a:xfrm>
            <a:off x="601700" y="3781274"/>
            <a:ext cx="3693525" cy="2452200"/>
          </a:xfrm>
          <a:prstGeom prst="rect">
            <a:avLst/>
          </a:prstGeom>
          <a:noFill/>
          <a:ln>
            <a:noFill/>
          </a:ln>
        </p:spPr>
      </p:pic>
      <p:sp>
        <p:nvSpPr>
          <p:cNvPr id="412" name="Google Shape;412;p1"/>
          <p:cNvSpPr/>
          <p:nvPr/>
        </p:nvSpPr>
        <p:spPr>
          <a:xfrm>
            <a:off x="1730825" y="3649000"/>
            <a:ext cx="1654500" cy="2232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g3fa74579710_0_8"/>
          <p:cNvSpPr txBox="1"/>
          <p:nvPr>
            <p:ph type="ctrTitle"/>
          </p:nvPr>
        </p:nvSpPr>
        <p:spPr>
          <a:xfrm>
            <a:off x="685801" y="391456"/>
            <a:ext cx="7772400" cy="1828800"/>
          </a:xfrm>
          <a:prstGeom prst="rect">
            <a:avLst/>
          </a:prstGeom>
        </p:spPr>
        <p:txBody>
          <a:bodyPr anchorCtr="0" anchor="b" bIns="45700" lIns="45700" spcFirstLastPara="1" rIns="45700" wrap="square" tIns="45700">
            <a:normAutofit/>
          </a:bodyPr>
          <a:lstStyle/>
          <a:p>
            <a:pPr indent="0" lvl="0" marL="0" rtl="0" algn="ctr">
              <a:spcBef>
                <a:spcPts val="0"/>
              </a:spcBef>
              <a:spcAft>
                <a:spcPts val="0"/>
              </a:spcAft>
              <a:buNone/>
            </a:pPr>
            <a:r>
              <a:rPr lang="en-GB">
                <a:solidFill>
                  <a:schemeClr val="dk1"/>
                </a:solidFill>
              </a:rPr>
              <a:t>It’s a </a:t>
            </a:r>
            <a:r>
              <a:rPr lang="en-GB" sz="5800">
                <a:solidFill>
                  <a:schemeClr val="dk1"/>
                </a:solidFill>
              </a:rPr>
              <a:t>BIG</a:t>
            </a:r>
            <a:r>
              <a:rPr lang="en-GB">
                <a:solidFill>
                  <a:schemeClr val="dk1"/>
                </a:solidFill>
              </a:rPr>
              <a:t> year ahead!</a:t>
            </a:r>
            <a:endParaRPr>
              <a:solidFill>
                <a:schemeClr val="dk1"/>
              </a:solidFill>
            </a:endParaRPr>
          </a:p>
        </p:txBody>
      </p:sp>
      <p:pic>
        <p:nvPicPr>
          <p:cNvPr id="418" name="Google Shape;418;g3fa74579710_0_8"/>
          <p:cNvPicPr preferRelativeResize="0"/>
          <p:nvPr/>
        </p:nvPicPr>
        <p:blipFill>
          <a:blip r:embed="rId3">
            <a:alphaModFix/>
          </a:blip>
          <a:stretch>
            <a:fillRect/>
          </a:stretch>
        </p:blipFill>
        <p:spPr>
          <a:xfrm>
            <a:off x="744525" y="2694431"/>
            <a:ext cx="2314575" cy="3400425"/>
          </a:xfrm>
          <a:prstGeom prst="rect">
            <a:avLst/>
          </a:prstGeom>
          <a:noFill/>
          <a:ln>
            <a:noFill/>
          </a:ln>
        </p:spPr>
      </p:pic>
      <p:pic>
        <p:nvPicPr>
          <p:cNvPr id="419" name="Google Shape;419;g3fa74579710_0_8"/>
          <p:cNvPicPr preferRelativeResize="0"/>
          <p:nvPr/>
        </p:nvPicPr>
        <p:blipFill>
          <a:blip r:embed="rId4">
            <a:alphaModFix/>
          </a:blip>
          <a:stretch>
            <a:fillRect/>
          </a:stretch>
        </p:blipFill>
        <p:spPr>
          <a:xfrm>
            <a:off x="3185775" y="2567900"/>
            <a:ext cx="2919000" cy="1924030"/>
          </a:xfrm>
          <a:prstGeom prst="rect">
            <a:avLst/>
          </a:prstGeom>
          <a:noFill/>
          <a:ln>
            <a:noFill/>
          </a:ln>
        </p:spPr>
      </p:pic>
      <p:pic>
        <p:nvPicPr>
          <p:cNvPr id="420" name="Google Shape;420;g3fa74579710_0_8"/>
          <p:cNvPicPr preferRelativeResize="0"/>
          <p:nvPr/>
        </p:nvPicPr>
        <p:blipFill>
          <a:blip r:embed="rId5">
            <a:alphaModFix/>
          </a:blip>
          <a:stretch>
            <a:fillRect/>
          </a:stretch>
        </p:blipFill>
        <p:spPr>
          <a:xfrm>
            <a:off x="4466426" y="4628624"/>
            <a:ext cx="3026374" cy="1526875"/>
          </a:xfrm>
          <a:prstGeom prst="rect">
            <a:avLst/>
          </a:prstGeom>
          <a:noFill/>
          <a:ln>
            <a:noFill/>
          </a:ln>
        </p:spPr>
      </p:pic>
      <p:pic>
        <p:nvPicPr>
          <p:cNvPr id="421" name="Google Shape;421;g3fa74579710_0_8"/>
          <p:cNvPicPr preferRelativeResize="0"/>
          <p:nvPr/>
        </p:nvPicPr>
        <p:blipFill>
          <a:blip r:embed="rId6">
            <a:alphaModFix/>
          </a:blip>
          <a:stretch>
            <a:fillRect/>
          </a:stretch>
        </p:blipFill>
        <p:spPr>
          <a:xfrm rot="689102">
            <a:off x="6248400" y="2687996"/>
            <a:ext cx="2314575" cy="167537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2"/>
          <p:cNvSpPr txBox="1"/>
          <p:nvPr>
            <p:ph type="title"/>
          </p:nvPr>
        </p:nvSpPr>
        <p:spPr>
          <a:xfrm>
            <a:off x="480007" y="38735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Year 6</a:t>
            </a:r>
            <a:r>
              <a:rPr i="1" lang="en-GB">
                <a:solidFill>
                  <a:srgbClr val="9900FF"/>
                </a:solidFill>
              </a:rPr>
              <a:t> </a:t>
            </a:r>
            <a:r>
              <a:rPr lang="en-GB">
                <a:solidFill>
                  <a:srgbClr val="9900FF"/>
                </a:solidFill>
              </a:rPr>
              <a:t>Staff</a:t>
            </a:r>
            <a:endParaRPr>
              <a:solidFill>
                <a:srgbClr val="9900FF"/>
              </a:solidFill>
            </a:endParaRPr>
          </a:p>
        </p:txBody>
      </p:sp>
      <p:sp>
        <p:nvSpPr>
          <p:cNvPr id="427" name="Google Shape;427;p2"/>
          <p:cNvSpPr txBox="1"/>
          <p:nvPr/>
        </p:nvSpPr>
        <p:spPr>
          <a:xfrm>
            <a:off x="4975392" y="3702304"/>
            <a:ext cx="1130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a:t>Mr Vost</a:t>
            </a:r>
            <a:endParaRPr b="0" i="0" sz="1400" u="none" cap="none" strike="noStrike">
              <a:solidFill>
                <a:srgbClr val="000000"/>
              </a:solidFill>
              <a:latin typeface="Arial"/>
              <a:ea typeface="Arial"/>
              <a:cs typeface="Arial"/>
              <a:sym typeface="Arial"/>
            </a:endParaRPr>
          </a:p>
        </p:txBody>
      </p:sp>
      <p:sp>
        <p:nvSpPr>
          <p:cNvPr id="428" name="Google Shape;428;p2"/>
          <p:cNvSpPr txBox="1"/>
          <p:nvPr/>
        </p:nvSpPr>
        <p:spPr>
          <a:xfrm>
            <a:off x="6671585" y="3623632"/>
            <a:ext cx="1209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Mrs Rehman</a:t>
            </a:r>
            <a:endParaRPr b="0" i="0" sz="1400" u="none" cap="none" strike="noStrike">
              <a:solidFill>
                <a:srgbClr val="000000"/>
              </a:solidFill>
              <a:latin typeface="Arial"/>
              <a:ea typeface="Arial"/>
              <a:cs typeface="Arial"/>
              <a:sym typeface="Arial"/>
            </a:endParaRPr>
          </a:p>
        </p:txBody>
      </p:sp>
      <p:pic>
        <p:nvPicPr>
          <p:cNvPr id="429" name="Google Shape;429;p2"/>
          <p:cNvPicPr preferRelativeResize="0"/>
          <p:nvPr/>
        </p:nvPicPr>
        <p:blipFill rotWithShape="1">
          <a:blip r:embed="rId3">
            <a:alphaModFix/>
          </a:blip>
          <a:srcRect b="0" l="0" r="0" t="0"/>
          <a:stretch/>
        </p:blipFill>
        <p:spPr>
          <a:xfrm>
            <a:off x="6677815" y="1918180"/>
            <a:ext cx="1196449" cy="1619683"/>
          </a:xfrm>
          <a:prstGeom prst="rect">
            <a:avLst/>
          </a:prstGeom>
          <a:noFill/>
          <a:ln>
            <a:noFill/>
          </a:ln>
        </p:spPr>
      </p:pic>
      <p:sp>
        <p:nvSpPr>
          <p:cNvPr id="430" name="Google Shape;430;p2"/>
          <p:cNvSpPr txBox="1"/>
          <p:nvPr/>
        </p:nvSpPr>
        <p:spPr>
          <a:xfrm>
            <a:off x="4493715" y="1535868"/>
            <a:ext cx="1677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Teaching assistant</a:t>
            </a:r>
            <a:endParaRPr b="0" i="0" sz="1400" u="none" cap="none" strike="noStrike">
              <a:solidFill>
                <a:srgbClr val="000000"/>
              </a:solidFill>
              <a:latin typeface="Arial"/>
              <a:ea typeface="Arial"/>
              <a:cs typeface="Arial"/>
              <a:sym typeface="Arial"/>
            </a:endParaRPr>
          </a:p>
        </p:txBody>
      </p:sp>
      <p:sp>
        <p:nvSpPr>
          <p:cNvPr id="431" name="Google Shape;431;p2"/>
          <p:cNvSpPr txBox="1"/>
          <p:nvPr/>
        </p:nvSpPr>
        <p:spPr>
          <a:xfrm>
            <a:off x="6437539" y="1524614"/>
            <a:ext cx="1677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Teaching assistant</a:t>
            </a:r>
            <a:endParaRPr b="0" i="0" sz="1400" u="none" cap="none" strike="noStrike">
              <a:solidFill>
                <a:srgbClr val="000000"/>
              </a:solidFill>
              <a:latin typeface="Arial"/>
              <a:ea typeface="Arial"/>
              <a:cs typeface="Arial"/>
              <a:sym typeface="Arial"/>
            </a:endParaRPr>
          </a:p>
        </p:txBody>
      </p:sp>
      <p:sp>
        <p:nvSpPr>
          <p:cNvPr id="432" name="Google Shape;432;p2"/>
          <p:cNvSpPr txBox="1"/>
          <p:nvPr/>
        </p:nvSpPr>
        <p:spPr>
          <a:xfrm>
            <a:off x="2393314" y="1538480"/>
            <a:ext cx="1677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Teaching assistant</a:t>
            </a:r>
            <a:endParaRPr b="0" i="0" sz="1400" u="none" cap="none" strike="noStrike">
              <a:solidFill>
                <a:srgbClr val="000000"/>
              </a:solidFill>
              <a:latin typeface="Arial"/>
              <a:ea typeface="Arial"/>
              <a:cs typeface="Arial"/>
              <a:sym typeface="Arial"/>
            </a:endParaRPr>
          </a:p>
        </p:txBody>
      </p:sp>
      <p:sp>
        <p:nvSpPr>
          <p:cNvPr id="433" name="Google Shape;433;p2"/>
          <p:cNvSpPr txBox="1"/>
          <p:nvPr/>
        </p:nvSpPr>
        <p:spPr>
          <a:xfrm>
            <a:off x="2732618" y="3702292"/>
            <a:ext cx="16770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lang="en-GB"/>
              <a:t>Miss Holt</a:t>
            </a:r>
            <a:endParaRPr b="0" i="0" sz="1400" u="none" cap="none" strike="noStrike">
              <a:solidFill>
                <a:srgbClr val="000000"/>
              </a:solidFill>
              <a:latin typeface="Arial"/>
              <a:ea typeface="Arial"/>
              <a:cs typeface="Arial"/>
              <a:sym typeface="Arial"/>
            </a:endParaRPr>
          </a:p>
        </p:txBody>
      </p:sp>
      <p:pic>
        <p:nvPicPr>
          <p:cNvPr id="434" name="Google Shape;434;p2"/>
          <p:cNvPicPr preferRelativeResize="0"/>
          <p:nvPr/>
        </p:nvPicPr>
        <p:blipFill>
          <a:blip r:embed="rId4">
            <a:alphaModFix/>
          </a:blip>
          <a:stretch>
            <a:fillRect/>
          </a:stretch>
        </p:blipFill>
        <p:spPr>
          <a:xfrm>
            <a:off x="2628800" y="1945888"/>
            <a:ext cx="1357800" cy="1654025"/>
          </a:xfrm>
          <a:prstGeom prst="rect">
            <a:avLst/>
          </a:prstGeom>
          <a:noFill/>
          <a:ln>
            <a:noFill/>
          </a:ln>
        </p:spPr>
      </p:pic>
      <p:pic>
        <p:nvPicPr>
          <p:cNvPr id="435" name="Google Shape;435;p2"/>
          <p:cNvPicPr preferRelativeResize="0"/>
          <p:nvPr/>
        </p:nvPicPr>
        <p:blipFill>
          <a:blip r:embed="rId5">
            <a:alphaModFix/>
          </a:blip>
          <a:stretch>
            <a:fillRect/>
          </a:stretch>
        </p:blipFill>
        <p:spPr>
          <a:xfrm>
            <a:off x="4767013" y="1940688"/>
            <a:ext cx="1130400" cy="1739084"/>
          </a:xfrm>
          <a:prstGeom prst="rect">
            <a:avLst/>
          </a:prstGeom>
          <a:noFill/>
          <a:ln>
            <a:noFill/>
          </a:ln>
        </p:spPr>
      </p:pic>
      <p:sp>
        <p:nvSpPr>
          <p:cNvPr id="436" name="Google Shape;436;p2"/>
          <p:cNvSpPr txBox="1"/>
          <p:nvPr/>
        </p:nvSpPr>
        <p:spPr>
          <a:xfrm>
            <a:off x="986988" y="3702311"/>
            <a:ext cx="9204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Mr Shore</a:t>
            </a:r>
            <a:endParaRPr b="0" i="0" sz="1400" u="none" cap="none" strike="noStrike">
              <a:solidFill>
                <a:srgbClr val="000000"/>
              </a:solidFill>
              <a:latin typeface="Arial"/>
              <a:ea typeface="Arial"/>
              <a:cs typeface="Arial"/>
              <a:sym typeface="Arial"/>
            </a:endParaRPr>
          </a:p>
        </p:txBody>
      </p:sp>
      <p:pic>
        <p:nvPicPr>
          <p:cNvPr id="437" name="Google Shape;437;p2"/>
          <p:cNvPicPr preferRelativeResize="0"/>
          <p:nvPr/>
        </p:nvPicPr>
        <p:blipFill>
          <a:blip r:embed="rId6">
            <a:alphaModFix/>
          </a:blip>
          <a:stretch>
            <a:fillRect/>
          </a:stretch>
        </p:blipFill>
        <p:spPr>
          <a:xfrm>
            <a:off x="842700" y="1978975"/>
            <a:ext cx="1209000" cy="1617365"/>
          </a:xfrm>
          <a:prstGeom prst="rect">
            <a:avLst/>
          </a:prstGeom>
          <a:noFill/>
          <a:ln>
            <a:noFill/>
          </a:ln>
        </p:spPr>
      </p:pic>
      <p:sp>
        <p:nvSpPr>
          <p:cNvPr id="438" name="Google Shape;438;p2"/>
          <p:cNvSpPr txBox="1"/>
          <p:nvPr/>
        </p:nvSpPr>
        <p:spPr>
          <a:xfrm>
            <a:off x="777744" y="1555020"/>
            <a:ext cx="13389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GB" sz="1400" u="none" cap="none" strike="noStrike">
                <a:solidFill>
                  <a:srgbClr val="000000"/>
                </a:solidFill>
                <a:latin typeface="Arial"/>
                <a:ea typeface="Arial"/>
                <a:cs typeface="Arial"/>
                <a:sym typeface="Arial"/>
              </a:rPr>
              <a:t>Class Teacher</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2" name="Shape 442"/>
        <p:cNvGrpSpPr/>
        <p:nvPr/>
      </p:nvGrpSpPr>
      <p:grpSpPr>
        <a:xfrm>
          <a:off x="0" y="0"/>
          <a:ext cx="0" cy="0"/>
          <a:chOff x="0" y="0"/>
          <a:chExt cx="0" cy="0"/>
        </a:xfrm>
      </p:grpSpPr>
      <p:sp>
        <p:nvSpPr>
          <p:cNvPr id="443" name="Google Shape;443;p3"/>
          <p:cNvSpPr txBox="1"/>
          <p:nvPr>
            <p:ph type="title"/>
          </p:nvPr>
        </p:nvSpPr>
        <p:spPr>
          <a:xfrm>
            <a:off x="480057" y="263907"/>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Curriculum</a:t>
            </a:r>
            <a:endParaRPr>
              <a:solidFill>
                <a:srgbClr val="9900FF"/>
              </a:solidFill>
            </a:endParaRPr>
          </a:p>
        </p:txBody>
      </p:sp>
      <p:sp>
        <p:nvSpPr>
          <p:cNvPr id="444" name="Google Shape;444;p3"/>
          <p:cNvSpPr txBox="1"/>
          <p:nvPr>
            <p:ph idx="1" type="body"/>
          </p:nvPr>
        </p:nvSpPr>
        <p:spPr>
          <a:xfrm>
            <a:off x="480000" y="1737676"/>
            <a:ext cx="8184000" cy="4916100"/>
          </a:xfrm>
          <a:prstGeom prst="rect">
            <a:avLst/>
          </a:prstGeom>
          <a:noFill/>
          <a:ln>
            <a:noFill/>
          </a:ln>
        </p:spPr>
        <p:txBody>
          <a:bodyPr anchorCtr="0" anchor="t" bIns="45700" lIns="182875" spcFirstLastPara="1" rIns="91425" wrap="square" tIns="91425">
            <a:normAutofit fontScale="77500" lnSpcReduction="20000"/>
          </a:bodyPr>
          <a:lstStyle/>
          <a:p>
            <a:pPr indent="0" lvl="0" marL="0" rtl="0" algn="l">
              <a:lnSpc>
                <a:spcPct val="100000"/>
              </a:lnSpc>
              <a:spcBef>
                <a:spcPts val="0"/>
              </a:spcBef>
              <a:spcAft>
                <a:spcPts val="0"/>
              </a:spcAft>
              <a:buSzPct val="83284"/>
              <a:buNone/>
            </a:pPr>
            <a:r>
              <a:rPr lang="en-GB" sz="1729">
                <a:solidFill>
                  <a:schemeClr val="accent1"/>
                </a:solidFill>
                <a:latin typeface="Calibri"/>
                <a:ea typeface="Calibri"/>
                <a:cs typeface="Calibri"/>
                <a:sym typeface="Calibri"/>
              </a:rPr>
              <a:t>-</a:t>
            </a:r>
            <a:r>
              <a:rPr lang="en-GB" sz="1729">
                <a:latin typeface="Calibri"/>
                <a:ea typeface="Calibri"/>
                <a:cs typeface="Calibri"/>
                <a:sym typeface="Calibri"/>
              </a:rPr>
              <a:t> </a:t>
            </a:r>
            <a:r>
              <a:rPr lang="en-GB" sz="3179">
                <a:latin typeface="Calibri"/>
                <a:ea typeface="Calibri"/>
                <a:cs typeface="Calibri"/>
                <a:sym typeface="Calibri"/>
              </a:rPr>
              <a:t>   </a:t>
            </a:r>
            <a:r>
              <a:rPr lang="en-GB" sz="3179">
                <a:latin typeface="Calibri"/>
                <a:ea typeface="Calibri"/>
                <a:cs typeface="Calibri"/>
                <a:sym typeface="Calibri"/>
              </a:rPr>
              <a:t>Reading: 3 class guided lessons: Vocabulary/Read/Respond</a:t>
            </a:r>
            <a:endParaRPr sz="3179">
              <a:latin typeface="Calibri"/>
              <a:ea typeface="Calibri"/>
              <a:cs typeface="Calibri"/>
              <a:sym typeface="Calibri"/>
            </a:endParaRPr>
          </a:p>
          <a:p>
            <a:pPr indent="0" lvl="0" marL="0" rtl="0" algn="l">
              <a:lnSpc>
                <a:spcPct val="100000"/>
              </a:lnSpc>
              <a:spcBef>
                <a:spcPts val="0"/>
              </a:spcBef>
              <a:spcAft>
                <a:spcPts val="0"/>
              </a:spcAft>
              <a:buSzPct val="45297"/>
              <a:buNone/>
            </a:pPr>
            <a:r>
              <a:rPr lang="en-GB" sz="3179">
                <a:latin typeface="Calibri"/>
                <a:ea typeface="Calibri"/>
                <a:cs typeface="Calibri"/>
                <a:sym typeface="Calibri"/>
              </a:rPr>
              <a:t> -  Reading + 2x Weekly</a:t>
            </a:r>
            <a:endParaRPr sz="3179">
              <a:latin typeface="Calibri"/>
              <a:ea typeface="Calibri"/>
              <a:cs typeface="Calibri"/>
              <a:sym typeface="Calibri"/>
            </a:endParaRPr>
          </a:p>
          <a:p>
            <a:pPr indent="0" lvl="0" marL="0" rtl="0" algn="l">
              <a:lnSpc>
                <a:spcPct val="100000"/>
              </a:lnSpc>
              <a:spcBef>
                <a:spcPts val="0"/>
              </a:spcBef>
              <a:spcAft>
                <a:spcPts val="0"/>
              </a:spcAft>
              <a:buSzPct val="45297"/>
              <a:buNone/>
            </a:pPr>
            <a:r>
              <a:rPr lang="en-GB" sz="3179">
                <a:solidFill>
                  <a:schemeClr val="accent1"/>
                </a:solidFill>
                <a:latin typeface="Calibri"/>
                <a:ea typeface="Calibri"/>
                <a:cs typeface="Calibri"/>
                <a:sym typeface="Calibri"/>
              </a:rPr>
              <a:t>-</a:t>
            </a:r>
            <a:r>
              <a:rPr lang="en-GB" sz="3179">
                <a:latin typeface="Calibri"/>
                <a:ea typeface="Calibri"/>
                <a:cs typeface="Calibri"/>
                <a:sym typeface="Calibri"/>
              </a:rPr>
              <a:t>  Writing: taught daily</a:t>
            </a:r>
            <a:endParaRPr sz="3179">
              <a:latin typeface="Calibri"/>
              <a:ea typeface="Calibri"/>
              <a:cs typeface="Calibri"/>
              <a:sym typeface="Calibri"/>
            </a:endParaRPr>
          </a:p>
          <a:p>
            <a:pPr indent="0" lvl="0" marL="0" rtl="0" algn="l">
              <a:lnSpc>
                <a:spcPct val="100000"/>
              </a:lnSpc>
              <a:spcBef>
                <a:spcPts val="0"/>
              </a:spcBef>
              <a:spcAft>
                <a:spcPts val="0"/>
              </a:spcAft>
              <a:buSzPct val="45297"/>
              <a:buNone/>
            </a:pPr>
            <a:r>
              <a:rPr lang="en-GB" sz="3179">
                <a:solidFill>
                  <a:schemeClr val="accent1"/>
                </a:solidFill>
                <a:latin typeface="Calibri"/>
                <a:ea typeface="Calibri"/>
                <a:cs typeface="Calibri"/>
                <a:sym typeface="Calibri"/>
              </a:rPr>
              <a:t>-</a:t>
            </a:r>
            <a:r>
              <a:rPr lang="en-GB" sz="3179">
                <a:latin typeface="Calibri"/>
                <a:ea typeface="Calibri"/>
                <a:cs typeface="Calibri"/>
                <a:sym typeface="Calibri"/>
              </a:rPr>
              <a:t>  Mathematics: taught daily</a:t>
            </a:r>
            <a:endParaRPr sz="3179">
              <a:latin typeface="Calibri"/>
              <a:ea typeface="Calibri"/>
              <a:cs typeface="Calibri"/>
              <a:sym typeface="Calibri"/>
            </a:endParaRPr>
          </a:p>
          <a:p>
            <a:pPr indent="0" lvl="0" marL="0" rtl="0" algn="l">
              <a:lnSpc>
                <a:spcPct val="100000"/>
              </a:lnSpc>
              <a:spcBef>
                <a:spcPts val="0"/>
              </a:spcBef>
              <a:spcAft>
                <a:spcPts val="0"/>
              </a:spcAft>
              <a:buSzPct val="45297"/>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SPAG: </a:t>
            </a:r>
            <a:r>
              <a:rPr lang="en-GB" sz="3179">
                <a:latin typeface="Calibri"/>
                <a:ea typeface="Calibri"/>
                <a:cs typeface="Calibri"/>
                <a:sym typeface="Calibri"/>
              </a:rPr>
              <a:t>taught</a:t>
            </a:r>
            <a:r>
              <a:rPr lang="en-GB" sz="3179">
                <a:latin typeface="Calibri"/>
                <a:ea typeface="Calibri"/>
                <a:cs typeface="Calibri"/>
                <a:sym typeface="Calibri"/>
              </a:rPr>
              <a:t> once a week</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Geography / History: taught weekly in half termly blocks</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Computing: taught once a week</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Science: taught once a week</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P.E: taught twice a week (P.E/Forest Crew)</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P.S.H.E / R.E: </a:t>
            </a:r>
            <a:r>
              <a:rPr lang="en-GB" sz="3179">
                <a:latin typeface="Calibri"/>
                <a:ea typeface="Calibri"/>
                <a:cs typeface="Calibri"/>
                <a:sym typeface="Calibri"/>
              </a:rPr>
              <a:t>taught weekly in half termly blocks</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French: taught once a week</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Music: taught once a week</a:t>
            </a:r>
            <a:endParaRPr sz="3179">
              <a:latin typeface="Calibri"/>
              <a:ea typeface="Calibri"/>
              <a:cs typeface="Calibri"/>
              <a:sym typeface="Calibri"/>
            </a:endParaRPr>
          </a:p>
          <a:p>
            <a:pPr indent="0" lvl="0" marL="0" rtl="0" algn="l">
              <a:lnSpc>
                <a:spcPct val="100000"/>
              </a:lnSpc>
              <a:spcBef>
                <a:spcPts val="0"/>
              </a:spcBef>
              <a:spcAft>
                <a:spcPts val="0"/>
              </a:spcAft>
              <a:buNone/>
            </a:pPr>
            <a:r>
              <a:rPr lang="en-GB" sz="3179">
                <a:solidFill>
                  <a:schemeClr val="accent1"/>
                </a:solidFill>
                <a:latin typeface="Calibri"/>
                <a:ea typeface="Calibri"/>
                <a:cs typeface="Calibri"/>
                <a:sym typeface="Calibri"/>
              </a:rPr>
              <a:t>-  </a:t>
            </a:r>
            <a:r>
              <a:rPr lang="en-GB" sz="3179">
                <a:latin typeface="Calibri"/>
                <a:ea typeface="Calibri"/>
                <a:cs typeface="Calibri"/>
                <a:sym typeface="Calibri"/>
              </a:rPr>
              <a:t>Art &amp; Design / D&amp;T: </a:t>
            </a:r>
            <a:r>
              <a:rPr lang="en-GB" sz="3179">
                <a:latin typeface="Calibri"/>
                <a:ea typeface="Calibri"/>
                <a:cs typeface="Calibri"/>
                <a:sym typeface="Calibri"/>
              </a:rPr>
              <a:t>taught weekly in half termly blocks</a:t>
            </a:r>
            <a:endParaRPr sz="3179">
              <a:latin typeface="Calibri"/>
              <a:ea typeface="Calibri"/>
              <a:cs typeface="Calibri"/>
              <a:sym typeface="Calibri"/>
            </a:endParaRPr>
          </a:p>
          <a:p>
            <a:pPr indent="0" lvl="0" marL="0" rtl="0" algn="l">
              <a:lnSpc>
                <a:spcPct val="100000"/>
              </a:lnSpc>
              <a:spcBef>
                <a:spcPts val="0"/>
              </a:spcBef>
              <a:spcAft>
                <a:spcPts val="0"/>
              </a:spcAft>
              <a:buSzPct val="90000"/>
              <a:buNone/>
            </a:pPr>
            <a:r>
              <a:t/>
            </a:r>
            <a:endParaRPr sz="1600"/>
          </a:p>
          <a:p>
            <a:pPr indent="-194310" lvl="0" marL="285750" rtl="0" algn="l">
              <a:lnSpc>
                <a:spcPct val="100000"/>
              </a:lnSpc>
              <a:spcBef>
                <a:spcPts val="0"/>
              </a:spcBef>
              <a:spcAft>
                <a:spcPts val="0"/>
              </a:spcAft>
              <a:buSzPct val="90000"/>
              <a:buFont typeface="Verdana"/>
              <a:buNone/>
            </a:pPr>
            <a:r>
              <a:t/>
            </a:r>
            <a:endParaRPr sz="1600"/>
          </a:p>
          <a:p>
            <a:pPr indent="-194310" lvl="0" marL="285750" rtl="0" algn="l">
              <a:lnSpc>
                <a:spcPct val="100000"/>
              </a:lnSpc>
              <a:spcBef>
                <a:spcPts val="0"/>
              </a:spcBef>
              <a:spcAft>
                <a:spcPts val="0"/>
              </a:spcAft>
              <a:buSzPct val="90000"/>
              <a:buFont typeface="Verdana"/>
              <a:buNone/>
            </a:pPr>
            <a:r>
              <a:t/>
            </a:r>
            <a:endParaRPr sz="1600"/>
          </a:p>
          <a:p>
            <a:pPr indent="-194310" lvl="0" marL="285750" rtl="0" algn="l">
              <a:lnSpc>
                <a:spcPct val="100000"/>
              </a:lnSpc>
              <a:spcBef>
                <a:spcPts val="0"/>
              </a:spcBef>
              <a:spcAft>
                <a:spcPts val="0"/>
              </a:spcAft>
              <a:buSzPct val="90000"/>
              <a:buFont typeface="Verdana"/>
              <a:buNone/>
            </a:pPr>
            <a:r>
              <a:t/>
            </a:r>
            <a:endParaRPr sz="1600"/>
          </a:p>
          <a:p>
            <a:pPr indent="-194310" lvl="0" marL="285750" rtl="0" algn="l">
              <a:lnSpc>
                <a:spcPct val="100000"/>
              </a:lnSpc>
              <a:spcBef>
                <a:spcPts val="0"/>
              </a:spcBef>
              <a:spcAft>
                <a:spcPts val="0"/>
              </a:spcAft>
              <a:buSzPct val="90000"/>
              <a:buFont typeface="Verdana"/>
              <a:buNone/>
            </a:pPr>
            <a:r>
              <a:t/>
            </a:r>
            <a:endParaRPr sz="1600"/>
          </a:p>
        </p:txBody>
      </p:sp>
      <p:pic>
        <p:nvPicPr>
          <p:cNvPr id="445" name="Google Shape;445;p3"/>
          <p:cNvPicPr preferRelativeResize="0"/>
          <p:nvPr/>
        </p:nvPicPr>
        <p:blipFill rotWithShape="1">
          <a:blip r:embed="rId3">
            <a:alphaModFix/>
          </a:blip>
          <a:srcRect b="0" l="0" r="0" t="0"/>
          <a:stretch/>
        </p:blipFill>
        <p:spPr>
          <a:xfrm>
            <a:off x="7034800" y="449750"/>
            <a:ext cx="1629200" cy="13785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4"/>
          <p:cNvSpPr txBox="1"/>
          <p:nvPr>
            <p:ph type="title"/>
          </p:nvPr>
        </p:nvSpPr>
        <p:spPr>
          <a:xfrm>
            <a:off x="514350" y="162100"/>
            <a:ext cx="86295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240"/>
              <a:buFont typeface="Verdana"/>
              <a:buNone/>
            </a:pPr>
            <a:r>
              <a:rPr lang="en-GB" sz="3440">
                <a:solidFill>
                  <a:srgbClr val="9900FF"/>
                </a:solidFill>
                <a:latin typeface="Calibri"/>
                <a:ea typeface="Calibri"/>
                <a:cs typeface="Calibri"/>
                <a:sym typeface="Calibri"/>
              </a:rPr>
              <a:t>Curriculum focus for Autumn 1 2026</a:t>
            </a:r>
            <a:endParaRPr sz="3440">
              <a:solidFill>
                <a:srgbClr val="9900FF"/>
              </a:solidFill>
              <a:latin typeface="Calibri"/>
              <a:ea typeface="Calibri"/>
              <a:cs typeface="Calibri"/>
              <a:sym typeface="Calibri"/>
            </a:endParaRPr>
          </a:p>
        </p:txBody>
      </p:sp>
      <p:graphicFrame>
        <p:nvGraphicFramePr>
          <p:cNvPr id="451" name="Google Shape;451;p4"/>
          <p:cNvGraphicFramePr/>
          <p:nvPr/>
        </p:nvGraphicFramePr>
        <p:xfrm>
          <a:off x="1052942" y="1397000"/>
          <a:ext cx="3000000" cy="3000000"/>
        </p:xfrm>
        <a:graphic>
          <a:graphicData uri="http://schemas.openxmlformats.org/drawingml/2006/table">
            <a:tbl>
              <a:tblPr bandRow="1" firstRow="1">
                <a:noFill/>
                <a:tableStyleId>{2956F3BF-600D-48A4-8FBF-940DABA9963E}</a:tableStyleId>
              </a:tblPr>
              <a:tblGrid>
                <a:gridCol w="1951225"/>
                <a:gridCol w="1600975"/>
                <a:gridCol w="1809375"/>
                <a:gridCol w="1742825"/>
              </a:tblGrid>
              <a:tr h="1034975">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Mathematics</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Addition</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Subtraction</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Multiples</a:t>
                      </a:r>
                      <a:endParaRPr sz="1600">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Writing</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Instructions </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Diary</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Narrative</a:t>
                      </a:r>
                      <a:endParaRPr sz="1600">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Guided Reading </a:t>
                      </a:r>
                      <a:endParaRPr sz="1600" u="sng" cap="none" strike="noStrike">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The Girl of Ink and Stars</a:t>
                      </a:r>
                      <a:endParaRPr sz="1600">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a:latin typeface="Calibri"/>
                          <a:ea typeface="Calibri"/>
                          <a:cs typeface="Calibri"/>
                          <a:sym typeface="Calibri"/>
                        </a:rPr>
                        <a:t>Geography: </a:t>
                      </a:r>
                      <a:endParaRPr sz="1600" u="sng">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Why does population change?</a:t>
                      </a:r>
                      <a:endParaRPr sz="1600" cap="none" strike="noStrike">
                        <a:latin typeface="Calibri"/>
                        <a:ea typeface="Calibri"/>
                        <a:cs typeface="Calibri"/>
                        <a:sym typeface="Calibri"/>
                      </a:endParaRPr>
                    </a:p>
                  </a:txBody>
                  <a:tcPr marT="45725" marB="45725" marR="91450" marL="91450"/>
                </a:tc>
              </a:tr>
              <a:tr h="1271525">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Science</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Living things - classifying.</a:t>
                      </a:r>
                      <a:endParaRPr sz="1600" u="none" cap="none" strike="noStrike">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Computing</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Internet Safety</a:t>
                      </a:r>
                      <a:endParaRPr sz="1600" u="none" cap="none" strike="noStrike">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a:latin typeface="Calibri"/>
                          <a:ea typeface="Calibri"/>
                          <a:cs typeface="Calibri"/>
                          <a:sym typeface="Calibri"/>
                        </a:rPr>
                        <a:t>Art &amp; Design</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 Expressing Ideas</a:t>
                      </a:r>
                      <a:endParaRPr sz="1600" u="none" cap="none" strike="noStrike">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P.E</a:t>
                      </a:r>
                      <a:endParaRPr sz="1600" u="none" cap="none" strike="noStrike">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Gymnastics</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Hockey</a:t>
                      </a:r>
                      <a:endParaRPr sz="1600">
                        <a:latin typeface="Calibri"/>
                        <a:ea typeface="Calibri"/>
                        <a:cs typeface="Calibri"/>
                        <a:sym typeface="Calibri"/>
                      </a:endParaRPr>
                    </a:p>
                    <a:p>
                      <a:pPr indent="0" lvl="0" marL="0" marR="0" rtl="0" algn="ctr">
                        <a:lnSpc>
                          <a:spcPct val="100000"/>
                        </a:lnSpc>
                        <a:spcBef>
                          <a:spcPts val="0"/>
                        </a:spcBef>
                        <a:spcAft>
                          <a:spcPts val="0"/>
                        </a:spcAft>
                        <a:buNone/>
                      </a:pPr>
                      <a:r>
                        <a:t/>
                      </a:r>
                      <a:endParaRPr sz="1600">
                        <a:latin typeface="Calibri"/>
                        <a:ea typeface="Calibri"/>
                        <a:cs typeface="Calibri"/>
                        <a:sym typeface="Calibri"/>
                      </a:endParaRPr>
                    </a:p>
                  </a:txBody>
                  <a:tcPr marT="45725" marB="45725" marR="91450" marL="91450"/>
                </a:tc>
              </a:tr>
              <a:tr h="2153750">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Music</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Dynamics - pitch and texture.</a:t>
                      </a:r>
                      <a:endParaRPr sz="1600" u="none" cap="none" strike="noStrike">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a:latin typeface="Calibri"/>
                          <a:ea typeface="Calibri"/>
                          <a:cs typeface="Calibri"/>
                          <a:sym typeface="Calibri"/>
                        </a:rPr>
                        <a:t>R.E</a:t>
                      </a:r>
                      <a:endParaRPr sz="1600" u="sng">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What do religions say to us when life gets hard?</a:t>
                      </a:r>
                      <a:endParaRPr sz="1600">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cap="none" strike="noStrike">
                          <a:latin typeface="Calibri"/>
                          <a:ea typeface="Calibri"/>
                          <a:cs typeface="Calibri"/>
                          <a:sym typeface="Calibri"/>
                        </a:rPr>
                        <a:t>French</a:t>
                      </a:r>
                      <a:endParaRPr sz="1600">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Phonics</a:t>
                      </a:r>
                      <a:endParaRPr sz="1600">
                        <a:latin typeface="Calibri"/>
                        <a:ea typeface="Calibri"/>
                        <a:cs typeface="Calibri"/>
                        <a:sym typeface="Calibri"/>
                      </a:endParaRPr>
                    </a:p>
                  </a:txBody>
                  <a:tcPr marT="45725" marB="45725" marR="91450" marL="91450"/>
                </a:tc>
                <a:tc>
                  <a:txBody>
                    <a:bodyPr/>
                    <a:lstStyle/>
                    <a:p>
                      <a:pPr indent="0" lvl="0" marL="0" marR="0" rtl="0" algn="ctr">
                        <a:lnSpc>
                          <a:spcPct val="100000"/>
                        </a:lnSpc>
                        <a:spcBef>
                          <a:spcPts val="0"/>
                        </a:spcBef>
                        <a:spcAft>
                          <a:spcPts val="0"/>
                        </a:spcAft>
                        <a:buNone/>
                      </a:pPr>
                      <a:r>
                        <a:rPr lang="en-GB" sz="1600" u="sng">
                          <a:latin typeface="Calibri"/>
                          <a:ea typeface="Calibri"/>
                          <a:cs typeface="Calibri"/>
                          <a:sym typeface="Calibri"/>
                        </a:rPr>
                        <a:t>SPAG</a:t>
                      </a:r>
                      <a:endParaRPr sz="1600" u="sng">
                        <a:latin typeface="Calibri"/>
                        <a:ea typeface="Calibri"/>
                        <a:cs typeface="Calibri"/>
                        <a:sym typeface="Calibri"/>
                      </a:endParaRPr>
                    </a:p>
                    <a:p>
                      <a:pPr indent="0" lvl="0" marL="0" marR="0" rtl="0" algn="ctr">
                        <a:lnSpc>
                          <a:spcPct val="100000"/>
                        </a:lnSpc>
                        <a:spcBef>
                          <a:spcPts val="0"/>
                        </a:spcBef>
                        <a:spcAft>
                          <a:spcPts val="0"/>
                        </a:spcAft>
                        <a:buNone/>
                      </a:pPr>
                      <a:r>
                        <a:rPr lang="en-GB" sz="1600">
                          <a:latin typeface="Calibri"/>
                          <a:ea typeface="Calibri"/>
                          <a:cs typeface="Calibri"/>
                          <a:sym typeface="Calibri"/>
                        </a:rPr>
                        <a:t>Y5/6 Spelling</a:t>
                      </a:r>
                      <a:endParaRPr sz="1600">
                        <a:latin typeface="Calibri"/>
                        <a:ea typeface="Calibri"/>
                        <a:cs typeface="Calibri"/>
                        <a:sym typeface="Calibri"/>
                      </a:endParaRPr>
                    </a:p>
                    <a:p>
                      <a:pPr indent="0" lvl="0" marL="0" marR="0" rtl="0" algn="ctr">
                        <a:lnSpc>
                          <a:spcPct val="100000"/>
                        </a:lnSpc>
                        <a:spcBef>
                          <a:spcPts val="0"/>
                        </a:spcBef>
                        <a:spcAft>
                          <a:spcPts val="0"/>
                        </a:spcAft>
                        <a:buNone/>
                      </a:pPr>
                      <a:r>
                        <a:t/>
                      </a:r>
                      <a:endParaRPr sz="1600">
                        <a:latin typeface="Calibri"/>
                        <a:ea typeface="Calibri"/>
                        <a:cs typeface="Calibri"/>
                        <a:sym typeface="Calibri"/>
                      </a:endParaRPr>
                    </a:p>
                  </a:txBody>
                  <a:tcPr marT="45725" marB="45725" marR="91450" marL="91450"/>
                </a:tc>
              </a:tr>
            </a:tbl>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5"/>
          <p:cNvSpPr txBox="1"/>
          <p:nvPr>
            <p:ph type="title"/>
          </p:nvPr>
        </p:nvSpPr>
        <p:spPr>
          <a:xfrm>
            <a:off x="479995" y="16905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800"/>
              <a:buNone/>
            </a:pPr>
            <a:r>
              <a:rPr lang="en-GB" sz="3700">
                <a:solidFill>
                  <a:srgbClr val="9900FF"/>
                </a:solidFill>
                <a:latin typeface="Calibri"/>
                <a:ea typeface="Calibri"/>
                <a:cs typeface="Calibri"/>
                <a:sym typeface="Calibri"/>
              </a:rPr>
              <a:t>Homework expectations</a:t>
            </a:r>
            <a:endParaRPr sz="3700">
              <a:solidFill>
                <a:srgbClr val="9900FF"/>
              </a:solidFill>
              <a:latin typeface="Calibri"/>
              <a:ea typeface="Calibri"/>
              <a:cs typeface="Calibri"/>
              <a:sym typeface="Calibri"/>
            </a:endParaRPr>
          </a:p>
        </p:txBody>
      </p:sp>
      <p:sp>
        <p:nvSpPr>
          <p:cNvPr id="457" name="Google Shape;457;p5"/>
          <p:cNvSpPr txBox="1"/>
          <p:nvPr>
            <p:ph idx="1" type="body"/>
          </p:nvPr>
        </p:nvSpPr>
        <p:spPr>
          <a:xfrm>
            <a:off x="479995" y="1220552"/>
            <a:ext cx="8184000" cy="4188000"/>
          </a:xfrm>
          <a:prstGeom prst="rect">
            <a:avLst/>
          </a:prstGeom>
          <a:noFill/>
          <a:ln>
            <a:noFill/>
          </a:ln>
        </p:spPr>
        <p:txBody>
          <a:bodyPr anchorCtr="0" anchor="t" bIns="45700" lIns="182875" spcFirstLastPara="1" rIns="91425" wrap="square" tIns="91425">
            <a:normAutofit/>
          </a:bodyPr>
          <a:lstStyle/>
          <a:p>
            <a:pPr indent="0" lvl="0" marL="0" rtl="0" algn="l">
              <a:lnSpc>
                <a:spcPct val="100000"/>
              </a:lnSpc>
              <a:spcBef>
                <a:spcPts val="250"/>
              </a:spcBef>
              <a:spcAft>
                <a:spcPts val="0"/>
              </a:spcAft>
              <a:buSzPts val="1440"/>
              <a:buNone/>
            </a:pPr>
            <a:r>
              <a:rPr lang="en-GB" sz="2900">
                <a:latin typeface="Calibri"/>
                <a:ea typeface="Calibri"/>
                <a:cs typeface="Calibri"/>
                <a:sym typeface="Calibri"/>
              </a:rPr>
              <a:t>Weekly homework will focus on basic skills including weekly spelling tests, TT Rockstars and Reading Plus. Homework will be set on Fridays and will be expected to be completed by the following Friday.</a:t>
            </a:r>
            <a:r>
              <a:rPr lang="en-GB"/>
              <a:t> </a:t>
            </a:r>
            <a:br>
              <a:rPr lang="en-GB"/>
            </a:br>
            <a:endParaRPr/>
          </a:p>
        </p:txBody>
      </p:sp>
      <p:pic>
        <p:nvPicPr>
          <p:cNvPr id="458" name="Google Shape;458;p5"/>
          <p:cNvPicPr preferRelativeResize="0"/>
          <p:nvPr/>
        </p:nvPicPr>
        <p:blipFill rotWithShape="1">
          <a:blip r:embed="rId3">
            <a:alphaModFix/>
          </a:blip>
          <a:srcRect b="0" l="0" r="0" t="0"/>
          <a:stretch/>
        </p:blipFill>
        <p:spPr>
          <a:xfrm>
            <a:off x="480001" y="4248149"/>
            <a:ext cx="1638300" cy="1695450"/>
          </a:xfrm>
          <a:prstGeom prst="rect">
            <a:avLst/>
          </a:prstGeom>
          <a:noFill/>
          <a:ln>
            <a:noFill/>
          </a:ln>
        </p:spPr>
      </p:pic>
      <p:pic>
        <p:nvPicPr>
          <p:cNvPr id="459" name="Google Shape;459;p5"/>
          <p:cNvPicPr preferRelativeResize="0"/>
          <p:nvPr/>
        </p:nvPicPr>
        <p:blipFill rotWithShape="1">
          <a:blip r:embed="rId4">
            <a:alphaModFix/>
          </a:blip>
          <a:srcRect b="0" l="0" r="0" t="0"/>
          <a:stretch/>
        </p:blipFill>
        <p:spPr>
          <a:xfrm>
            <a:off x="6148765" y="4957080"/>
            <a:ext cx="2647950" cy="914400"/>
          </a:xfrm>
          <a:prstGeom prst="rect">
            <a:avLst/>
          </a:prstGeom>
          <a:noFill/>
          <a:ln>
            <a:noFill/>
          </a:ln>
        </p:spPr>
      </p:pic>
      <p:pic>
        <p:nvPicPr>
          <p:cNvPr id="460" name="Google Shape;460;p5"/>
          <p:cNvPicPr preferRelativeResize="0"/>
          <p:nvPr/>
        </p:nvPicPr>
        <p:blipFill>
          <a:blip r:embed="rId5">
            <a:alphaModFix/>
          </a:blip>
          <a:stretch>
            <a:fillRect/>
          </a:stretch>
        </p:blipFill>
        <p:spPr>
          <a:xfrm>
            <a:off x="2396838" y="3325874"/>
            <a:ext cx="3473400" cy="24026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g3fa4412cd98_1_0"/>
          <p:cNvSpPr txBox="1"/>
          <p:nvPr>
            <p:ph type="title"/>
          </p:nvPr>
        </p:nvSpPr>
        <p:spPr>
          <a:xfrm>
            <a:off x="479995" y="16905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800"/>
              <a:buNone/>
            </a:pPr>
            <a:r>
              <a:rPr lang="en-GB" sz="3700">
                <a:solidFill>
                  <a:srgbClr val="9900FF"/>
                </a:solidFill>
                <a:latin typeface="Calibri"/>
                <a:ea typeface="Calibri"/>
                <a:cs typeface="Calibri"/>
                <a:sym typeface="Calibri"/>
              </a:rPr>
              <a:t>Homework expectations</a:t>
            </a:r>
            <a:endParaRPr sz="3700">
              <a:solidFill>
                <a:srgbClr val="9900FF"/>
              </a:solidFill>
              <a:latin typeface="Calibri"/>
              <a:ea typeface="Calibri"/>
              <a:cs typeface="Calibri"/>
              <a:sym typeface="Calibri"/>
            </a:endParaRPr>
          </a:p>
        </p:txBody>
      </p:sp>
      <p:pic>
        <p:nvPicPr>
          <p:cNvPr id="466" name="Google Shape;466;g3fa4412cd98_1_0"/>
          <p:cNvPicPr preferRelativeResize="0"/>
          <p:nvPr/>
        </p:nvPicPr>
        <p:blipFill>
          <a:blip r:embed="rId3">
            <a:alphaModFix/>
          </a:blip>
          <a:stretch>
            <a:fillRect/>
          </a:stretch>
        </p:blipFill>
        <p:spPr>
          <a:xfrm>
            <a:off x="1476986" y="1220551"/>
            <a:ext cx="6190024" cy="2271575"/>
          </a:xfrm>
          <a:prstGeom prst="rect">
            <a:avLst/>
          </a:prstGeom>
          <a:noFill/>
          <a:ln>
            <a:noFill/>
          </a:ln>
        </p:spPr>
      </p:pic>
      <p:pic>
        <p:nvPicPr>
          <p:cNvPr id="467" name="Google Shape;467;g3fa4412cd98_1_0"/>
          <p:cNvPicPr preferRelativeResize="0"/>
          <p:nvPr/>
        </p:nvPicPr>
        <p:blipFill>
          <a:blip r:embed="rId4">
            <a:alphaModFix/>
          </a:blip>
          <a:stretch>
            <a:fillRect/>
          </a:stretch>
        </p:blipFill>
        <p:spPr>
          <a:xfrm>
            <a:off x="1233288" y="3682930"/>
            <a:ext cx="6677413" cy="237607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6"/>
          <p:cNvSpPr txBox="1"/>
          <p:nvPr>
            <p:ph type="title"/>
          </p:nvPr>
        </p:nvSpPr>
        <p:spPr>
          <a:xfrm>
            <a:off x="366332" y="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latin typeface="Calibri"/>
                <a:ea typeface="Calibri"/>
                <a:cs typeface="Calibri"/>
                <a:sym typeface="Calibri"/>
              </a:rPr>
              <a:t>A typical day in year 6…</a:t>
            </a:r>
            <a:endParaRPr>
              <a:solidFill>
                <a:srgbClr val="9900FF"/>
              </a:solidFill>
              <a:latin typeface="Calibri"/>
              <a:ea typeface="Calibri"/>
              <a:cs typeface="Calibri"/>
              <a:sym typeface="Calibri"/>
            </a:endParaRPr>
          </a:p>
        </p:txBody>
      </p:sp>
      <p:sp>
        <p:nvSpPr>
          <p:cNvPr id="473" name="Google Shape;473;p6"/>
          <p:cNvSpPr txBox="1"/>
          <p:nvPr>
            <p:ph idx="1" type="body"/>
          </p:nvPr>
        </p:nvSpPr>
        <p:spPr>
          <a:xfrm>
            <a:off x="480007" y="1147165"/>
            <a:ext cx="8184000" cy="4188000"/>
          </a:xfrm>
          <a:prstGeom prst="rect">
            <a:avLst/>
          </a:prstGeom>
          <a:noFill/>
          <a:ln>
            <a:noFill/>
          </a:ln>
        </p:spPr>
        <p:txBody>
          <a:bodyPr anchorCtr="0" anchor="t" bIns="45700" lIns="182875" spcFirstLastPara="1" rIns="91425" wrap="square" tIns="91425">
            <a:noAutofit/>
          </a:bodyPr>
          <a:lstStyle/>
          <a:p>
            <a:pPr indent="0" lvl="0" marL="0" rtl="0" algn="l">
              <a:lnSpc>
                <a:spcPct val="100000"/>
              </a:lnSpc>
              <a:spcBef>
                <a:spcPts val="0"/>
              </a:spcBef>
              <a:spcAft>
                <a:spcPts val="0"/>
              </a:spcAft>
              <a:buSzPts val="1440"/>
              <a:buNone/>
            </a:pPr>
            <a:r>
              <a:rPr i="1" lang="en-GB" sz="2000">
                <a:latin typeface="Calibri"/>
                <a:ea typeface="Calibri"/>
                <a:cs typeface="Calibri"/>
                <a:sym typeface="Calibri"/>
              </a:rPr>
              <a:t>Year 6</a:t>
            </a:r>
            <a:endParaRPr i="1" sz="2000">
              <a:latin typeface="Calibri"/>
              <a:ea typeface="Calibri"/>
              <a:cs typeface="Calibri"/>
              <a:sym typeface="Calibri"/>
            </a:endParaRPr>
          </a:p>
          <a:p>
            <a:pPr indent="0" lvl="0" marL="0" rtl="0" algn="l">
              <a:lnSpc>
                <a:spcPct val="100000"/>
              </a:lnSpc>
              <a:spcBef>
                <a:spcPts val="0"/>
              </a:spcBef>
              <a:spcAft>
                <a:spcPts val="0"/>
              </a:spcAft>
              <a:buSzPts val="1440"/>
              <a:buNone/>
            </a:pPr>
            <a:r>
              <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8.45am come in to school and place belongings into their locker. Walk to the classroom and begin morning activity.</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9.00am Registration</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9.00am-9:30am Assembly</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9.30am-10:15am English</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10:15am-10:30am – Break time</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11:00am – 12:00pm – Mathematics</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12:00pm-1:00pm - Lunch</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1:00pm-2:00pm -  Science</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2:00pm-3:00pm – Art and Design</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000">
                <a:latin typeface="Calibri"/>
                <a:ea typeface="Calibri"/>
                <a:cs typeface="Calibri"/>
                <a:sym typeface="Calibri"/>
              </a:rPr>
              <a:t>3:20pm - Home time</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t/>
            </a:r>
            <a:endParaRPr sz="1212"/>
          </a:p>
        </p:txBody>
      </p:sp>
      <p:pic>
        <p:nvPicPr>
          <p:cNvPr id="474" name="Google Shape;474;p6"/>
          <p:cNvPicPr preferRelativeResize="0"/>
          <p:nvPr/>
        </p:nvPicPr>
        <p:blipFill rotWithShape="1">
          <a:blip r:embed="rId3">
            <a:alphaModFix/>
          </a:blip>
          <a:srcRect b="0" l="0" r="0" t="0"/>
          <a:stretch/>
        </p:blipFill>
        <p:spPr>
          <a:xfrm>
            <a:off x="4594860" y="2436305"/>
            <a:ext cx="3705225" cy="16097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g27bb52b4ff0_0_0"/>
          <p:cNvSpPr txBox="1"/>
          <p:nvPr>
            <p:ph type="title"/>
          </p:nvPr>
        </p:nvSpPr>
        <p:spPr>
          <a:xfrm>
            <a:off x="480007" y="24620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Educational Visits</a:t>
            </a:r>
            <a:endParaRPr>
              <a:solidFill>
                <a:srgbClr val="9900FF"/>
              </a:solidFill>
            </a:endParaRPr>
          </a:p>
        </p:txBody>
      </p:sp>
      <p:pic>
        <p:nvPicPr>
          <p:cNvPr id="480" name="Google Shape;480;g27bb52b4ff0_0_0"/>
          <p:cNvPicPr preferRelativeResize="0"/>
          <p:nvPr/>
        </p:nvPicPr>
        <p:blipFill>
          <a:blip r:embed="rId3">
            <a:alphaModFix/>
          </a:blip>
          <a:stretch>
            <a:fillRect/>
          </a:stretch>
        </p:blipFill>
        <p:spPr>
          <a:xfrm>
            <a:off x="480000" y="1569173"/>
            <a:ext cx="8184000" cy="2746126"/>
          </a:xfrm>
          <a:prstGeom prst="rect">
            <a:avLst/>
          </a:prstGeom>
          <a:noFill/>
          <a:ln>
            <a:noFill/>
          </a:ln>
        </p:spPr>
      </p:pic>
      <p:sp>
        <p:nvSpPr>
          <p:cNvPr id="481" name="Google Shape;481;g27bb52b4ff0_0_0"/>
          <p:cNvSpPr/>
          <p:nvPr/>
        </p:nvSpPr>
        <p:spPr>
          <a:xfrm rot="-6717852">
            <a:off x="2033682" y="4389205"/>
            <a:ext cx="1274507" cy="553467"/>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
        <p:nvSpPr>
          <p:cNvPr id="482" name="Google Shape;482;g27bb52b4ff0_0_0"/>
          <p:cNvSpPr txBox="1"/>
          <p:nvPr/>
        </p:nvSpPr>
        <p:spPr>
          <a:xfrm>
            <a:off x="3295125" y="5110025"/>
            <a:ext cx="5200200" cy="831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100">
                <a:solidFill>
                  <a:schemeClr val="dk1"/>
                </a:solidFill>
                <a:latin typeface="Verdana"/>
                <a:ea typeface="Verdana"/>
                <a:cs typeface="Verdana"/>
                <a:sym typeface="Verdana"/>
              </a:rPr>
              <a:t>Meeting Monday 21st September at 3:30 in the school hall!</a:t>
            </a:r>
            <a:endParaRPr sz="2100">
              <a:solidFill>
                <a:schemeClr val="dk1"/>
              </a:solidFill>
              <a:latin typeface="Verdana"/>
              <a:ea typeface="Verdana"/>
              <a:cs typeface="Verdana"/>
              <a:sym typeface="Verdana"/>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9"/>
          <p:cNvSpPr txBox="1"/>
          <p:nvPr>
            <p:ph type="title"/>
          </p:nvPr>
        </p:nvSpPr>
        <p:spPr>
          <a:xfrm>
            <a:off x="479995" y="5"/>
            <a:ext cx="8184000" cy="10515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rgbClr val="FF8C3C"/>
              </a:buClr>
              <a:buSzPct val="97006"/>
              <a:buFont typeface="Verdana"/>
              <a:buNone/>
            </a:pPr>
            <a:r>
              <a:rPr lang="en-GB" sz="3711">
                <a:solidFill>
                  <a:srgbClr val="9900FF"/>
                </a:solidFill>
                <a:latin typeface="Calibri"/>
                <a:ea typeface="Calibri"/>
                <a:cs typeface="Calibri"/>
                <a:sym typeface="Calibri"/>
              </a:rPr>
              <a:t>Promoting and rewarding positive behaviour</a:t>
            </a:r>
            <a:endParaRPr sz="3711">
              <a:solidFill>
                <a:srgbClr val="9900FF"/>
              </a:solidFill>
              <a:latin typeface="Calibri"/>
              <a:ea typeface="Calibri"/>
              <a:cs typeface="Calibri"/>
              <a:sym typeface="Calibri"/>
            </a:endParaRPr>
          </a:p>
        </p:txBody>
      </p:sp>
      <p:sp>
        <p:nvSpPr>
          <p:cNvPr id="488" name="Google Shape;488;p9"/>
          <p:cNvSpPr txBox="1"/>
          <p:nvPr/>
        </p:nvSpPr>
        <p:spPr>
          <a:xfrm>
            <a:off x="701525" y="1327150"/>
            <a:ext cx="2444700" cy="28938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000">
                <a:solidFill>
                  <a:schemeClr val="dk1"/>
                </a:solidFill>
              </a:rPr>
              <a:t>Our behaviour expectations are:</a:t>
            </a:r>
            <a:endParaRPr sz="2000">
              <a:solidFill>
                <a:schemeClr val="dk1"/>
              </a:solidFill>
            </a:endParaRPr>
          </a:p>
          <a:p>
            <a:pPr indent="0" lvl="0" marL="0" rtl="0" algn="l">
              <a:spcBef>
                <a:spcPts val="0"/>
              </a:spcBef>
              <a:spcAft>
                <a:spcPts val="0"/>
              </a:spcAft>
              <a:buNone/>
            </a:pPr>
            <a:r>
              <a:t/>
            </a:r>
            <a:endParaRPr sz="2000">
              <a:solidFill>
                <a:schemeClr val="dk1"/>
              </a:solidFill>
            </a:endParaRPr>
          </a:p>
          <a:p>
            <a:pPr indent="-412750" lvl="0" marL="457200" rtl="0" algn="l">
              <a:spcBef>
                <a:spcPts val="0"/>
              </a:spcBef>
              <a:spcAft>
                <a:spcPts val="0"/>
              </a:spcAft>
              <a:buClr>
                <a:srgbClr val="1D5782"/>
              </a:buClr>
              <a:buSzPts val="2900"/>
              <a:buFont typeface="Noto Sans Symbols"/>
              <a:buChar char="●"/>
            </a:pPr>
            <a:r>
              <a:rPr b="1" lang="en-GB" sz="2900">
                <a:solidFill>
                  <a:srgbClr val="1D5782"/>
                </a:solidFill>
              </a:rPr>
              <a:t>Be Kind</a:t>
            </a:r>
            <a:endParaRPr b="1" sz="2900">
              <a:solidFill>
                <a:srgbClr val="1D5782"/>
              </a:solidFill>
            </a:endParaRPr>
          </a:p>
          <a:p>
            <a:pPr indent="-412750" lvl="0" marL="457200" rtl="0" algn="l">
              <a:spcBef>
                <a:spcPts val="0"/>
              </a:spcBef>
              <a:spcAft>
                <a:spcPts val="0"/>
              </a:spcAft>
              <a:buClr>
                <a:srgbClr val="FF00FF"/>
              </a:buClr>
              <a:buSzPts val="2900"/>
              <a:buFont typeface="Noto Sans Symbols"/>
              <a:buChar char="●"/>
            </a:pPr>
            <a:r>
              <a:rPr b="1" lang="en-GB" sz="2900">
                <a:solidFill>
                  <a:srgbClr val="FF00FF"/>
                </a:solidFill>
              </a:rPr>
              <a:t>Be Safe</a:t>
            </a:r>
            <a:endParaRPr b="1" sz="2900">
              <a:solidFill>
                <a:srgbClr val="FF00FF"/>
              </a:solidFill>
            </a:endParaRPr>
          </a:p>
          <a:p>
            <a:pPr indent="-412750" lvl="0" marL="457200" rtl="0" algn="l">
              <a:spcBef>
                <a:spcPts val="0"/>
              </a:spcBef>
              <a:spcAft>
                <a:spcPts val="0"/>
              </a:spcAft>
              <a:buClr>
                <a:srgbClr val="FF0000"/>
              </a:buClr>
              <a:buSzPts val="2900"/>
              <a:buFont typeface="Noto Sans Symbols"/>
              <a:buChar char="●"/>
            </a:pPr>
            <a:r>
              <a:rPr b="1" lang="en-GB" sz="2900">
                <a:solidFill>
                  <a:srgbClr val="FF0000"/>
                </a:solidFill>
              </a:rPr>
              <a:t>Be Ready to Learn</a:t>
            </a:r>
            <a:endParaRPr sz="3200">
              <a:solidFill>
                <a:srgbClr val="FF0000"/>
              </a:solidFill>
            </a:endParaRPr>
          </a:p>
        </p:txBody>
      </p:sp>
      <p:sp>
        <p:nvSpPr>
          <p:cNvPr id="489" name="Google Shape;489;p9"/>
          <p:cNvSpPr txBox="1"/>
          <p:nvPr/>
        </p:nvSpPr>
        <p:spPr>
          <a:xfrm>
            <a:off x="3492500" y="1327150"/>
            <a:ext cx="5016600" cy="3857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a:solidFill>
                  <a:schemeClr val="dk1"/>
                </a:solidFill>
              </a:rPr>
              <a:t>Children who manage their behaviour and present expected and safe behaviour choices are rewarded Dojos. </a:t>
            </a:r>
            <a:endParaRPr>
              <a:solidFill>
                <a:schemeClr val="dk1"/>
              </a:solidFill>
            </a:endParaRPr>
          </a:p>
          <a:p>
            <a:pPr indent="0" lvl="0" marL="0" rtl="0" algn="l">
              <a:spcBef>
                <a:spcPts val="0"/>
              </a:spcBef>
              <a:spcAft>
                <a:spcPts val="0"/>
              </a:spcAft>
              <a:buNone/>
            </a:pPr>
            <a:r>
              <a:rPr lang="en-GB">
                <a:solidFill>
                  <a:schemeClr val="dk1"/>
                </a:solidFill>
              </a:rPr>
              <a:t>Dojos are awarded to children who are following our expected behaviours. Milestones of 50 dojos result in a prize.</a:t>
            </a:r>
            <a:endParaRPr>
              <a:solidFill>
                <a:schemeClr val="dk1"/>
              </a:solidFill>
            </a:endParaRPr>
          </a:p>
          <a:p>
            <a:pPr indent="0" lvl="0" marL="0" rtl="0" algn="l">
              <a:spcBef>
                <a:spcPts val="0"/>
              </a:spcBef>
              <a:spcAft>
                <a:spcPts val="0"/>
              </a:spcAft>
              <a:buNone/>
            </a:pPr>
            <a:r>
              <a:t/>
            </a:r>
            <a:endParaRPr>
              <a:solidFill>
                <a:schemeClr val="dk1"/>
              </a:solidFill>
            </a:endParaRPr>
          </a:p>
          <a:p>
            <a:pPr indent="0" lvl="0" marL="0" rtl="0" algn="l">
              <a:lnSpc>
                <a:spcPct val="115000"/>
              </a:lnSpc>
              <a:spcBef>
                <a:spcPts val="0"/>
              </a:spcBef>
              <a:spcAft>
                <a:spcPts val="0"/>
              </a:spcAft>
              <a:buNone/>
            </a:pPr>
            <a:r>
              <a:rPr lang="en-GB">
                <a:solidFill>
                  <a:schemeClr val="dk1"/>
                </a:solidFill>
              </a:rPr>
              <a:t>Children will have a weekly Reward Time on a Friday afternoon for 30 minutes. This will be managed in class by their class teacher.</a:t>
            </a:r>
            <a:endParaRPr>
              <a:solidFill>
                <a:schemeClr val="dk1"/>
              </a:solidFill>
            </a:endParaRPr>
          </a:p>
          <a:p>
            <a:pPr indent="0" lvl="0" marL="0" rtl="0" algn="l">
              <a:spcBef>
                <a:spcPts val="1000"/>
              </a:spcBef>
              <a:spcAft>
                <a:spcPts val="0"/>
              </a:spcAft>
              <a:buNone/>
            </a:pPr>
            <a:r>
              <a:rPr lang="en-GB">
                <a:solidFill>
                  <a:schemeClr val="dk1"/>
                </a:solidFill>
              </a:rPr>
              <a:t>Our School uses a restorative approach to challenging behaviours. We understand behaviour as communication, therefore it is important to ensure students have learning experiences with logical consequences. We create a culture of repair and reflection based on the principles of restorative approaches. A restorative approach includes: </a:t>
            </a:r>
            <a:endParaRPr>
              <a:solidFill>
                <a:schemeClr val="dk1"/>
              </a:solidFill>
            </a:endParaRPr>
          </a:p>
          <a:p>
            <a:pPr indent="-317500" lvl="0" marL="457200" rtl="0" algn="l">
              <a:spcBef>
                <a:spcPts val="0"/>
              </a:spcBef>
              <a:spcAft>
                <a:spcPts val="0"/>
              </a:spcAft>
              <a:buClr>
                <a:schemeClr val="dk1"/>
              </a:buClr>
              <a:buSzPts val="1400"/>
              <a:buFont typeface="Noto Sans Symbols"/>
              <a:buChar char="●"/>
            </a:pPr>
            <a:r>
              <a:rPr lang="en-GB">
                <a:solidFill>
                  <a:schemeClr val="dk1"/>
                </a:solidFill>
              </a:rPr>
              <a:t>Repairing relationships </a:t>
            </a:r>
            <a:endParaRPr>
              <a:solidFill>
                <a:schemeClr val="dk1"/>
              </a:solidFill>
            </a:endParaRPr>
          </a:p>
          <a:p>
            <a:pPr indent="-317500" lvl="0" marL="457200" rtl="0" algn="l">
              <a:spcBef>
                <a:spcPts val="0"/>
              </a:spcBef>
              <a:spcAft>
                <a:spcPts val="0"/>
              </a:spcAft>
              <a:buClr>
                <a:schemeClr val="dk1"/>
              </a:buClr>
              <a:buSzPts val="1400"/>
              <a:buFont typeface="Noto Sans Symbols"/>
              <a:buChar char="●"/>
            </a:pPr>
            <a:r>
              <a:rPr lang="en-GB">
                <a:solidFill>
                  <a:schemeClr val="dk1"/>
                </a:solidFill>
              </a:rPr>
              <a:t>Restorative conversations </a:t>
            </a:r>
            <a:endParaRPr>
              <a:solidFill>
                <a:schemeClr val="dk1"/>
              </a:solidFill>
            </a:endParaRPr>
          </a:p>
        </p:txBody>
      </p:sp>
      <p:pic>
        <p:nvPicPr>
          <p:cNvPr id="490" name="Google Shape;490;p9"/>
          <p:cNvPicPr preferRelativeResize="0"/>
          <p:nvPr/>
        </p:nvPicPr>
        <p:blipFill>
          <a:blip r:embed="rId3">
            <a:alphaModFix/>
          </a:blip>
          <a:stretch>
            <a:fillRect/>
          </a:stretch>
        </p:blipFill>
        <p:spPr>
          <a:xfrm>
            <a:off x="538550" y="4706525"/>
            <a:ext cx="2247900" cy="12192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g27c06cfa606_0_5"/>
          <p:cNvSpPr txBox="1"/>
          <p:nvPr>
            <p:ph type="title"/>
          </p:nvPr>
        </p:nvSpPr>
        <p:spPr>
          <a:xfrm>
            <a:off x="479995" y="5"/>
            <a:ext cx="8184000" cy="10515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GB">
                <a:solidFill>
                  <a:srgbClr val="9900FF"/>
                </a:solidFill>
              </a:rPr>
              <a:t>Houses</a:t>
            </a:r>
            <a:endParaRPr/>
          </a:p>
        </p:txBody>
      </p:sp>
      <p:sp>
        <p:nvSpPr>
          <p:cNvPr id="496" name="Google Shape;496;g27c06cfa606_0_5"/>
          <p:cNvSpPr txBox="1"/>
          <p:nvPr>
            <p:ph idx="1" type="body"/>
          </p:nvPr>
        </p:nvSpPr>
        <p:spPr>
          <a:xfrm>
            <a:off x="365513" y="882025"/>
            <a:ext cx="8298600" cy="3481200"/>
          </a:xfrm>
          <a:prstGeom prst="rect">
            <a:avLst/>
          </a:prstGeom>
        </p:spPr>
        <p:txBody>
          <a:bodyPr anchorCtr="0" anchor="t" bIns="45700" lIns="182875" spcFirstLastPara="1" rIns="91425" wrap="square" tIns="91425">
            <a:normAutofit/>
          </a:bodyPr>
          <a:lstStyle/>
          <a:p>
            <a:pPr indent="0" lvl="0" marL="0" rtl="0" algn="l">
              <a:spcBef>
                <a:spcPts val="250"/>
              </a:spcBef>
              <a:spcAft>
                <a:spcPts val="0"/>
              </a:spcAft>
              <a:buNone/>
            </a:pPr>
            <a:r>
              <a:rPr lang="en-GB" sz="2600">
                <a:latin typeface="Calibri"/>
                <a:ea typeface="Calibri"/>
                <a:cs typeface="Calibri"/>
                <a:sym typeface="Calibri"/>
              </a:rPr>
              <a:t>The children have been split into house teams. They earn dojo points for their house and the winning house is awarded a trophy.</a:t>
            </a:r>
            <a:endParaRPr sz="2600">
              <a:latin typeface="Calibri"/>
              <a:ea typeface="Calibri"/>
              <a:cs typeface="Calibri"/>
              <a:sym typeface="Calibri"/>
            </a:endParaRPr>
          </a:p>
          <a:p>
            <a:pPr indent="0" lvl="0" marL="0" rtl="0" algn="l">
              <a:spcBef>
                <a:spcPts val="250"/>
              </a:spcBef>
              <a:spcAft>
                <a:spcPts val="0"/>
              </a:spcAft>
              <a:buNone/>
            </a:pPr>
            <a:r>
              <a:rPr lang="en-GB" sz="2600">
                <a:latin typeface="Calibri"/>
                <a:ea typeface="Calibri"/>
                <a:cs typeface="Calibri"/>
                <a:sym typeface="Calibri"/>
              </a:rPr>
              <a:t>The children take part in house colours for sports day.</a:t>
            </a:r>
            <a:endParaRPr sz="2600">
              <a:latin typeface="Calibri"/>
              <a:ea typeface="Calibri"/>
              <a:cs typeface="Calibri"/>
              <a:sym typeface="Calibri"/>
            </a:endParaRPr>
          </a:p>
        </p:txBody>
      </p:sp>
      <p:pic>
        <p:nvPicPr>
          <p:cNvPr id="497" name="Google Shape;497;g27c06cfa606_0_5"/>
          <p:cNvPicPr preferRelativeResize="0"/>
          <p:nvPr/>
        </p:nvPicPr>
        <p:blipFill>
          <a:blip r:embed="rId3">
            <a:alphaModFix/>
          </a:blip>
          <a:stretch>
            <a:fillRect/>
          </a:stretch>
        </p:blipFill>
        <p:spPr>
          <a:xfrm>
            <a:off x="2481225" y="2727325"/>
            <a:ext cx="4067175" cy="2990850"/>
          </a:xfrm>
          <a:prstGeom prst="rect">
            <a:avLst/>
          </a:prstGeom>
          <a:noFill/>
          <a:ln>
            <a:noFill/>
          </a:ln>
        </p:spPr>
      </p:pic>
      <p:sp>
        <p:nvSpPr>
          <p:cNvPr id="498" name="Google Shape;498;g27c06cfa606_0_5"/>
          <p:cNvSpPr/>
          <p:nvPr/>
        </p:nvSpPr>
        <p:spPr>
          <a:xfrm rot="1057220">
            <a:off x="1364329" y="4157425"/>
            <a:ext cx="1274495" cy="553420"/>
          </a:xfrm>
          <a:prstGeom prst="rightArrow">
            <a:avLst>
              <a:gd fmla="val 50000" name="adj1"/>
              <a:gd fmla="val 50000" name="adj2"/>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Verdana"/>
              <a:ea typeface="Verdana"/>
              <a:cs typeface="Verdana"/>
              <a:sym typeface="Verdan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g27c06cfa606_0_0"/>
          <p:cNvSpPr txBox="1"/>
          <p:nvPr>
            <p:ph type="title"/>
          </p:nvPr>
        </p:nvSpPr>
        <p:spPr>
          <a:xfrm>
            <a:off x="398470" y="118405"/>
            <a:ext cx="8184000" cy="10515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Clr>
                <a:srgbClr val="FF8C3C"/>
              </a:buClr>
              <a:buSzPts val="3600"/>
              <a:buFont typeface="Verdana"/>
              <a:buNone/>
            </a:pPr>
            <a:r>
              <a:rPr lang="en-GB">
                <a:solidFill>
                  <a:srgbClr val="9900FF"/>
                </a:solidFill>
              </a:rPr>
              <a:t>House Assemblies</a:t>
            </a:r>
            <a:endParaRPr/>
          </a:p>
        </p:txBody>
      </p:sp>
      <p:sp>
        <p:nvSpPr>
          <p:cNvPr id="504" name="Google Shape;504;g27c06cfa606_0_0"/>
          <p:cNvSpPr txBox="1"/>
          <p:nvPr>
            <p:ph idx="1" type="body"/>
          </p:nvPr>
        </p:nvSpPr>
        <p:spPr>
          <a:xfrm>
            <a:off x="479995" y="1169902"/>
            <a:ext cx="8184000" cy="4188000"/>
          </a:xfrm>
          <a:prstGeom prst="rect">
            <a:avLst/>
          </a:prstGeom>
        </p:spPr>
        <p:txBody>
          <a:bodyPr anchorCtr="0" anchor="t" bIns="45700" lIns="182875" spcFirstLastPara="1" rIns="91425" wrap="square" tIns="91425">
            <a:normAutofit fontScale="77500" lnSpcReduction="20000"/>
          </a:bodyPr>
          <a:lstStyle/>
          <a:p>
            <a:pPr indent="0" lvl="0" marL="0" rtl="0" algn="l">
              <a:spcBef>
                <a:spcPts val="250"/>
              </a:spcBef>
              <a:spcAft>
                <a:spcPts val="0"/>
              </a:spcAft>
              <a:buNone/>
            </a:pPr>
            <a:r>
              <a:rPr lang="en-GB" sz="2400">
                <a:latin typeface="Calibri"/>
                <a:ea typeface="Calibri"/>
                <a:cs typeface="Calibri"/>
                <a:sym typeface="Calibri"/>
              </a:rPr>
              <a:t>The children will take part in house assemblies. During these assemblies, the children will lead the assembly sharing their learning. Parents will be invited to attend. These start at 9.05am for approximately 20 minutes. </a:t>
            </a:r>
            <a:endParaRPr sz="2400">
              <a:latin typeface="Calibri"/>
              <a:ea typeface="Calibri"/>
              <a:cs typeface="Calibri"/>
              <a:sym typeface="Calibri"/>
            </a:endParaRPr>
          </a:p>
          <a:p>
            <a:pPr indent="0" lvl="0" marL="0" rtl="0" algn="l">
              <a:spcBef>
                <a:spcPts val="250"/>
              </a:spcBef>
              <a:spcAft>
                <a:spcPts val="0"/>
              </a:spcAft>
              <a:buNone/>
            </a:pPr>
            <a:r>
              <a:t/>
            </a:r>
            <a:endParaRPr>
              <a:latin typeface="Calibri"/>
              <a:ea typeface="Calibri"/>
              <a:cs typeface="Calibri"/>
              <a:sym typeface="Calibri"/>
            </a:endParaRPr>
          </a:p>
          <a:p>
            <a:pPr indent="0" lvl="0" marL="0" rtl="0" algn="ctr">
              <a:spcBef>
                <a:spcPts val="0"/>
              </a:spcBef>
              <a:spcAft>
                <a:spcPts val="0"/>
              </a:spcAft>
              <a:buNone/>
            </a:pPr>
            <a:r>
              <a:rPr lang="en-GB" sz="2988">
                <a:solidFill>
                  <a:srgbClr val="000000"/>
                </a:solidFill>
                <a:latin typeface="Calibri"/>
                <a:ea typeface="Calibri"/>
                <a:cs typeface="Calibri"/>
                <a:sym typeface="Calibri"/>
              </a:rPr>
              <a:t>14/10/26</a:t>
            </a:r>
            <a:endParaRPr sz="2988">
              <a:solidFill>
                <a:srgbClr val="000000"/>
              </a:solidFill>
              <a:latin typeface="Calibri"/>
              <a:ea typeface="Calibri"/>
              <a:cs typeface="Calibri"/>
              <a:sym typeface="Calibri"/>
            </a:endParaRPr>
          </a:p>
          <a:p>
            <a:pPr indent="0" lvl="0" marL="0" rtl="0" algn="ctr">
              <a:spcBef>
                <a:spcPts val="0"/>
              </a:spcBef>
              <a:spcAft>
                <a:spcPts val="0"/>
              </a:spcAft>
              <a:buNone/>
            </a:pPr>
            <a:r>
              <a:rPr lang="en-GB" sz="2988">
                <a:solidFill>
                  <a:srgbClr val="000000"/>
                </a:solidFill>
                <a:latin typeface="Calibri"/>
                <a:ea typeface="Calibri"/>
                <a:cs typeface="Calibri"/>
                <a:sym typeface="Calibri"/>
              </a:rPr>
              <a:t>2.45pm – 3:10pm</a:t>
            </a:r>
            <a:endParaRPr sz="2988">
              <a:solidFill>
                <a:srgbClr val="000000"/>
              </a:solidFill>
              <a:latin typeface="Calibri"/>
              <a:ea typeface="Calibri"/>
              <a:cs typeface="Calibri"/>
              <a:sym typeface="Calibri"/>
            </a:endParaRPr>
          </a:p>
          <a:p>
            <a:pPr indent="0" lvl="0" marL="0" rtl="0" algn="ctr">
              <a:spcBef>
                <a:spcPts val="0"/>
              </a:spcBef>
              <a:spcAft>
                <a:spcPts val="0"/>
              </a:spcAft>
              <a:buNone/>
            </a:pPr>
            <a:r>
              <a:rPr lang="en-GB" sz="2988">
                <a:solidFill>
                  <a:srgbClr val="000000"/>
                </a:solidFill>
                <a:latin typeface="Calibri"/>
                <a:ea typeface="Calibri"/>
                <a:cs typeface="Calibri"/>
                <a:sym typeface="Calibri"/>
              </a:rPr>
              <a:t>Williamson</a:t>
            </a:r>
            <a:endParaRPr sz="2988">
              <a:solidFill>
                <a:srgbClr val="000000"/>
              </a:solidFill>
              <a:latin typeface="Calibri"/>
              <a:ea typeface="Calibri"/>
              <a:cs typeface="Calibri"/>
              <a:sym typeface="Calibri"/>
            </a:endParaRPr>
          </a:p>
          <a:p>
            <a:pPr indent="0" lvl="0" marL="0" rtl="0" algn="ctr">
              <a:spcBef>
                <a:spcPts val="0"/>
              </a:spcBef>
              <a:spcAft>
                <a:spcPts val="0"/>
              </a:spcAft>
              <a:buNone/>
            </a:pPr>
            <a:r>
              <a:rPr lang="en-GB" sz="2988">
                <a:solidFill>
                  <a:srgbClr val="000000"/>
                </a:solidFill>
                <a:latin typeface="Calibri"/>
                <a:ea typeface="Calibri"/>
                <a:cs typeface="Calibri"/>
                <a:sym typeface="Calibri"/>
              </a:rPr>
              <a:t>House</a:t>
            </a:r>
            <a:endParaRPr sz="2988">
              <a:solidFill>
                <a:srgbClr val="000000"/>
              </a:solidFill>
              <a:latin typeface="Calibri"/>
              <a:ea typeface="Calibri"/>
              <a:cs typeface="Calibri"/>
              <a:sym typeface="Calibri"/>
            </a:endParaRPr>
          </a:p>
          <a:p>
            <a:pPr indent="0" lvl="0" marL="0" rtl="0" algn="ctr">
              <a:spcBef>
                <a:spcPts val="0"/>
              </a:spcBef>
              <a:spcAft>
                <a:spcPts val="0"/>
              </a:spcAft>
              <a:buNone/>
            </a:pPr>
            <a:r>
              <a:rPr lang="en-GB" sz="2988">
                <a:solidFill>
                  <a:srgbClr val="000000"/>
                </a:solidFill>
                <a:latin typeface="Calibri"/>
                <a:ea typeface="Calibri"/>
                <a:cs typeface="Calibri"/>
                <a:sym typeface="Calibri"/>
              </a:rPr>
              <a:t>Aspen</a:t>
            </a:r>
            <a:endParaRPr sz="2988">
              <a:solidFill>
                <a:srgbClr val="000000"/>
              </a:solidFill>
              <a:latin typeface="Calibri"/>
              <a:ea typeface="Calibri"/>
              <a:cs typeface="Calibri"/>
              <a:sym typeface="Calibri"/>
            </a:endParaRPr>
          </a:p>
          <a:p>
            <a:pPr indent="0" lvl="0" marL="0" rtl="0" algn="ctr">
              <a:spcBef>
                <a:spcPts val="0"/>
              </a:spcBef>
              <a:spcAft>
                <a:spcPts val="0"/>
              </a:spcAft>
              <a:buNone/>
            </a:pPr>
            <a:r>
              <a:rPr lang="en-GB" sz="2988">
                <a:solidFill>
                  <a:srgbClr val="000000"/>
                </a:solidFill>
                <a:latin typeface="Calibri"/>
                <a:ea typeface="Calibri"/>
                <a:cs typeface="Calibri"/>
                <a:sym typeface="Calibri"/>
              </a:rPr>
              <a:t>(Parents invited)</a:t>
            </a:r>
            <a:endParaRPr sz="2988">
              <a:solidFill>
                <a:srgbClr val="000000"/>
              </a:solidFill>
              <a:latin typeface="Calibri"/>
              <a:ea typeface="Calibri"/>
              <a:cs typeface="Calibri"/>
              <a:sym typeface="Calibri"/>
            </a:endParaRPr>
          </a:p>
          <a:p>
            <a:pPr indent="0" lvl="0" marL="0" rtl="0" algn="ctr">
              <a:spcBef>
                <a:spcPts val="0"/>
              </a:spcBef>
              <a:spcAft>
                <a:spcPts val="0"/>
              </a:spcAft>
              <a:buNone/>
            </a:pPr>
            <a:r>
              <a:rPr lang="en-GB" sz="2988">
                <a:solidFill>
                  <a:srgbClr val="000000"/>
                </a:solidFill>
                <a:latin typeface="Calibri"/>
                <a:ea typeface="Calibri"/>
                <a:cs typeface="Calibri"/>
                <a:sym typeface="Calibri"/>
              </a:rPr>
              <a:t>Aut 1 Curriculum</a:t>
            </a:r>
            <a:endParaRPr sz="2988">
              <a:solidFill>
                <a:srgbClr val="000000"/>
              </a:solidFill>
              <a:latin typeface="Calibri"/>
              <a:ea typeface="Calibri"/>
              <a:cs typeface="Calibri"/>
              <a:sym typeface="Calibri"/>
            </a:endParaRPr>
          </a:p>
          <a:p>
            <a:pPr indent="0" lvl="0" marL="0" rtl="0" algn="l">
              <a:spcBef>
                <a:spcPts val="250"/>
              </a:spcBef>
              <a:spcAft>
                <a:spcPts val="0"/>
              </a:spcAft>
              <a:buNone/>
            </a:pPr>
            <a:r>
              <a:t/>
            </a:r>
            <a:endParaRPr sz="3980">
              <a:latin typeface="Calibri"/>
              <a:ea typeface="Calibri"/>
              <a:cs typeface="Calibri"/>
              <a:sym typeface="Calibri"/>
            </a:endParaRPr>
          </a:p>
          <a:p>
            <a:pPr indent="0" lvl="0" marL="0" rtl="0" algn="l">
              <a:spcBef>
                <a:spcPts val="250"/>
              </a:spcBef>
              <a:spcAft>
                <a:spcPts val="0"/>
              </a:spcAft>
              <a:buNone/>
            </a:pPr>
            <a:r>
              <a:t/>
            </a:r>
            <a:endParaRPr>
              <a:latin typeface="Calibri"/>
              <a:ea typeface="Calibri"/>
              <a:cs typeface="Calibri"/>
              <a:sym typeface="Calibri"/>
            </a:endParaRPr>
          </a:p>
          <a:p>
            <a:pPr indent="0" lvl="0" marL="0" rtl="0" algn="l">
              <a:spcBef>
                <a:spcPts val="250"/>
              </a:spcBef>
              <a:spcAft>
                <a:spcPts val="0"/>
              </a:spcAft>
              <a:buNone/>
            </a:pPr>
            <a:r>
              <a:t/>
            </a:r>
            <a:endParaRPr>
              <a:latin typeface="Calibri"/>
              <a:ea typeface="Calibri"/>
              <a:cs typeface="Calibri"/>
              <a:sym typeface="Calibri"/>
            </a:endParaRPr>
          </a:p>
        </p:txBody>
      </p:sp>
      <p:pic>
        <p:nvPicPr>
          <p:cNvPr id="505" name="Google Shape;505;g27c06cfa606_0_0"/>
          <p:cNvPicPr preferRelativeResize="0"/>
          <p:nvPr/>
        </p:nvPicPr>
        <p:blipFill>
          <a:blip r:embed="rId3">
            <a:alphaModFix/>
          </a:blip>
          <a:stretch>
            <a:fillRect/>
          </a:stretch>
        </p:blipFill>
        <p:spPr>
          <a:xfrm>
            <a:off x="1968750" y="4681347"/>
            <a:ext cx="5206499" cy="18380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9" name="Shape 509"/>
        <p:cNvGrpSpPr/>
        <p:nvPr/>
      </p:nvGrpSpPr>
      <p:grpSpPr>
        <a:xfrm>
          <a:off x="0" y="0"/>
          <a:ext cx="0" cy="0"/>
          <a:chOff x="0" y="0"/>
          <a:chExt cx="0" cy="0"/>
        </a:xfrm>
      </p:grpSpPr>
      <p:sp>
        <p:nvSpPr>
          <p:cNvPr id="510" name="Google Shape;510;g27bb52b4ff0_0_7"/>
          <p:cNvSpPr txBox="1"/>
          <p:nvPr>
            <p:ph type="title"/>
          </p:nvPr>
        </p:nvSpPr>
        <p:spPr>
          <a:xfrm>
            <a:off x="480007" y="24620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SATs</a:t>
            </a:r>
            <a:endParaRPr>
              <a:solidFill>
                <a:srgbClr val="9900FF"/>
              </a:solidFill>
            </a:endParaRPr>
          </a:p>
        </p:txBody>
      </p:sp>
      <p:sp>
        <p:nvSpPr>
          <p:cNvPr id="511" name="Google Shape;511;g27bb52b4ff0_0_7"/>
          <p:cNvSpPr txBox="1"/>
          <p:nvPr>
            <p:ph idx="1" type="body"/>
          </p:nvPr>
        </p:nvSpPr>
        <p:spPr>
          <a:xfrm>
            <a:off x="480007" y="1477377"/>
            <a:ext cx="8184000" cy="4188000"/>
          </a:xfrm>
          <a:prstGeom prst="rect">
            <a:avLst/>
          </a:prstGeom>
          <a:noFill/>
          <a:ln>
            <a:noFill/>
          </a:ln>
        </p:spPr>
        <p:txBody>
          <a:bodyPr anchorCtr="0" anchor="t" bIns="45700" lIns="182875" spcFirstLastPara="1" rIns="91425" wrap="square" tIns="91425">
            <a:normAutofit/>
          </a:bodyPr>
          <a:lstStyle/>
          <a:p>
            <a:pPr indent="0" lvl="0" marL="0" rtl="0" algn="l">
              <a:lnSpc>
                <a:spcPct val="100000"/>
              </a:lnSpc>
              <a:spcBef>
                <a:spcPts val="0"/>
              </a:spcBef>
              <a:spcAft>
                <a:spcPts val="0"/>
              </a:spcAft>
              <a:buSzPts val="1440"/>
              <a:buNone/>
            </a:pPr>
            <a:r>
              <a:rPr lang="en-GB" sz="2400">
                <a:latin typeface="Calibri"/>
                <a:ea typeface="Calibri"/>
                <a:cs typeface="Calibri"/>
                <a:sym typeface="Calibri"/>
              </a:rPr>
              <a:t>SATs begin on the 10th May and </a:t>
            </a:r>
            <a:br>
              <a:rPr lang="en-GB" sz="2400">
                <a:latin typeface="Calibri"/>
                <a:ea typeface="Calibri"/>
                <a:cs typeface="Calibri"/>
                <a:sym typeface="Calibri"/>
              </a:rPr>
            </a:br>
            <a:r>
              <a:rPr lang="en-GB" sz="2400">
                <a:latin typeface="Calibri"/>
                <a:ea typeface="Calibri"/>
                <a:cs typeface="Calibri"/>
                <a:sym typeface="Calibri"/>
              </a:rPr>
              <a:t>end of the 13th May.</a:t>
            </a:r>
            <a:endParaRPr sz="2400">
              <a:latin typeface="Calibri"/>
              <a:ea typeface="Calibri"/>
              <a:cs typeface="Calibri"/>
              <a:sym typeface="Calibri"/>
            </a:endParaRPr>
          </a:p>
          <a:p>
            <a:pPr indent="0" lvl="0" marL="0" rtl="0" algn="l">
              <a:lnSpc>
                <a:spcPct val="100000"/>
              </a:lnSpc>
              <a:spcBef>
                <a:spcPts val="0"/>
              </a:spcBef>
              <a:spcAft>
                <a:spcPts val="0"/>
              </a:spcAft>
              <a:buSzPts val="1440"/>
              <a:buNone/>
            </a:pPr>
            <a:r>
              <a:t/>
            </a:r>
            <a:endParaRPr sz="2400">
              <a:latin typeface="Calibri"/>
              <a:ea typeface="Calibri"/>
              <a:cs typeface="Calibri"/>
              <a:sym typeface="Calibri"/>
            </a:endParaRPr>
          </a:p>
          <a:p>
            <a:pPr indent="0" lvl="0" marL="0" rtl="0" algn="l">
              <a:lnSpc>
                <a:spcPct val="100000"/>
              </a:lnSpc>
              <a:spcBef>
                <a:spcPts val="0"/>
              </a:spcBef>
              <a:spcAft>
                <a:spcPts val="0"/>
              </a:spcAft>
              <a:buSzPts val="1440"/>
              <a:buNone/>
            </a:pPr>
            <a:r>
              <a:rPr lang="en-GB" sz="2400">
                <a:latin typeface="Calibri"/>
                <a:ea typeface="Calibri"/>
                <a:cs typeface="Calibri"/>
                <a:sym typeface="Calibri"/>
              </a:rPr>
              <a:t>The children will sit the following exams:</a:t>
            </a:r>
            <a:endParaRPr sz="2400">
              <a:latin typeface="Calibri"/>
              <a:ea typeface="Calibri"/>
              <a:cs typeface="Calibri"/>
              <a:sym typeface="Calibri"/>
            </a:endParaRPr>
          </a:p>
          <a:p>
            <a:pPr indent="0" lvl="0" marL="0" rtl="0" algn="l">
              <a:lnSpc>
                <a:spcPct val="100000"/>
              </a:lnSpc>
              <a:spcBef>
                <a:spcPts val="0"/>
              </a:spcBef>
              <a:spcAft>
                <a:spcPts val="0"/>
              </a:spcAft>
              <a:buSzPts val="1440"/>
              <a:buNone/>
            </a:pPr>
            <a:r>
              <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Font typeface="Calibri"/>
              <a:buAutoNum type="arabicPeriod"/>
            </a:pPr>
            <a:r>
              <a:rPr lang="en-GB" sz="2400">
                <a:latin typeface="Calibri"/>
                <a:ea typeface="Calibri"/>
                <a:cs typeface="Calibri"/>
                <a:sym typeface="Calibri"/>
              </a:rPr>
              <a:t>Spelling</a:t>
            </a:r>
            <a:r>
              <a:rPr lang="en-GB" sz="2400">
                <a:latin typeface="Calibri"/>
                <a:ea typeface="Calibri"/>
                <a:cs typeface="Calibri"/>
                <a:sym typeface="Calibri"/>
              </a:rPr>
              <a:t> Test consisting of 20 spellings / SPAG Test.</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Font typeface="Calibri"/>
              <a:buAutoNum type="arabicPeriod"/>
            </a:pPr>
            <a:r>
              <a:rPr lang="en-GB" sz="2400">
                <a:latin typeface="Calibri"/>
                <a:ea typeface="Calibri"/>
                <a:cs typeface="Calibri"/>
                <a:sym typeface="Calibri"/>
              </a:rPr>
              <a:t>Writing is based on a number of written </a:t>
            </a:r>
            <a:r>
              <a:rPr lang="en-GB" sz="2400">
                <a:latin typeface="Calibri"/>
                <a:ea typeface="Calibri"/>
                <a:cs typeface="Calibri"/>
                <a:sym typeface="Calibri"/>
              </a:rPr>
              <a:t>pieces</a:t>
            </a:r>
            <a:r>
              <a:rPr lang="en-GB" sz="2400">
                <a:latin typeface="Calibri"/>
                <a:ea typeface="Calibri"/>
                <a:cs typeface="Calibri"/>
                <a:sym typeface="Calibri"/>
              </a:rPr>
              <a:t> that take place from </a:t>
            </a:r>
            <a:r>
              <a:rPr lang="en-GB" sz="2400">
                <a:latin typeface="Calibri"/>
                <a:ea typeface="Calibri"/>
                <a:cs typeface="Calibri"/>
                <a:sym typeface="Calibri"/>
              </a:rPr>
              <a:t>December</a:t>
            </a:r>
            <a:r>
              <a:rPr lang="en-GB" sz="2400">
                <a:latin typeface="Calibri"/>
                <a:ea typeface="Calibri"/>
                <a:cs typeface="Calibri"/>
                <a:sym typeface="Calibri"/>
              </a:rPr>
              <a:t>. </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Font typeface="Calibri"/>
              <a:buAutoNum type="arabicPeriod"/>
            </a:pPr>
            <a:r>
              <a:rPr lang="en-GB" sz="2400">
                <a:latin typeface="Calibri"/>
                <a:ea typeface="Calibri"/>
                <a:cs typeface="Calibri"/>
                <a:sym typeface="Calibri"/>
              </a:rPr>
              <a:t>Reading Test.</a:t>
            </a:r>
            <a:endParaRPr sz="2400">
              <a:latin typeface="Calibri"/>
              <a:ea typeface="Calibri"/>
              <a:cs typeface="Calibri"/>
              <a:sym typeface="Calibri"/>
            </a:endParaRPr>
          </a:p>
          <a:p>
            <a:pPr indent="-381000" lvl="0" marL="457200" rtl="0" algn="l">
              <a:lnSpc>
                <a:spcPct val="100000"/>
              </a:lnSpc>
              <a:spcBef>
                <a:spcPts val="0"/>
              </a:spcBef>
              <a:spcAft>
                <a:spcPts val="0"/>
              </a:spcAft>
              <a:buSzPts val="2400"/>
              <a:buFont typeface="Calibri"/>
              <a:buAutoNum type="arabicPeriod"/>
            </a:pPr>
            <a:r>
              <a:rPr lang="en-GB" sz="2400">
                <a:latin typeface="Calibri"/>
                <a:ea typeface="Calibri"/>
                <a:cs typeface="Calibri"/>
                <a:sym typeface="Calibri"/>
              </a:rPr>
              <a:t>Maths - Arithmetic / Reasoning 1 / Reasoning 2</a:t>
            </a:r>
            <a:endParaRPr sz="2400">
              <a:latin typeface="Calibri"/>
              <a:ea typeface="Calibri"/>
              <a:cs typeface="Calibri"/>
              <a:sym typeface="Calibri"/>
            </a:endParaRPr>
          </a:p>
        </p:txBody>
      </p:sp>
      <p:pic>
        <p:nvPicPr>
          <p:cNvPr id="512" name="Google Shape;512;g27bb52b4ff0_0_7"/>
          <p:cNvPicPr preferRelativeResize="0"/>
          <p:nvPr/>
        </p:nvPicPr>
        <p:blipFill>
          <a:blip r:embed="rId3">
            <a:alphaModFix/>
          </a:blip>
          <a:stretch>
            <a:fillRect/>
          </a:stretch>
        </p:blipFill>
        <p:spPr>
          <a:xfrm>
            <a:off x="6076175" y="484400"/>
            <a:ext cx="2660900" cy="1950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7"/>
          <p:cNvSpPr txBox="1"/>
          <p:nvPr>
            <p:ph type="title"/>
          </p:nvPr>
        </p:nvSpPr>
        <p:spPr>
          <a:xfrm>
            <a:off x="410345" y="49565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240"/>
              <a:buFont typeface="Verdana"/>
              <a:buNone/>
            </a:pPr>
            <a:r>
              <a:rPr lang="en-GB" sz="2940">
                <a:solidFill>
                  <a:srgbClr val="9900FF"/>
                </a:solidFill>
                <a:latin typeface="Calibri"/>
                <a:ea typeface="Calibri"/>
                <a:cs typeface="Calibri"/>
                <a:sym typeface="Calibri"/>
              </a:rPr>
              <a:t>Encouraging independence and </a:t>
            </a:r>
            <a:br>
              <a:rPr lang="en-GB" sz="2940">
                <a:solidFill>
                  <a:srgbClr val="9900FF"/>
                </a:solidFill>
                <a:latin typeface="Calibri"/>
                <a:ea typeface="Calibri"/>
                <a:cs typeface="Calibri"/>
                <a:sym typeface="Calibri"/>
              </a:rPr>
            </a:br>
            <a:r>
              <a:rPr lang="en-GB" sz="2940">
                <a:solidFill>
                  <a:srgbClr val="9900FF"/>
                </a:solidFill>
                <a:latin typeface="Calibri"/>
                <a:ea typeface="Calibri"/>
                <a:cs typeface="Calibri"/>
                <a:sym typeface="Calibri"/>
              </a:rPr>
              <a:t>responsibility for learning.</a:t>
            </a:r>
            <a:endParaRPr sz="2940">
              <a:solidFill>
                <a:srgbClr val="9900FF"/>
              </a:solidFill>
              <a:latin typeface="Calibri"/>
              <a:ea typeface="Calibri"/>
              <a:cs typeface="Calibri"/>
              <a:sym typeface="Calibri"/>
            </a:endParaRPr>
          </a:p>
        </p:txBody>
      </p:sp>
      <p:sp>
        <p:nvSpPr>
          <p:cNvPr id="518" name="Google Shape;518;p7"/>
          <p:cNvSpPr txBox="1"/>
          <p:nvPr>
            <p:ph idx="1" type="body"/>
          </p:nvPr>
        </p:nvSpPr>
        <p:spPr>
          <a:xfrm>
            <a:off x="479995" y="1731377"/>
            <a:ext cx="8184000" cy="4188000"/>
          </a:xfrm>
          <a:prstGeom prst="rect">
            <a:avLst/>
          </a:prstGeom>
          <a:noFill/>
          <a:ln>
            <a:noFill/>
          </a:ln>
        </p:spPr>
        <p:txBody>
          <a:bodyPr anchorCtr="0" anchor="t" bIns="45700" lIns="182875" spcFirstLastPara="1" rIns="91425" wrap="square" tIns="91425">
            <a:normAutofit/>
          </a:bodyPr>
          <a:lstStyle/>
          <a:p>
            <a:pPr indent="0" lvl="0" marL="265176" rtl="0" algn="l">
              <a:lnSpc>
                <a:spcPct val="100000"/>
              </a:lnSpc>
              <a:spcBef>
                <a:spcPts val="0"/>
              </a:spcBef>
              <a:spcAft>
                <a:spcPts val="0"/>
              </a:spcAft>
              <a:buSzPts val="1440"/>
              <a:buNone/>
            </a:pPr>
            <a:r>
              <a:rPr lang="en-GB" sz="2100">
                <a:latin typeface="Calibri"/>
                <a:ea typeface="Calibri"/>
                <a:cs typeface="Calibri"/>
                <a:sym typeface="Calibri"/>
              </a:rPr>
              <a:t>In Year 6</a:t>
            </a:r>
            <a:endParaRPr sz="2100">
              <a:latin typeface="Calibri"/>
              <a:ea typeface="Calibri"/>
              <a:cs typeface="Calibri"/>
              <a:sym typeface="Calibri"/>
            </a:endParaRPr>
          </a:p>
          <a:p>
            <a:pPr indent="0" lvl="0" marL="265176" rtl="0" algn="l">
              <a:lnSpc>
                <a:spcPct val="100000"/>
              </a:lnSpc>
              <a:spcBef>
                <a:spcPts val="0"/>
              </a:spcBef>
              <a:spcAft>
                <a:spcPts val="0"/>
              </a:spcAft>
              <a:buSzPts val="1440"/>
              <a:buNone/>
            </a:pPr>
            <a:r>
              <a:t/>
            </a:r>
            <a:endParaRPr sz="2100">
              <a:latin typeface="Calibri"/>
              <a:ea typeface="Calibri"/>
              <a:cs typeface="Calibri"/>
              <a:sym typeface="Calibri"/>
            </a:endParaRPr>
          </a:p>
          <a:p>
            <a:pPr indent="-336550" lvl="0" marL="457200" rtl="0" algn="l">
              <a:lnSpc>
                <a:spcPct val="100000"/>
              </a:lnSpc>
              <a:spcBef>
                <a:spcPts val="0"/>
              </a:spcBef>
              <a:spcAft>
                <a:spcPts val="0"/>
              </a:spcAft>
              <a:buSzPts val="1700"/>
              <a:buFont typeface="Calibri"/>
              <a:buChar char="-"/>
            </a:pPr>
            <a:r>
              <a:rPr lang="en-GB" sz="2100">
                <a:latin typeface="Calibri"/>
                <a:ea typeface="Calibri"/>
                <a:cs typeface="Calibri"/>
                <a:sym typeface="Calibri"/>
              </a:rPr>
              <a:t>Children are responsible for completing homework tasks on time.</a:t>
            </a:r>
            <a:endParaRPr sz="2900">
              <a:latin typeface="Calibri"/>
              <a:ea typeface="Calibri"/>
              <a:cs typeface="Calibri"/>
              <a:sym typeface="Calibri"/>
            </a:endParaRPr>
          </a:p>
          <a:p>
            <a:pPr indent="-336550" lvl="0" marL="457200" rtl="0" algn="l">
              <a:lnSpc>
                <a:spcPct val="100000"/>
              </a:lnSpc>
              <a:spcBef>
                <a:spcPts val="0"/>
              </a:spcBef>
              <a:spcAft>
                <a:spcPts val="0"/>
              </a:spcAft>
              <a:buSzPts val="1700"/>
              <a:buFont typeface="Calibri"/>
              <a:buChar char="-"/>
            </a:pPr>
            <a:r>
              <a:rPr lang="en-GB" sz="2100">
                <a:latin typeface="Calibri"/>
                <a:ea typeface="Calibri"/>
                <a:cs typeface="Calibri"/>
                <a:sym typeface="Calibri"/>
              </a:rPr>
              <a:t>Children responsible for keeping belongings safe inside their locker.</a:t>
            </a:r>
            <a:endParaRPr sz="2900">
              <a:latin typeface="Calibri"/>
              <a:ea typeface="Calibri"/>
              <a:cs typeface="Calibri"/>
              <a:sym typeface="Calibri"/>
            </a:endParaRPr>
          </a:p>
          <a:p>
            <a:pPr indent="-336550" lvl="0" marL="457200" rtl="0" algn="l">
              <a:lnSpc>
                <a:spcPct val="100000"/>
              </a:lnSpc>
              <a:spcBef>
                <a:spcPts val="0"/>
              </a:spcBef>
              <a:spcAft>
                <a:spcPts val="0"/>
              </a:spcAft>
              <a:buSzPts val="1700"/>
              <a:buFont typeface="Calibri"/>
              <a:buChar char="-"/>
            </a:pPr>
            <a:r>
              <a:rPr lang="en-GB" sz="2100">
                <a:latin typeface="Calibri"/>
                <a:ea typeface="Calibri"/>
                <a:cs typeface="Calibri"/>
                <a:sym typeface="Calibri"/>
              </a:rPr>
              <a:t>Children are responsible for reading their book at home and logging pages read in their reading record.</a:t>
            </a:r>
            <a:endParaRPr sz="2900">
              <a:latin typeface="Calibri"/>
              <a:ea typeface="Calibri"/>
              <a:cs typeface="Calibri"/>
              <a:sym typeface="Calibri"/>
            </a:endParaRPr>
          </a:p>
          <a:p>
            <a:pPr indent="-336550" lvl="0" marL="457200" rtl="0" algn="l">
              <a:lnSpc>
                <a:spcPct val="100000"/>
              </a:lnSpc>
              <a:spcBef>
                <a:spcPts val="0"/>
              </a:spcBef>
              <a:spcAft>
                <a:spcPts val="0"/>
              </a:spcAft>
              <a:buSzPts val="1700"/>
              <a:buFont typeface="Calibri"/>
              <a:buChar char="-"/>
            </a:pPr>
            <a:r>
              <a:rPr lang="en-GB" sz="2100">
                <a:latin typeface="Calibri"/>
                <a:ea typeface="Calibri"/>
                <a:cs typeface="Calibri"/>
                <a:sym typeface="Calibri"/>
              </a:rPr>
              <a:t>Children are responsible for knowing P.E days and arriving at school in the appropriate clothing.</a:t>
            </a:r>
            <a:endParaRPr sz="2900">
              <a:latin typeface="Calibri"/>
              <a:ea typeface="Calibri"/>
              <a:cs typeface="Calibri"/>
              <a:sym typeface="Calibri"/>
            </a:endParaRPr>
          </a:p>
          <a:p>
            <a:pPr indent="-336550" lvl="0" marL="457200" rtl="0" algn="l">
              <a:lnSpc>
                <a:spcPct val="100000"/>
              </a:lnSpc>
              <a:spcBef>
                <a:spcPts val="0"/>
              </a:spcBef>
              <a:spcAft>
                <a:spcPts val="0"/>
              </a:spcAft>
              <a:buSzPts val="1700"/>
              <a:buFont typeface="Calibri"/>
              <a:buChar char="-"/>
            </a:pPr>
            <a:r>
              <a:rPr lang="en-GB" sz="2100">
                <a:latin typeface="Calibri"/>
                <a:ea typeface="Calibri"/>
                <a:cs typeface="Calibri"/>
                <a:sym typeface="Calibri"/>
              </a:rPr>
              <a:t>Children are responsible for communicating to staff if they have forgotten a packed lunch or do not have lunch plans for a given day.</a:t>
            </a:r>
            <a:endParaRPr sz="2100">
              <a:latin typeface="Calibri"/>
              <a:ea typeface="Calibri"/>
              <a:cs typeface="Calibri"/>
              <a:sym typeface="Calibri"/>
            </a:endParaRPr>
          </a:p>
        </p:txBody>
      </p:sp>
      <p:pic>
        <p:nvPicPr>
          <p:cNvPr id="519" name="Google Shape;519;p7"/>
          <p:cNvPicPr preferRelativeResize="0"/>
          <p:nvPr/>
        </p:nvPicPr>
        <p:blipFill rotWithShape="1">
          <a:blip r:embed="rId3">
            <a:alphaModFix/>
          </a:blip>
          <a:srcRect b="0" l="0" r="0" t="0"/>
          <a:stretch/>
        </p:blipFill>
        <p:spPr>
          <a:xfrm>
            <a:off x="7995834" y="100073"/>
            <a:ext cx="1032164" cy="1032164"/>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3" name="Shape 523"/>
        <p:cNvGrpSpPr/>
        <p:nvPr/>
      </p:nvGrpSpPr>
      <p:grpSpPr>
        <a:xfrm>
          <a:off x="0" y="0"/>
          <a:ext cx="0" cy="0"/>
          <a:chOff x="0" y="0"/>
          <a:chExt cx="0" cy="0"/>
        </a:xfrm>
      </p:grpSpPr>
      <p:sp>
        <p:nvSpPr>
          <p:cNvPr id="524" name="Google Shape;524;p8"/>
          <p:cNvSpPr txBox="1"/>
          <p:nvPr>
            <p:ph type="title"/>
          </p:nvPr>
        </p:nvSpPr>
        <p:spPr>
          <a:xfrm>
            <a:off x="479995" y="246180"/>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SzPts val="1800"/>
              <a:buNone/>
            </a:pPr>
            <a:r>
              <a:rPr lang="en-GB">
                <a:solidFill>
                  <a:srgbClr val="9900FF"/>
                </a:solidFill>
              </a:rPr>
              <a:t>Core Values</a:t>
            </a:r>
            <a:endParaRPr>
              <a:solidFill>
                <a:srgbClr val="9900FF"/>
              </a:solidFill>
            </a:endParaRPr>
          </a:p>
        </p:txBody>
      </p:sp>
      <p:pic>
        <p:nvPicPr>
          <p:cNvPr id="525" name="Google Shape;525;p8"/>
          <p:cNvPicPr preferRelativeResize="0"/>
          <p:nvPr/>
        </p:nvPicPr>
        <p:blipFill rotWithShape="1">
          <a:blip r:embed="rId3">
            <a:alphaModFix/>
          </a:blip>
          <a:srcRect b="0" l="0" r="0" t="0"/>
          <a:stretch/>
        </p:blipFill>
        <p:spPr>
          <a:xfrm>
            <a:off x="611400" y="1456675"/>
            <a:ext cx="7662373" cy="465717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9" name="Shape 529"/>
        <p:cNvGrpSpPr/>
        <p:nvPr/>
      </p:nvGrpSpPr>
      <p:grpSpPr>
        <a:xfrm>
          <a:off x="0" y="0"/>
          <a:ext cx="0" cy="0"/>
          <a:chOff x="0" y="0"/>
          <a:chExt cx="0" cy="0"/>
        </a:xfrm>
      </p:grpSpPr>
      <p:sp>
        <p:nvSpPr>
          <p:cNvPr id="530" name="Google Shape;530;p10"/>
          <p:cNvSpPr txBox="1"/>
          <p:nvPr>
            <p:ph type="title"/>
          </p:nvPr>
        </p:nvSpPr>
        <p:spPr>
          <a:xfrm>
            <a:off x="480057" y="20940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School uniform</a:t>
            </a:r>
            <a:endParaRPr>
              <a:solidFill>
                <a:srgbClr val="9900FF"/>
              </a:solidFill>
            </a:endParaRPr>
          </a:p>
        </p:txBody>
      </p:sp>
      <p:sp>
        <p:nvSpPr>
          <p:cNvPr id="531" name="Google Shape;531;p10"/>
          <p:cNvSpPr txBox="1"/>
          <p:nvPr>
            <p:ph idx="1" type="body"/>
          </p:nvPr>
        </p:nvSpPr>
        <p:spPr>
          <a:xfrm>
            <a:off x="480007" y="1363926"/>
            <a:ext cx="8184000" cy="5067000"/>
          </a:xfrm>
          <a:prstGeom prst="rect">
            <a:avLst/>
          </a:prstGeom>
          <a:noFill/>
          <a:ln>
            <a:noFill/>
          </a:ln>
        </p:spPr>
        <p:txBody>
          <a:bodyPr anchorCtr="0" anchor="t" bIns="45700" lIns="182875" spcFirstLastPara="1" rIns="91425" wrap="square" tIns="91425">
            <a:normAutofit fontScale="62500" lnSpcReduction="20000"/>
          </a:bodyPr>
          <a:lstStyle/>
          <a:p>
            <a:pPr indent="-273557" lvl="0" marL="265176" rtl="0" algn="l">
              <a:lnSpc>
                <a:spcPct val="100000"/>
              </a:lnSpc>
              <a:spcBef>
                <a:spcPts val="0"/>
              </a:spcBef>
              <a:spcAft>
                <a:spcPts val="0"/>
              </a:spcAft>
              <a:buSzPct val="82927"/>
              <a:buFont typeface="Calibri"/>
              <a:buChar char="⚫"/>
            </a:pPr>
            <a:r>
              <a:rPr lang="en-GB" sz="3280">
                <a:latin typeface="Calibri"/>
                <a:ea typeface="Calibri"/>
                <a:cs typeface="Calibri"/>
                <a:sym typeface="Calibri"/>
              </a:rPr>
              <a:t>Purple sweatshirt / cardigan</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White polo shirt</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Grey trousers</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Purple tartan skirt or pinafore dress</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Black shoes</a:t>
            </a:r>
            <a:endParaRPr sz="3280">
              <a:latin typeface="Calibri"/>
              <a:ea typeface="Calibri"/>
              <a:cs typeface="Calibri"/>
              <a:sym typeface="Calibri"/>
            </a:endParaRPr>
          </a:p>
          <a:p>
            <a:pPr indent="-154939" lvl="0" marL="265176" rtl="0" algn="l">
              <a:lnSpc>
                <a:spcPct val="100000"/>
              </a:lnSpc>
              <a:spcBef>
                <a:spcPts val="250"/>
              </a:spcBef>
              <a:spcAft>
                <a:spcPts val="0"/>
              </a:spcAft>
              <a:buSzPct val="68293"/>
              <a:buNone/>
            </a:pPr>
            <a:r>
              <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P.E. kit:</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Yellow polo shirt  </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Black shorts</a:t>
            </a:r>
            <a:endParaRPr sz="3280">
              <a:latin typeface="Calibri"/>
              <a:ea typeface="Calibri"/>
              <a:cs typeface="Calibri"/>
              <a:sym typeface="Calibri"/>
            </a:endParaRPr>
          </a:p>
          <a:p>
            <a:pPr indent="-273557" lvl="0" marL="265176" rtl="0" algn="l">
              <a:lnSpc>
                <a:spcPct val="100000"/>
              </a:lnSpc>
              <a:spcBef>
                <a:spcPts val="250"/>
              </a:spcBef>
              <a:spcAft>
                <a:spcPts val="0"/>
              </a:spcAft>
              <a:buSzPct val="82927"/>
              <a:buFont typeface="Calibri"/>
              <a:buChar char="⚫"/>
            </a:pPr>
            <a:r>
              <a:rPr lang="en-GB" sz="3280">
                <a:latin typeface="Calibri"/>
                <a:ea typeface="Calibri"/>
                <a:cs typeface="Calibri"/>
                <a:sym typeface="Calibri"/>
              </a:rPr>
              <a:t>Black pumps</a:t>
            </a:r>
            <a:endParaRPr sz="3280">
              <a:latin typeface="Calibri"/>
              <a:ea typeface="Calibri"/>
              <a:cs typeface="Calibri"/>
              <a:sym typeface="Calibri"/>
            </a:endParaRPr>
          </a:p>
          <a:p>
            <a:pPr indent="-154939" lvl="0" marL="265176" rtl="0" algn="l">
              <a:lnSpc>
                <a:spcPct val="100000"/>
              </a:lnSpc>
              <a:spcBef>
                <a:spcPts val="250"/>
              </a:spcBef>
              <a:spcAft>
                <a:spcPts val="0"/>
              </a:spcAft>
              <a:buSzPct val="80000"/>
              <a:buNone/>
            </a:pPr>
            <a:r>
              <a:t/>
            </a:r>
            <a:endParaRPr/>
          </a:p>
          <a:p>
            <a:pPr indent="0" lvl="0" marL="0" rtl="0" algn="l">
              <a:lnSpc>
                <a:spcPct val="100000"/>
              </a:lnSpc>
              <a:spcBef>
                <a:spcPts val="250"/>
              </a:spcBef>
              <a:spcAft>
                <a:spcPts val="0"/>
              </a:spcAft>
              <a:buSzPct val="93506"/>
              <a:buNone/>
            </a:pPr>
            <a:r>
              <a:t/>
            </a:r>
            <a:endParaRPr b="1"/>
          </a:p>
          <a:p>
            <a:pPr indent="0" lvl="0" marL="0" rtl="0" algn="l">
              <a:lnSpc>
                <a:spcPct val="100000"/>
              </a:lnSpc>
              <a:spcBef>
                <a:spcPts val="250"/>
              </a:spcBef>
              <a:spcAft>
                <a:spcPts val="0"/>
              </a:spcAft>
              <a:buSzPct val="93506"/>
              <a:buNone/>
            </a:pPr>
            <a:r>
              <a:t/>
            </a:r>
            <a:endParaRPr b="1"/>
          </a:p>
          <a:p>
            <a:pPr indent="0" lvl="0" marL="0" rtl="0" algn="l">
              <a:lnSpc>
                <a:spcPct val="100000"/>
              </a:lnSpc>
              <a:spcBef>
                <a:spcPts val="250"/>
              </a:spcBef>
              <a:spcAft>
                <a:spcPts val="0"/>
              </a:spcAft>
              <a:buSzPct val="93506"/>
              <a:buNone/>
            </a:pPr>
            <a:r>
              <a:t/>
            </a:r>
            <a:endParaRPr b="1"/>
          </a:p>
          <a:p>
            <a:pPr indent="0" lvl="0" marL="0" rtl="0" algn="l">
              <a:lnSpc>
                <a:spcPct val="100000"/>
              </a:lnSpc>
              <a:spcBef>
                <a:spcPts val="250"/>
              </a:spcBef>
              <a:spcAft>
                <a:spcPts val="0"/>
              </a:spcAft>
              <a:buSzPct val="93506"/>
              <a:buNone/>
            </a:pPr>
            <a:r>
              <a:t/>
            </a:r>
            <a:endParaRPr b="1"/>
          </a:p>
          <a:p>
            <a:pPr indent="0" lvl="0" marL="0" rtl="0" algn="l">
              <a:lnSpc>
                <a:spcPct val="100000"/>
              </a:lnSpc>
              <a:spcBef>
                <a:spcPts val="250"/>
              </a:spcBef>
              <a:spcAft>
                <a:spcPts val="0"/>
              </a:spcAft>
              <a:buSzPct val="83916"/>
              <a:buNone/>
            </a:pPr>
            <a:r>
              <a:rPr b="1" lang="en-GB" sz="3120">
                <a:latin typeface="Calibri"/>
                <a:ea typeface="Calibri"/>
                <a:cs typeface="Calibri"/>
                <a:sym typeface="Calibri"/>
              </a:rPr>
              <a:t>Please label all items clearly with your child’s name. ‘Stick-on’ name labels can be purchased from a number of suppliers.</a:t>
            </a:r>
            <a:endParaRPr b="1" sz="3120">
              <a:latin typeface="Calibri"/>
              <a:ea typeface="Calibri"/>
              <a:cs typeface="Calibri"/>
              <a:sym typeface="Calibri"/>
            </a:endParaRPr>
          </a:p>
        </p:txBody>
      </p:sp>
      <p:pic>
        <p:nvPicPr>
          <p:cNvPr id="532" name="Google Shape;532;p10">
            <a:hlinkClick r:id="rId3"/>
          </p:cNvPr>
          <p:cNvPicPr preferRelativeResize="0"/>
          <p:nvPr/>
        </p:nvPicPr>
        <p:blipFill rotWithShape="1">
          <a:blip r:embed="rId4">
            <a:alphaModFix/>
          </a:blip>
          <a:srcRect b="0" l="0" r="0" t="0"/>
          <a:stretch/>
        </p:blipFill>
        <p:spPr>
          <a:xfrm>
            <a:off x="6612082" y="4808164"/>
            <a:ext cx="1880755" cy="568642"/>
          </a:xfrm>
          <a:prstGeom prst="rect">
            <a:avLst/>
          </a:prstGeom>
          <a:noFill/>
          <a:ln>
            <a:noFill/>
          </a:ln>
        </p:spPr>
      </p:pic>
      <p:pic>
        <p:nvPicPr>
          <p:cNvPr id="533" name="Google Shape;533;p10"/>
          <p:cNvPicPr preferRelativeResize="0"/>
          <p:nvPr/>
        </p:nvPicPr>
        <p:blipFill rotWithShape="1">
          <a:blip r:embed="rId5">
            <a:alphaModFix/>
          </a:blip>
          <a:srcRect b="0" l="0" r="0" t="0"/>
          <a:stretch/>
        </p:blipFill>
        <p:spPr>
          <a:xfrm>
            <a:off x="6761884" y="797502"/>
            <a:ext cx="1581150" cy="3857625"/>
          </a:xfrm>
          <a:prstGeom prst="rect">
            <a:avLst/>
          </a:prstGeom>
          <a:noFill/>
          <a:ln>
            <a:noFill/>
          </a:ln>
        </p:spPr>
      </p:pic>
      <p:pic>
        <p:nvPicPr>
          <p:cNvPr id="534" name="Google Shape;534;p10"/>
          <p:cNvPicPr preferRelativeResize="0"/>
          <p:nvPr/>
        </p:nvPicPr>
        <p:blipFill rotWithShape="1">
          <a:blip r:embed="rId6">
            <a:alphaModFix/>
          </a:blip>
          <a:srcRect b="0" l="0" r="0" t="0"/>
          <a:stretch/>
        </p:blipFill>
        <p:spPr>
          <a:xfrm>
            <a:off x="3546412" y="2617817"/>
            <a:ext cx="2952020" cy="255921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g27bb52b4ff0_0_14"/>
          <p:cNvSpPr txBox="1"/>
          <p:nvPr>
            <p:ph type="title"/>
          </p:nvPr>
        </p:nvSpPr>
        <p:spPr>
          <a:xfrm>
            <a:off x="480057" y="28560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sz="4200">
                <a:solidFill>
                  <a:srgbClr val="9900FF"/>
                </a:solidFill>
                <a:latin typeface="Calibri"/>
                <a:ea typeface="Calibri"/>
                <a:cs typeface="Calibri"/>
                <a:sym typeface="Calibri"/>
              </a:rPr>
              <a:t>P.E Days</a:t>
            </a:r>
            <a:endParaRPr sz="4200">
              <a:solidFill>
                <a:srgbClr val="9900FF"/>
              </a:solidFill>
              <a:latin typeface="Calibri"/>
              <a:ea typeface="Calibri"/>
              <a:cs typeface="Calibri"/>
              <a:sym typeface="Calibri"/>
            </a:endParaRPr>
          </a:p>
        </p:txBody>
      </p:sp>
      <p:sp>
        <p:nvSpPr>
          <p:cNvPr id="540" name="Google Shape;540;g27bb52b4ff0_0_14"/>
          <p:cNvSpPr txBox="1"/>
          <p:nvPr>
            <p:ph idx="1" type="body"/>
          </p:nvPr>
        </p:nvSpPr>
        <p:spPr>
          <a:xfrm>
            <a:off x="480107" y="1363926"/>
            <a:ext cx="8184000" cy="5067000"/>
          </a:xfrm>
          <a:prstGeom prst="rect">
            <a:avLst/>
          </a:prstGeom>
          <a:noFill/>
          <a:ln>
            <a:noFill/>
          </a:ln>
        </p:spPr>
        <p:txBody>
          <a:bodyPr anchorCtr="0" anchor="t" bIns="45700" lIns="182875" spcFirstLastPara="1" rIns="91425" wrap="square" tIns="91425">
            <a:normAutofit lnSpcReduction="10000"/>
          </a:bodyPr>
          <a:lstStyle/>
          <a:p>
            <a:pPr indent="0" lvl="0" marL="0" rtl="0" algn="l">
              <a:lnSpc>
                <a:spcPct val="100000"/>
              </a:lnSpc>
              <a:spcBef>
                <a:spcPts val="0"/>
              </a:spcBef>
              <a:spcAft>
                <a:spcPts val="0"/>
              </a:spcAft>
              <a:buNone/>
            </a:pPr>
            <a:r>
              <a:t/>
            </a:r>
            <a:endParaRPr sz="3000">
              <a:latin typeface="Calibri"/>
              <a:ea typeface="Calibri"/>
              <a:cs typeface="Calibri"/>
              <a:sym typeface="Calibri"/>
            </a:endParaRPr>
          </a:p>
          <a:p>
            <a:pPr indent="0" lvl="0" marL="0" rtl="0" algn="l">
              <a:lnSpc>
                <a:spcPct val="100000"/>
              </a:lnSpc>
              <a:spcBef>
                <a:spcPts val="0"/>
              </a:spcBef>
              <a:spcAft>
                <a:spcPts val="0"/>
              </a:spcAft>
              <a:buNone/>
            </a:pPr>
            <a:r>
              <a:rPr lang="en-GB" sz="3000">
                <a:latin typeface="Calibri"/>
                <a:ea typeface="Calibri"/>
                <a:cs typeface="Calibri"/>
                <a:sym typeface="Calibri"/>
              </a:rPr>
              <a:t>Aspen: </a:t>
            </a:r>
            <a:r>
              <a:rPr lang="en-GB" sz="3000">
                <a:latin typeface="Calibri"/>
                <a:ea typeface="Calibri"/>
                <a:cs typeface="Calibri"/>
                <a:sym typeface="Calibri"/>
              </a:rPr>
              <a:t>Thursday and Friday</a:t>
            </a:r>
            <a:endParaRPr sz="3000">
              <a:latin typeface="Calibri"/>
              <a:ea typeface="Calibri"/>
              <a:cs typeface="Calibri"/>
              <a:sym typeface="Calibri"/>
            </a:endParaRPr>
          </a:p>
          <a:p>
            <a:pPr indent="0" lvl="0" marL="0" rtl="0" algn="l">
              <a:lnSpc>
                <a:spcPct val="100000"/>
              </a:lnSpc>
              <a:spcBef>
                <a:spcPts val="0"/>
              </a:spcBef>
              <a:spcAft>
                <a:spcPts val="0"/>
              </a:spcAft>
              <a:buNone/>
            </a:pPr>
            <a:r>
              <a:t/>
            </a:r>
            <a:endParaRPr sz="3000">
              <a:latin typeface="Calibri"/>
              <a:ea typeface="Calibri"/>
              <a:cs typeface="Calibri"/>
              <a:sym typeface="Calibri"/>
            </a:endParaRPr>
          </a:p>
          <a:p>
            <a:pPr indent="0" lvl="0" marL="0" rtl="0" algn="l">
              <a:lnSpc>
                <a:spcPct val="100000"/>
              </a:lnSpc>
              <a:spcBef>
                <a:spcPts val="0"/>
              </a:spcBef>
              <a:spcAft>
                <a:spcPts val="0"/>
              </a:spcAft>
              <a:buNone/>
            </a:pPr>
            <a:r>
              <a:t/>
            </a:r>
            <a:endParaRPr sz="3000">
              <a:latin typeface="Calibri"/>
              <a:ea typeface="Calibri"/>
              <a:cs typeface="Calibri"/>
              <a:sym typeface="Calibri"/>
            </a:endParaRPr>
          </a:p>
          <a:p>
            <a:pPr indent="0" lvl="0" marL="0" rtl="0" algn="l">
              <a:lnSpc>
                <a:spcPct val="100000"/>
              </a:lnSpc>
              <a:spcBef>
                <a:spcPts val="0"/>
              </a:spcBef>
              <a:spcAft>
                <a:spcPts val="0"/>
              </a:spcAft>
              <a:buNone/>
            </a:pPr>
            <a:r>
              <a:t/>
            </a:r>
            <a:endParaRPr sz="3000">
              <a:latin typeface="Calibri"/>
              <a:ea typeface="Calibri"/>
              <a:cs typeface="Calibri"/>
              <a:sym typeface="Calibri"/>
            </a:endParaRPr>
          </a:p>
          <a:p>
            <a:pPr indent="-154939" lvl="0" marL="265176" rtl="0" algn="l">
              <a:lnSpc>
                <a:spcPct val="100000"/>
              </a:lnSpc>
              <a:spcBef>
                <a:spcPts val="250"/>
              </a:spcBef>
              <a:spcAft>
                <a:spcPts val="0"/>
              </a:spcAft>
              <a:buSzPts val="2240"/>
              <a:buNone/>
            </a:pPr>
            <a:r>
              <a:t/>
            </a:r>
            <a:endParaRPr/>
          </a:p>
          <a:p>
            <a:pPr indent="0" lvl="0" marL="0" rtl="0" algn="l">
              <a:lnSpc>
                <a:spcPct val="100000"/>
              </a:lnSpc>
              <a:spcBef>
                <a:spcPts val="250"/>
              </a:spcBef>
              <a:spcAft>
                <a:spcPts val="0"/>
              </a:spcAft>
              <a:buSzPts val="2618"/>
              <a:buNone/>
            </a:pPr>
            <a:r>
              <a:t/>
            </a:r>
            <a:endParaRPr b="1"/>
          </a:p>
          <a:p>
            <a:pPr indent="0" lvl="0" marL="0" rtl="0" algn="l">
              <a:lnSpc>
                <a:spcPct val="100000"/>
              </a:lnSpc>
              <a:spcBef>
                <a:spcPts val="250"/>
              </a:spcBef>
              <a:spcAft>
                <a:spcPts val="0"/>
              </a:spcAft>
              <a:buSzPts val="2618"/>
              <a:buNone/>
            </a:pPr>
            <a:r>
              <a:t/>
            </a:r>
            <a:endParaRPr b="1"/>
          </a:p>
          <a:p>
            <a:pPr indent="0" lvl="0" marL="0" rtl="0" algn="l">
              <a:lnSpc>
                <a:spcPct val="100000"/>
              </a:lnSpc>
              <a:spcBef>
                <a:spcPts val="250"/>
              </a:spcBef>
              <a:spcAft>
                <a:spcPts val="0"/>
              </a:spcAft>
              <a:buSzPts val="2618"/>
              <a:buNone/>
            </a:pPr>
            <a:r>
              <a:t/>
            </a:r>
            <a:endParaRPr b="1"/>
          </a:p>
          <a:p>
            <a:pPr indent="0" lvl="0" marL="0" rtl="0" algn="l">
              <a:lnSpc>
                <a:spcPct val="100000"/>
              </a:lnSpc>
              <a:spcBef>
                <a:spcPts val="250"/>
              </a:spcBef>
              <a:spcAft>
                <a:spcPts val="0"/>
              </a:spcAft>
              <a:buSzPts val="2618"/>
              <a:buNone/>
            </a:pPr>
            <a:r>
              <a:t/>
            </a:r>
            <a:endParaRPr b="1"/>
          </a:p>
          <a:p>
            <a:pPr indent="0" lvl="0" marL="0" rtl="0" algn="l">
              <a:lnSpc>
                <a:spcPct val="100000"/>
              </a:lnSpc>
              <a:spcBef>
                <a:spcPts val="250"/>
              </a:spcBef>
              <a:spcAft>
                <a:spcPts val="0"/>
              </a:spcAft>
              <a:buSzPts val="2618"/>
              <a:buNone/>
            </a:pPr>
            <a:r>
              <a:t/>
            </a:r>
            <a:endParaRPr b="1"/>
          </a:p>
        </p:txBody>
      </p:sp>
      <p:pic>
        <p:nvPicPr>
          <p:cNvPr id="541" name="Google Shape;541;g27bb52b4ff0_0_14">
            <a:hlinkClick r:id="rId3"/>
          </p:cNvPr>
          <p:cNvPicPr preferRelativeResize="0"/>
          <p:nvPr/>
        </p:nvPicPr>
        <p:blipFill rotWithShape="1">
          <a:blip r:embed="rId4">
            <a:alphaModFix/>
          </a:blip>
          <a:srcRect b="0" l="0" r="0" t="0"/>
          <a:stretch/>
        </p:blipFill>
        <p:spPr>
          <a:xfrm>
            <a:off x="6420282" y="3783564"/>
            <a:ext cx="1880755" cy="568642"/>
          </a:xfrm>
          <a:prstGeom prst="rect">
            <a:avLst/>
          </a:prstGeom>
          <a:noFill/>
          <a:ln>
            <a:noFill/>
          </a:ln>
        </p:spPr>
      </p:pic>
      <p:pic>
        <p:nvPicPr>
          <p:cNvPr id="542" name="Google Shape;542;g27bb52b4ff0_0_14"/>
          <p:cNvPicPr preferRelativeResize="0"/>
          <p:nvPr/>
        </p:nvPicPr>
        <p:blipFill rotWithShape="1">
          <a:blip r:embed="rId5">
            <a:alphaModFix/>
          </a:blip>
          <a:srcRect b="0" l="0" r="0" t="0"/>
          <a:stretch/>
        </p:blipFill>
        <p:spPr>
          <a:xfrm>
            <a:off x="6152476" y="1474823"/>
            <a:ext cx="2416375" cy="209482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11"/>
          <p:cNvSpPr txBox="1"/>
          <p:nvPr>
            <p:ph type="title"/>
          </p:nvPr>
        </p:nvSpPr>
        <p:spPr>
          <a:xfrm>
            <a:off x="366357" y="99393"/>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240"/>
              <a:buFont typeface="Verdana"/>
              <a:buNone/>
            </a:pPr>
            <a:r>
              <a:rPr lang="en-GB" sz="2740">
                <a:solidFill>
                  <a:srgbClr val="9900FF"/>
                </a:solidFill>
              </a:rPr>
              <a:t>Appropriate clothing for the weather</a:t>
            </a:r>
            <a:endParaRPr sz="2740">
              <a:solidFill>
                <a:srgbClr val="9900FF"/>
              </a:solidFill>
            </a:endParaRPr>
          </a:p>
        </p:txBody>
      </p:sp>
      <p:sp>
        <p:nvSpPr>
          <p:cNvPr id="548" name="Google Shape;548;p11"/>
          <p:cNvSpPr txBox="1"/>
          <p:nvPr>
            <p:ph idx="1" type="body"/>
          </p:nvPr>
        </p:nvSpPr>
        <p:spPr>
          <a:xfrm>
            <a:off x="479995" y="1335002"/>
            <a:ext cx="8184000" cy="4188000"/>
          </a:xfrm>
          <a:prstGeom prst="rect">
            <a:avLst/>
          </a:prstGeom>
          <a:noFill/>
          <a:ln>
            <a:noFill/>
          </a:ln>
        </p:spPr>
        <p:txBody>
          <a:bodyPr anchorCtr="0" anchor="t" bIns="45700" lIns="182875" spcFirstLastPara="1" rIns="91425" wrap="square" tIns="91425">
            <a:normAutofit/>
          </a:bodyPr>
          <a:lstStyle/>
          <a:p>
            <a:pPr indent="-220725" lvl="0" marL="265176" rtl="0" algn="l">
              <a:lnSpc>
                <a:spcPct val="80000"/>
              </a:lnSpc>
              <a:spcBef>
                <a:spcPts val="250"/>
              </a:spcBef>
              <a:spcAft>
                <a:spcPts val="0"/>
              </a:spcAft>
              <a:buSzPts val="1540"/>
              <a:buFont typeface="Calibri"/>
              <a:buChar char="●"/>
            </a:pPr>
            <a:r>
              <a:rPr lang="en-GB" sz="2100">
                <a:latin typeface="Calibri"/>
                <a:ea typeface="Calibri"/>
                <a:cs typeface="Calibri"/>
                <a:sym typeface="Calibri"/>
              </a:rPr>
              <a:t>Waterproof coat with a hood</a:t>
            </a:r>
            <a:endParaRPr sz="2100">
              <a:latin typeface="Calibri"/>
              <a:ea typeface="Calibri"/>
              <a:cs typeface="Calibri"/>
              <a:sym typeface="Calibri"/>
            </a:endParaRPr>
          </a:p>
          <a:p>
            <a:pPr indent="-220725" lvl="0" marL="265176" rtl="0" algn="l">
              <a:lnSpc>
                <a:spcPct val="80000"/>
              </a:lnSpc>
              <a:spcBef>
                <a:spcPts val="250"/>
              </a:spcBef>
              <a:spcAft>
                <a:spcPts val="0"/>
              </a:spcAft>
              <a:buSzPts val="1540"/>
              <a:buFont typeface="Calibri"/>
              <a:buChar char="●"/>
            </a:pPr>
            <a:r>
              <a:rPr lang="en-GB" sz="2100">
                <a:latin typeface="Calibri"/>
                <a:ea typeface="Calibri"/>
                <a:cs typeface="Calibri"/>
                <a:sym typeface="Calibri"/>
              </a:rPr>
              <a:t>Hat, scarf, gloves for cold weather</a:t>
            </a:r>
            <a:endParaRPr sz="2100">
              <a:latin typeface="Calibri"/>
              <a:ea typeface="Calibri"/>
              <a:cs typeface="Calibri"/>
              <a:sym typeface="Calibri"/>
            </a:endParaRPr>
          </a:p>
          <a:p>
            <a:pPr indent="-220725" lvl="0" marL="265176" rtl="0" algn="l">
              <a:lnSpc>
                <a:spcPct val="80000"/>
              </a:lnSpc>
              <a:spcBef>
                <a:spcPts val="250"/>
              </a:spcBef>
              <a:spcAft>
                <a:spcPts val="0"/>
              </a:spcAft>
              <a:buSzPts val="1540"/>
              <a:buFont typeface="Calibri"/>
              <a:buChar char="●"/>
            </a:pPr>
            <a:r>
              <a:rPr lang="en-GB" sz="2100">
                <a:latin typeface="Calibri"/>
                <a:ea typeface="Calibri"/>
                <a:cs typeface="Calibri"/>
                <a:sym typeface="Calibri"/>
              </a:rPr>
              <a:t>Please apply </a:t>
            </a:r>
            <a:r>
              <a:rPr lang="en-GB" sz="2100">
                <a:latin typeface="Calibri"/>
                <a:ea typeface="Calibri"/>
                <a:cs typeface="Calibri"/>
                <a:sym typeface="Calibri"/>
              </a:rPr>
              <a:t>sunscreen</a:t>
            </a:r>
            <a:r>
              <a:rPr lang="en-GB" sz="2100">
                <a:latin typeface="Calibri"/>
                <a:ea typeface="Calibri"/>
                <a:cs typeface="Calibri"/>
                <a:sym typeface="Calibri"/>
              </a:rPr>
              <a:t> before school during hot weather</a:t>
            </a:r>
            <a:endParaRPr sz="2100">
              <a:latin typeface="Calibri"/>
              <a:ea typeface="Calibri"/>
              <a:cs typeface="Calibri"/>
              <a:sym typeface="Calibri"/>
            </a:endParaRPr>
          </a:p>
          <a:p>
            <a:pPr indent="-220725" lvl="0" marL="265176" rtl="0" algn="l">
              <a:lnSpc>
                <a:spcPct val="80000"/>
              </a:lnSpc>
              <a:spcBef>
                <a:spcPts val="250"/>
              </a:spcBef>
              <a:spcAft>
                <a:spcPts val="0"/>
              </a:spcAft>
              <a:buSzPts val="1540"/>
              <a:buFont typeface="Calibri"/>
              <a:buChar char="●"/>
            </a:pPr>
            <a:r>
              <a:rPr lang="en-GB" sz="2100">
                <a:latin typeface="Calibri"/>
                <a:ea typeface="Calibri"/>
                <a:cs typeface="Calibri"/>
                <a:sym typeface="Calibri"/>
              </a:rPr>
              <a:t>Earrings</a:t>
            </a:r>
            <a:r>
              <a:rPr lang="en-GB" sz="2100">
                <a:latin typeface="Calibri"/>
                <a:ea typeface="Calibri"/>
                <a:cs typeface="Calibri"/>
                <a:sym typeface="Calibri"/>
              </a:rPr>
              <a:t> to be removed for PE lessons. </a:t>
            </a:r>
            <a:r>
              <a:rPr i="1" lang="en-GB" sz="2100">
                <a:latin typeface="Calibri"/>
                <a:ea typeface="Calibri"/>
                <a:cs typeface="Calibri"/>
                <a:sym typeface="Calibri"/>
              </a:rPr>
              <a:t>If your child is unable to do this independently, please remove them before coming to school.</a:t>
            </a:r>
            <a:endParaRPr i="1" sz="2100">
              <a:latin typeface="Calibri"/>
              <a:ea typeface="Calibri"/>
              <a:cs typeface="Calibri"/>
              <a:sym typeface="Calibri"/>
            </a:endParaRPr>
          </a:p>
          <a:p>
            <a:pPr indent="-256286" lvl="0" marL="265176" rtl="0" algn="l">
              <a:lnSpc>
                <a:spcPct val="80000"/>
              </a:lnSpc>
              <a:spcBef>
                <a:spcPts val="250"/>
              </a:spcBef>
              <a:spcAft>
                <a:spcPts val="0"/>
              </a:spcAft>
              <a:buSzPts val="2100"/>
              <a:buFont typeface="Calibri"/>
              <a:buChar char="●"/>
            </a:pPr>
            <a:r>
              <a:rPr lang="en-GB" sz="2100">
                <a:latin typeface="Calibri"/>
                <a:ea typeface="Calibri"/>
                <a:cs typeface="Calibri"/>
                <a:sym typeface="Calibri"/>
              </a:rPr>
              <a:t>Long hair must be tied back for outdoor activities and all P.E. lessons</a:t>
            </a:r>
            <a:endParaRPr sz="2100">
              <a:latin typeface="Calibri"/>
              <a:ea typeface="Calibri"/>
              <a:cs typeface="Calibri"/>
              <a:sym typeface="Calibri"/>
            </a:endParaRPr>
          </a:p>
        </p:txBody>
      </p:sp>
      <p:pic>
        <p:nvPicPr>
          <p:cNvPr id="549" name="Google Shape;549;p11"/>
          <p:cNvPicPr preferRelativeResize="0"/>
          <p:nvPr/>
        </p:nvPicPr>
        <p:blipFill>
          <a:blip r:embed="rId3">
            <a:alphaModFix/>
          </a:blip>
          <a:stretch>
            <a:fillRect/>
          </a:stretch>
        </p:blipFill>
        <p:spPr>
          <a:xfrm>
            <a:off x="558821" y="4450146"/>
            <a:ext cx="1408075" cy="1408100"/>
          </a:xfrm>
          <a:prstGeom prst="rect">
            <a:avLst/>
          </a:prstGeom>
          <a:noFill/>
          <a:ln>
            <a:noFill/>
          </a:ln>
        </p:spPr>
      </p:pic>
      <p:pic>
        <p:nvPicPr>
          <p:cNvPr id="550" name="Google Shape;550;p11"/>
          <p:cNvPicPr preferRelativeResize="0"/>
          <p:nvPr/>
        </p:nvPicPr>
        <p:blipFill>
          <a:blip r:embed="rId4">
            <a:alphaModFix/>
          </a:blip>
          <a:stretch>
            <a:fillRect/>
          </a:stretch>
        </p:blipFill>
        <p:spPr>
          <a:xfrm>
            <a:off x="6311200" y="3894463"/>
            <a:ext cx="2152650" cy="2124075"/>
          </a:xfrm>
          <a:prstGeom prst="rect">
            <a:avLst/>
          </a:prstGeom>
          <a:noFill/>
          <a:ln>
            <a:noFill/>
          </a:ln>
        </p:spPr>
      </p:pic>
      <p:pic>
        <p:nvPicPr>
          <p:cNvPr id="551" name="Google Shape;551;p11"/>
          <p:cNvPicPr preferRelativeResize="0"/>
          <p:nvPr/>
        </p:nvPicPr>
        <p:blipFill>
          <a:blip r:embed="rId5">
            <a:alphaModFix/>
          </a:blip>
          <a:stretch>
            <a:fillRect/>
          </a:stretch>
        </p:blipFill>
        <p:spPr>
          <a:xfrm>
            <a:off x="2105013" y="3593150"/>
            <a:ext cx="2466975" cy="184785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gfea4daac8a_0_0"/>
          <p:cNvSpPr txBox="1"/>
          <p:nvPr>
            <p:ph type="title"/>
          </p:nvPr>
        </p:nvSpPr>
        <p:spPr>
          <a:xfrm>
            <a:off x="321345" y="5"/>
            <a:ext cx="8184000" cy="10515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GB">
                <a:solidFill>
                  <a:srgbClr val="9900FF"/>
                </a:solidFill>
              </a:rPr>
              <a:t>Lunchtimes</a:t>
            </a:r>
            <a:endParaRPr>
              <a:solidFill>
                <a:srgbClr val="9900FF"/>
              </a:solidFill>
            </a:endParaRPr>
          </a:p>
        </p:txBody>
      </p:sp>
      <p:sp>
        <p:nvSpPr>
          <p:cNvPr id="557" name="Google Shape;557;gfea4daac8a_0_0"/>
          <p:cNvSpPr txBox="1"/>
          <p:nvPr>
            <p:ph idx="1" type="body"/>
          </p:nvPr>
        </p:nvSpPr>
        <p:spPr>
          <a:xfrm>
            <a:off x="480000" y="1250275"/>
            <a:ext cx="8184000" cy="4679400"/>
          </a:xfrm>
          <a:prstGeom prst="rect">
            <a:avLst/>
          </a:prstGeom>
        </p:spPr>
        <p:txBody>
          <a:bodyPr anchorCtr="0" anchor="t" bIns="45700" lIns="182875" spcFirstLastPara="1" rIns="91425" wrap="square" tIns="91425">
            <a:noAutofit/>
          </a:bodyPr>
          <a:lstStyle/>
          <a:p>
            <a:pPr indent="-322931" lvl="0" marL="457200" rtl="0" algn="l">
              <a:lnSpc>
                <a:spcPct val="90000"/>
              </a:lnSpc>
              <a:spcBef>
                <a:spcPts val="0"/>
              </a:spcBef>
              <a:spcAft>
                <a:spcPts val="0"/>
              </a:spcAft>
              <a:buSzPts val="1486"/>
              <a:buChar char="●"/>
            </a:pPr>
            <a:r>
              <a:rPr b="1" lang="en-GB" sz="1928">
                <a:latin typeface="Calibri"/>
                <a:ea typeface="Calibri"/>
                <a:cs typeface="Calibri"/>
                <a:sym typeface="Calibri"/>
              </a:rPr>
              <a:t>School Meals:</a:t>
            </a:r>
            <a:r>
              <a:rPr lang="en-GB" sz="1928">
                <a:latin typeface="Calibri"/>
                <a:ea typeface="Calibri"/>
                <a:cs typeface="Calibri"/>
                <a:sym typeface="Calibri"/>
              </a:rPr>
              <a:t> School Grid is the online </a:t>
            </a:r>
            <a:endParaRPr sz="1928">
              <a:latin typeface="Calibri"/>
              <a:ea typeface="Calibri"/>
              <a:cs typeface="Calibri"/>
              <a:sym typeface="Calibri"/>
            </a:endParaRPr>
          </a:p>
          <a:p>
            <a:pPr indent="0" lvl="0" marL="457200" rtl="0" algn="l">
              <a:lnSpc>
                <a:spcPct val="90000"/>
              </a:lnSpc>
              <a:spcBef>
                <a:spcPts val="0"/>
              </a:spcBef>
              <a:spcAft>
                <a:spcPts val="0"/>
              </a:spcAft>
              <a:buSzPts val="358"/>
              <a:buNone/>
            </a:pPr>
            <a:r>
              <a:rPr lang="en-GB" sz="1928">
                <a:latin typeface="Calibri"/>
                <a:ea typeface="Calibri"/>
                <a:cs typeface="Calibri"/>
                <a:sym typeface="Calibri"/>
              </a:rPr>
              <a:t>system used to pre-order and pay for </a:t>
            </a:r>
            <a:endParaRPr sz="1928">
              <a:latin typeface="Calibri"/>
              <a:ea typeface="Calibri"/>
              <a:cs typeface="Calibri"/>
              <a:sym typeface="Calibri"/>
            </a:endParaRPr>
          </a:p>
          <a:p>
            <a:pPr indent="0" lvl="0" marL="457200" rtl="0" algn="l">
              <a:lnSpc>
                <a:spcPct val="90000"/>
              </a:lnSpc>
              <a:spcBef>
                <a:spcPts val="0"/>
              </a:spcBef>
              <a:spcAft>
                <a:spcPts val="0"/>
              </a:spcAft>
              <a:buSzPts val="358"/>
              <a:buNone/>
            </a:pPr>
            <a:r>
              <a:rPr lang="en-GB" sz="1928">
                <a:latin typeface="Calibri"/>
                <a:ea typeface="Calibri"/>
                <a:cs typeface="Calibri"/>
                <a:sym typeface="Calibri"/>
              </a:rPr>
              <a:t>school meals (free for children from </a:t>
            </a:r>
            <a:endParaRPr sz="1928">
              <a:latin typeface="Calibri"/>
              <a:ea typeface="Calibri"/>
              <a:cs typeface="Calibri"/>
              <a:sym typeface="Calibri"/>
            </a:endParaRPr>
          </a:p>
          <a:p>
            <a:pPr indent="0" lvl="0" marL="457200" rtl="0" algn="l">
              <a:lnSpc>
                <a:spcPct val="90000"/>
              </a:lnSpc>
              <a:spcBef>
                <a:spcPts val="0"/>
              </a:spcBef>
              <a:spcAft>
                <a:spcPts val="0"/>
              </a:spcAft>
              <a:buSzPts val="358"/>
              <a:buNone/>
            </a:pPr>
            <a:r>
              <a:rPr lang="en-GB" sz="1928">
                <a:latin typeface="Calibri"/>
                <a:ea typeface="Calibri"/>
                <a:cs typeface="Calibri"/>
                <a:sym typeface="Calibri"/>
              </a:rPr>
              <a:t>Reception to Year 2).</a:t>
            </a:r>
            <a:endParaRPr sz="1928">
              <a:latin typeface="Calibri"/>
              <a:ea typeface="Calibri"/>
              <a:cs typeface="Calibri"/>
              <a:sym typeface="Calibri"/>
            </a:endParaRPr>
          </a:p>
          <a:p>
            <a:pPr indent="-350998" lvl="0" marL="457200" rtl="0" algn="l">
              <a:lnSpc>
                <a:spcPct val="90000"/>
              </a:lnSpc>
              <a:spcBef>
                <a:spcPts val="0"/>
              </a:spcBef>
              <a:spcAft>
                <a:spcPts val="0"/>
              </a:spcAft>
              <a:buSzPts val="1928"/>
              <a:buFont typeface="Calibri"/>
              <a:buChar char="●"/>
            </a:pPr>
            <a:r>
              <a:rPr lang="en-GB" sz="1928">
                <a:latin typeface="Calibri"/>
                <a:ea typeface="Calibri"/>
                <a:cs typeface="Calibri"/>
                <a:sym typeface="Calibri"/>
              </a:rPr>
              <a:t>Please contact the admin team if you</a:t>
            </a:r>
            <a:endParaRPr sz="1928">
              <a:latin typeface="Calibri"/>
              <a:ea typeface="Calibri"/>
              <a:cs typeface="Calibri"/>
              <a:sym typeface="Calibri"/>
            </a:endParaRPr>
          </a:p>
          <a:p>
            <a:pPr indent="0" lvl="0" marL="457200" rtl="0" algn="l">
              <a:lnSpc>
                <a:spcPct val="90000"/>
              </a:lnSpc>
              <a:spcBef>
                <a:spcPts val="0"/>
              </a:spcBef>
              <a:spcAft>
                <a:spcPts val="0"/>
              </a:spcAft>
              <a:buSzPts val="358"/>
              <a:buNone/>
            </a:pPr>
            <a:r>
              <a:rPr lang="en-GB" sz="1928">
                <a:latin typeface="Calibri"/>
                <a:ea typeface="Calibri"/>
                <a:cs typeface="Calibri"/>
                <a:sym typeface="Calibri"/>
              </a:rPr>
              <a:t> have any difficulties with logging in to the</a:t>
            </a:r>
            <a:endParaRPr sz="1928">
              <a:latin typeface="Calibri"/>
              <a:ea typeface="Calibri"/>
              <a:cs typeface="Calibri"/>
              <a:sym typeface="Calibri"/>
            </a:endParaRPr>
          </a:p>
          <a:p>
            <a:pPr indent="0" lvl="0" marL="457200" rtl="0" algn="l">
              <a:lnSpc>
                <a:spcPct val="90000"/>
              </a:lnSpc>
              <a:spcBef>
                <a:spcPts val="0"/>
              </a:spcBef>
              <a:spcAft>
                <a:spcPts val="0"/>
              </a:spcAft>
              <a:buSzPts val="358"/>
              <a:buNone/>
            </a:pPr>
            <a:r>
              <a:rPr lang="en-GB" sz="1928">
                <a:latin typeface="Calibri"/>
                <a:ea typeface="Calibri"/>
                <a:cs typeface="Calibri"/>
                <a:sym typeface="Calibri"/>
              </a:rPr>
              <a:t> system</a:t>
            </a:r>
            <a:endParaRPr sz="1928">
              <a:latin typeface="Calibri"/>
              <a:ea typeface="Calibri"/>
              <a:cs typeface="Calibri"/>
              <a:sym typeface="Calibri"/>
            </a:endParaRPr>
          </a:p>
          <a:p>
            <a:pPr indent="-322931" lvl="0" marL="457200" rtl="0" algn="l">
              <a:lnSpc>
                <a:spcPct val="90000"/>
              </a:lnSpc>
              <a:spcBef>
                <a:spcPts val="0"/>
              </a:spcBef>
              <a:spcAft>
                <a:spcPts val="0"/>
              </a:spcAft>
              <a:buSzPts val="1486"/>
              <a:buChar char="●"/>
            </a:pPr>
            <a:r>
              <a:rPr b="1" lang="en-GB" sz="1928">
                <a:latin typeface="Calibri"/>
                <a:ea typeface="Calibri"/>
                <a:cs typeface="Calibri"/>
                <a:sym typeface="Calibri"/>
              </a:rPr>
              <a:t>Healthy Lunchboxes</a:t>
            </a:r>
            <a:r>
              <a:rPr lang="en-GB" sz="1928">
                <a:latin typeface="Calibri"/>
                <a:ea typeface="Calibri"/>
                <a:cs typeface="Calibri"/>
                <a:sym typeface="Calibri"/>
              </a:rPr>
              <a:t>:If you choose to provide a packed lunch from home please see our Healthy Eating Policy following the link on the slide below.</a:t>
            </a:r>
            <a:endParaRPr sz="1928">
              <a:latin typeface="Calibri"/>
              <a:ea typeface="Calibri"/>
              <a:cs typeface="Calibri"/>
              <a:sym typeface="Calibri"/>
            </a:endParaRPr>
          </a:p>
          <a:p>
            <a:pPr indent="-322931" lvl="0" marL="457200" rtl="0" algn="l">
              <a:lnSpc>
                <a:spcPct val="90000"/>
              </a:lnSpc>
              <a:spcBef>
                <a:spcPts val="0"/>
              </a:spcBef>
              <a:spcAft>
                <a:spcPts val="0"/>
              </a:spcAft>
              <a:buSzPts val="1486"/>
              <a:buChar char="●"/>
            </a:pPr>
            <a:r>
              <a:rPr b="1" lang="en-GB" sz="1928">
                <a:latin typeface="Calibri"/>
                <a:ea typeface="Calibri"/>
                <a:cs typeface="Calibri"/>
                <a:sym typeface="Calibri"/>
              </a:rPr>
              <a:t>Timings and supervision</a:t>
            </a:r>
            <a:r>
              <a:rPr lang="en-GB" sz="1928">
                <a:latin typeface="Calibri"/>
                <a:ea typeface="Calibri"/>
                <a:cs typeface="Calibri"/>
                <a:sym typeface="Calibri"/>
              </a:rPr>
              <a:t>:</a:t>
            </a:r>
            <a:endParaRPr sz="1928">
              <a:latin typeface="Calibri"/>
              <a:ea typeface="Calibri"/>
              <a:cs typeface="Calibri"/>
              <a:sym typeface="Calibri"/>
            </a:endParaRPr>
          </a:p>
          <a:p>
            <a:pPr indent="-350998" lvl="0" marL="457200" rtl="0" algn="l">
              <a:lnSpc>
                <a:spcPct val="90000"/>
              </a:lnSpc>
              <a:spcBef>
                <a:spcPts val="0"/>
              </a:spcBef>
              <a:spcAft>
                <a:spcPts val="0"/>
              </a:spcAft>
              <a:buSzPts val="1928"/>
              <a:buFont typeface="Calibri"/>
              <a:buChar char="●"/>
            </a:pPr>
            <a:r>
              <a:rPr lang="en-GB" sz="1928">
                <a:latin typeface="Calibri"/>
                <a:ea typeface="Calibri"/>
                <a:cs typeface="Calibri"/>
                <a:sym typeface="Calibri"/>
              </a:rPr>
              <a:t>Lunchtime for Year 6 is 12.00pm-1.00pm</a:t>
            </a:r>
            <a:endParaRPr sz="1928">
              <a:latin typeface="Calibri"/>
              <a:ea typeface="Calibri"/>
              <a:cs typeface="Calibri"/>
              <a:sym typeface="Calibri"/>
            </a:endParaRPr>
          </a:p>
          <a:p>
            <a:pPr indent="-350998" lvl="0" marL="457200" rtl="0" algn="l">
              <a:lnSpc>
                <a:spcPct val="90000"/>
              </a:lnSpc>
              <a:spcBef>
                <a:spcPts val="0"/>
              </a:spcBef>
              <a:spcAft>
                <a:spcPts val="0"/>
              </a:spcAft>
              <a:buSzPts val="1928"/>
              <a:buFont typeface="Calibri"/>
              <a:buChar char="●"/>
            </a:pPr>
            <a:r>
              <a:rPr lang="en-GB" sz="1928">
                <a:latin typeface="Calibri"/>
                <a:ea typeface="Calibri"/>
                <a:cs typeface="Calibri"/>
                <a:sym typeface="Calibri"/>
              </a:rPr>
              <a:t>Children are supervised by our team of lunchtime organisers, teaching assistants and a member of the SLT each day. We also have two sports coaches helping to organise team games during the lunchtime period.</a:t>
            </a:r>
            <a:endParaRPr sz="1928">
              <a:latin typeface="Calibri"/>
              <a:ea typeface="Calibri"/>
              <a:cs typeface="Calibri"/>
              <a:sym typeface="Calibri"/>
            </a:endParaRPr>
          </a:p>
          <a:p>
            <a:pPr indent="0" lvl="0" marL="457200" rtl="0" algn="l">
              <a:lnSpc>
                <a:spcPct val="90000"/>
              </a:lnSpc>
              <a:spcBef>
                <a:spcPts val="0"/>
              </a:spcBef>
              <a:spcAft>
                <a:spcPts val="0"/>
              </a:spcAft>
              <a:buNone/>
            </a:pPr>
            <a:r>
              <a:t/>
            </a:r>
            <a:endParaRPr sz="1628"/>
          </a:p>
          <a:p>
            <a:pPr indent="0" lvl="0" marL="0" rtl="0" algn="l">
              <a:lnSpc>
                <a:spcPct val="90000"/>
              </a:lnSpc>
              <a:spcBef>
                <a:spcPts val="250"/>
              </a:spcBef>
              <a:spcAft>
                <a:spcPts val="0"/>
              </a:spcAft>
              <a:buSzPts val="358"/>
              <a:buNone/>
            </a:pPr>
            <a:r>
              <a:t/>
            </a:r>
            <a:endParaRPr sz="1010"/>
          </a:p>
        </p:txBody>
      </p:sp>
      <p:pic>
        <p:nvPicPr>
          <p:cNvPr id="558" name="Google Shape;558;gfea4daac8a_0_0"/>
          <p:cNvPicPr preferRelativeResize="0"/>
          <p:nvPr/>
        </p:nvPicPr>
        <p:blipFill rotWithShape="1">
          <a:blip r:embed="rId3">
            <a:alphaModFix/>
          </a:blip>
          <a:srcRect b="0" l="0" r="0" t="0"/>
          <a:stretch/>
        </p:blipFill>
        <p:spPr>
          <a:xfrm>
            <a:off x="5676075" y="530350"/>
            <a:ext cx="3094500" cy="2022714"/>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gfea4daac8a_0_90"/>
          <p:cNvSpPr txBox="1"/>
          <p:nvPr>
            <p:ph type="title"/>
          </p:nvPr>
        </p:nvSpPr>
        <p:spPr>
          <a:xfrm>
            <a:off x="479995" y="17150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sz="2900">
                <a:solidFill>
                  <a:srgbClr val="9900FF"/>
                </a:solidFill>
              </a:rPr>
              <a:t>Lunchtimes: Healthy lunchbox</a:t>
            </a:r>
            <a:endParaRPr sz="2900">
              <a:solidFill>
                <a:srgbClr val="9900FF"/>
              </a:solidFill>
            </a:endParaRPr>
          </a:p>
        </p:txBody>
      </p:sp>
      <p:sp>
        <p:nvSpPr>
          <p:cNvPr id="564" name="Google Shape;564;gfea4daac8a_0_90"/>
          <p:cNvSpPr txBox="1"/>
          <p:nvPr>
            <p:ph idx="1" type="body"/>
          </p:nvPr>
        </p:nvSpPr>
        <p:spPr>
          <a:xfrm>
            <a:off x="480000" y="1595250"/>
            <a:ext cx="8184000" cy="4769700"/>
          </a:xfrm>
          <a:prstGeom prst="rect">
            <a:avLst/>
          </a:prstGeom>
          <a:noFill/>
          <a:ln>
            <a:noFill/>
          </a:ln>
        </p:spPr>
        <p:txBody>
          <a:bodyPr anchorCtr="0" anchor="t" bIns="45700" lIns="182875" spcFirstLastPara="1" rIns="91425" wrap="square" tIns="91425">
            <a:noAutofit/>
          </a:bodyPr>
          <a:lstStyle/>
          <a:p>
            <a:pPr indent="0" lvl="0" marL="0" rtl="0" algn="l">
              <a:lnSpc>
                <a:spcPct val="80000"/>
              </a:lnSpc>
              <a:spcBef>
                <a:spcPts val="250"/>
              </a:spcBef>
              <a:spcAft>
                <a:spcPts val="0"/>
              </a:spcAft>
              <a:buSzPts val="1018"/>
              <a:buNone/>
            </a:pPr>
            <a:r>
              <a:rPr lang="en-GB" sz="1734">
                <a:latin typeface="Calibri"/>
                <a:ea typeface="Calibri"/>
                <a:cs typeface="Calibri"/>
                <a:sym typeface="Calibri"/>
              </a:rPr>
              <a:t>Pa</a:t>
            </a:r>
            <a:r>
              <a:rPr lang="en-GB" sz="1934">
                <a:latin typeface="Calibri"/>
                <a:ea typeface="Calibri"/>
                <a:cs typeface="Calibri"/>
                <a:sym typeface="Calibri"/>
              </a:rPr>
              <a:t>cked lunches should include:</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At least one portion of fruit or one portion of vegetables every day e.g. Apples, grapes, carrots</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A sandwich, wrap or tortilla containing meat, cheese, fish or other source of non-dairy protein e.g. houmous and falafel.</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Other items could include pasta, rice, couscous, noodles, potatoes or other type of cereals.</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Dairy food such as milk, cheese, yoghurt, fromage frais every day.</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Only water (still), fruit juice, milk, yoghurt or milk drinks and smoothies.</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Packed lunches should avoid:</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Snacks such as crisps</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Confectionery, such as chocolate bars, chocolate-coated biscuits and sweets.</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Meat products such as sausage rolls, individual pies, sausages / chipolatas should be included only occasionally.</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rPr lang="en-GB" sz="1934">
                <a:latin typeface="Calibri"/>
                <a:ea typeface="Calibri"/>
                <a:cs typeface="Calibri"/>
                <a:sym typeface="Calibri"/>
              </a:rPr>
              <a:t>Drinks with added sugar or sweeteners and fizzy drinks.</a:t>
            </a:r>
            <a:endParaRPr sz="1934">
              <a:latin typeface="Calibri"/>
              <a:ea typeface="Calibri"/>
              <a:cs typeface="Calibri"/>
              <a:sym typeface="Calibri"/>
            </a:endParaRPr>
          </a:p>
          <a:p>
            <a:pPr indent="0" lvl="0" marL="0" rtl="0" algn="l">
              <a:lnSpc>
                <a:spcPct val="80000"/>
              </a:lnSpc>
              <a:spcBef>
                <a:spcPts val="250"/>
              </a:spcBef>
              <a:spcAft>
                <a:spcPts val="0"/>
              </a:spcAft>
              <a:buSzPts val="1018"/>
              <a:buNone/>
            </a:pPr>
            <a:r>
              <a:t/>
            </a:r>
            <a:endParaRPr sz="1734"/>
          </a:p>
          <a:p>
            <a:pPr indent="0" lvl="0" marL="0" rtl="0" algn="l">
              <a:lnSpc>
                <a:spcPct val="80000"/>
              </a:lnSpc>
              <a:spcBef>
                <a:spcPts val="250"/>
              </a:spcBef>
              <a:spcAft>
                <a:spcPts val="0"/>
              </a:spcAft>
              <a:buSzPts val="1018"/>
              <a:buNone/>
            </a:pPr>
            <a:r>
              <a:t/>
            </a:r>
            <a:endParaRPr sz="1734"/>
          </a:p>
        </p:txBody>
      </p:sp>
      <p:pic>
        <p:nvPicPr>
          <p:cNvPr id="565" name="Google Shape;565;gfea4daac8a_0_90"/>
          <p:cNvPicPr preferRelativeResize="0"/>
          <p:nvPr/>
        </p:nvPicPr>
        <p:blipFill>
          <a:blip r:embed="rId3">
            <a:alphaModFix/>
          </a:blip>
          <a:stretch>
            <a:fillRect/>
          </a:stretch>
        </p:blipFill>
        <p:spPr>
          <a:xfrm>
            <a:off x="7010275" y="19263"/>
            <a:ext cx="1810675" cy="181067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13"/>
          <p:cNvSpPr txBox="1"/>
          <p:nvPr>
            <p:ph type="title"/>
          </p:nvPr>
        </p:nvSpPr>
        <p:spPr>
          <a:xfrm>
            <a:off x="351420" y="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Please bring a water bottle!</a:t>
            </a:r>
            <a:endParaRPr>
              <a:solidFill>
                <a:srgbClr val="9900FF"/>
              </a:solidFill>
            </a:endParaRPr>
          </a:p>
        </p:txBody>
      </p:sp>
      <p:sp>
        <p:nvSpPr>
          <p:cNvPr id="571" name="Google Shape;571;p13"/>
          <p:cNvSpPr txBox="1"/>
          <p:nvPr>
            <p:ph idx="1" type="body"/>
          </p:nvPr>
        </p:nvSpPr>
        <p:spPr>
          <a:xfrm>
            <a:off x="351432" y="1212377"/>
            <a:ext cx="8184000" cy="4188000"/>
          </a:xfrm>
          <a:prstGeom prst="rect">
            <a:avLst/>
          </a:prstGeom>
          <a:noFill/>
          <a:ln>
            <a:noFill/>
          </a:ln>
        </p:spPr>
        <p:txBody>
          <a:bodyPr anchorCtr="0" anchor="t" bIns="45700" lIns="182875" spcFirstLastPara="1" rIns="91425" wrap="square" tIns="91425">
            <a:normAutofit/>
          </a:bodyPr>
          <a:lstStyle/>
          <a:p>
            <a:pPr indent="0" lvl="0" marL="457200" rtl="0" algn="l">
              <a:lnSpc>
                <a:spcPct val="100000"/>
              </a:lnSpc>
              <a:spcBef>
                <a:spcPts val="250"/>
              </a:spcBef>
              <a:spcAft>
                <a:spcPts val="0"/>
              </a:spcAft>
              <a:buNone/>
            </a:pPr>
            <a:r>
              <a:t/>
            </a:r>
            <a:endParaRPr sz="2500">
              <a:latin typeface="Calibri"/>
              <a:ea typeface="Calibri"/>
              <a:cs typeface="Calibri"/>
              <a:sym typeface="Calibri"/>
            </a:endParaRPr>
          </a:p>
          <a:p>
            <a:pPr indent="-246125" lvl="0" marL="265176" rtl="0" algn="l">
              <a:lnSpc>
                <a:spcPct val="100000"/>
              </a:lnSpc>
              <a:spcBef>
                <a:spcPts val="250"/>
              </a:spcBef>
              <a:spcAft>
                <a:spcPts val="0"/>
              </a:spcAft>
              <a:buSzPts val="1940"/>
              <a:buFont typeface="Calibri"/>
              <a:buChar char="●"/>
            </a:pPr>
            <a:r>
              <a:rPr lang="en-GB" sz="2500">
                <a:latin typeface="Calibri"/>
                <a:ea typeface="Calibri"/>
                <a:cs typeface="Calibri"/>
                <a:sym typeface="Calibri"/>
              </a:rPr>
              <a:t>Water is available at all times - please provide a named water bottle for your child each day</a:t>
            </a:r>
            <a:endParaRPr sz="2500">
              <a:latin typeface="Calibri"/>
              <a:ea typeface="Calibri"/>
              <a:cs typeface="Calibri"/>
              <a:sym typeface="Calibri"/>
            </a:endParaRPr>
          </a:p>
          <a:p>
            <a:pPr indent="-195325" lvl="0" marL="265176" rtl="0" algn="l">
              <a:lnSpc>
                <a:spcPct val="100000"/>
              </a:lnSpc>
              <a:spcBef>
                <a:spcPts val="250"/>
              </a:spcBef>
              <a:spcAft>
                <a:spcPts val="0"/>
              </a:spcAft>
              <a:buSzPts val="1140"/>
              <a:buFont typeface="Calibri"/>
              <a:buChar char="●"/>
            </a:pPr>
            <a:r>
              <a:rPr lang="en-GB" sz="2500">
                <a:latin typeface="Calibri"/>
                <a:ea typeface="Calibri"/>
                <a:cs typeface="Calibri"/>
                <a:sym typeface="Calibri"/>
              </a:rPr>
              <a:t>Children in Years 3-6 can bring in their own healthy snack to eat at playtime.</a:t>
            </a:r>
            <a:endParaRPr sz="2500">
              <a:latin typeface="Calibri"/>
              <a:ea typeface="Calibri"/>
              <a:cs typeface="Calibri"/>
              <a:sym typeface="Calibri"/>
            </a:endParaRPr>
          </a:p>
        </p:txBody>
      </p:sp>
      <p:sp>
        <p:nvSpPr>
          <p:cNvPr id="572" name="Google Shape;572;p13"/>
          <p:cNvSpPr txBox="1"/>
          <p:nvPr/>
        </p:nvSpPr>
        <p:spPr>
          <a:xfrm>
            <a:off x="1104575" y="4765950"/>
            <a:ext cx="5486400" cy="4002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Verdana"/>
              <a:ea typeface="Verdana"/>
              <a:cs typeface="Verdana"/>
              <a:sym typeface="Verdana"/>
            </a:endParaRPr>
          </a:p>
        </p:txBody>
      </p:sp>
      <p:pic>
        <p:nvPicPr>
          <p:cNvPr id="573" name="Google Shape;573;p13"/>
          <p:cNvPicPr preferRelativeResize="0"/>
          <p:nvPr/>
        </p:nvPicPr>
        <p:blipFill>
          <a:blip r:embed="rId3">
            <a:alphaModFix/>
          </a:blip>
          <a:stretch>
            <a:fillRect/>
          </a:stretch>
        </p:blipFill>
        <p:spPr>
          <a:xfrm>
            <a:off x="6117350" y="3224213"/>
            <a:ext cx="2495550" cy="326707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15"/>
          <p:cNvSpPr txBox="1"/>
          <p:nvPr>
            <p:ph type="title"/>
          </p:nvPr>
        </p:nvSpPr>
        <p:spPr>
          <a:xfrm>
            <a:off x="479995" y="113580"/>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Attendance and Punctuality</a:t>
            </a:r>
            <a:endParaRPr>
              <a:solidFill>
                <a:srgbClr val="9900FF"/>
              </a:solidFill>
            </a:endParaRPr>
          </a:p>
        </p:txBody>
      </p:sp>
      <p:sp>
        <p:nvSpPr>
          <p:cNvPr id="579" name="Google Shape;579;p15"/>
          <p:cNvSpPr txBox="1"/>
          <p:nvPr>
            <p:ph idx="1" type="body"/>
          </p:nvPr>
        </p:nvSpPr>
        <p:spPr>
          <a:xfrm>
            <a:off x="351370" y="1335002"/>
            <a:ext cx="8184000" cy="4188000"/>
          </a:xfrm>
          <a:prstGeom prst="rect">
            <a:avLst/>
          </a:prstGeom>
          <a:noFill/>
          <a:ln>
            <a:noFill/>
          </a:ln>
        </p:spPr>
        <p:txBody>
          <a:bodyPr anchorCtr="0" anchor="t" bIns="45700" lIns="182875" spcFirstLastPara="1" rIns="91425" wrap="square" tIns="91425">
            <a:normAutofit lnSpcReduction="10000"/>
          </a:bodyPr>
          <a:lstStyle/>
          <a:p>
            <a:pPr indent="-265175" lvl="0" marL="265176" rtl="0" algn="l">
              <a:lnSpc>
                <a:spcPct val="100000"/>
              </a:lnSpc>
              <a:spcBef>
                <a:spcPts val="0"/>
              </a:spcBef>
              <a:spcAft>
                <a:spcPts val="0"/>
              </a:spcAft>
              <a:buSzPts val="2240"/>
              <a:buFont typeface="Calibri"/>
              <a:buChar char="●"/>
            </a:pPr>
            <a:r>
              <a:rPr lang="en-GB">
                <a:latin typeface="Calibri"/>
                <a:ea typeface="Calibri"/>
                <a:cs typeface="Calibri"/>
                <a:sym typeface="Calibri"/>
              </a:rPr>
              <a:t>Please ensure that your child attends school every day and on time.</a:t>
            </a:r>
            <a:endParaRPr>
              <a:latin typeface="Calibri"/>
              <a:ea typeface="Calibri"/>
              <a:cs typeface="Calibri"/>
              <a:sym typeface="Calibri"/>
            </a:endParaRPr>
          </a:p>
          <a:p>
            <a:pPr indent="-265175" lvl="0" marL="265176" rtl="0" algn="l">
              <a:lnSpc>
                <a:spcPct val="100000"/>
              </a:lnSpc>
              <a:spcBef>
                <a:spcPts val="250"/>
              </a:spcBef>
              <a:spcAft>
                <a:spcPts val="0"/>
              </a:spcAft>
              <a:buSzPts val="2240"/>
              <a:buFont typeface="Calibri"/>
              <a:buChar char="●"/>
            </a:pPr>
            <a:r>
              <a:rPr lang="en-GB">
                <a:latin typeface="Calibri"/>
                <a:ea typeface="Calibri"/>
                <a:cs typeface="Calibri"/>
                <a:sym typeface="Calibri"/>
              </a:rPr>
              <a:t>If child is genuinely ill please inform school as soon as possible on 0161 445 6577.</a:t>
            </a:r>
            <a:endParaRPr>
              <a:latin typeface="Calibri"/>
              <a:ea typeface="Calibri"/>
              <a:cs typeface="Calibri"/>
              <a:sym typeface="Calibri"/>
            </a:endParaRPr>
          </a:p>
          <a:p>
            <a:pPr indent="-265175" lvl="0" marL="265176" rtl="0" algn="l">
              <a:lnSpc>
                <a:spcPct val="100000"/>
              </a:lnSpc>
              <a:spcBef>
                <a:spcPts val="250"/>
              </a:spcBef>
              <a:spcAft>
                <a:spcPts val="0"/>
              </a:spcAft>
              <a:buSzPts val="2240"/>
              <a:buFont typeface="Calibri"/>
              <a:buChar char="●"/>
            </a:pPr>
            <a:r>
              <a:rPr lang="en-GB">
                <a:latin typeface="Calibri"/>
                <a:ea typeface="Calibri"/>
                <a:cs typeface="Calibri"/>
                <a:sym typeface="Calibri"/>
              </a:rPr>
              <a:t>Medicines in school- must be prescribed by a doctor / signed consent from parents</a:t>
            </a:r>
            <a:endParaRPr>
              <a:latin typeface="Calibri"/>
              <a:ea typeface="Calibri"/>
              <a:cs typeface="Calibri"/>
              <a:sym typeface="Calibri"/>
            </a:endParaRPr>
          </a:p>
          <a:p>
            <a:pPr indent="-265175" lvl="0" marL="265176" rtl="0" algn="l">
              <a:lnSpc>
                <a:spcPct val="100000"/>
              </a:lnSpc>
              <a:spcBef>
                <a:spcPts val="250"/>
              </a:spcBef>
              <a:spcAft>
                <a:spcPts val="0"/>
              </a:spcAft>
              <a:buSzPts val="2240"/>
              <a:buFont typeface="Calibri"/>
              <a:buChar char="●"/>
            </a:pPr>
            <a:r>
              <a:rPr lang="en-GB">
                <a:latin typeface="Calibri"/>
                <a:ea typeface="Calibri"/>
                <a:cs typeface="Calibri"/>
                <a:sym typeface="Calibri"/>
              </a:rPr>
              <a:t>Leave during term time will not be authorised and could result in a fine of £80 per parent per child.</a:t>
            </a:r>
            <a:endParaRPr>
              <a:latin typeface="Calibri"/>
              <a:ea typeface="Calibri"/>
              <a:cs typeface="Calibri"/>
              <a:sym typeface="Calibri"/>
            </a:endParaRPr>
          </a:p>
          <a:p>
            <a:pPr indent="-214376" lvl="0" marL="265176" rtl="0" algn="l">
              <a:lnSpc>
                <a:spcPct val="100000"/>
              </a:lnSpc>
              <a:spcBef>
                <a:spcPts val="250"/>
              </a:spcBef>
              <a:spcAft>
                <a:spcPts val="0"/>
              </a:spcAft>
              <a:buSzPts val="1440"/>
              <a:buFont typeface="Calibri"/>
              <a:buChar char="●"/>
            </a:pPr>
            <a:r>
              <a:rPr lang="en-GB">
                <a:latin typeface="Calibri"/>
                <a:ea typeface="Calibri"/>
                <a:cs typeface="Calibri"/>
                <a:sym typeface="Calibri"/>
              </a:rPr>
              <a:t>Please make sure your child is in class by 8.55am to receive their mark in the register.</a:t>
            </a:r>
            <a:endParaRPr>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16"/>
          <p:cNvSpPr txBox="1"/>
          <p:nvPr>
            <p:ph type="title"/>
          </p:nvPr>
        </p:nvSpPr>
        <p:spPr>
          <a:xfrm>
            <a:off x="480007" y="18935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a:solidFill>
                  <a:srgbClr val="9900FF"/>
                </a:solidFill>
              </a:rPr>
              <a:t>Arbor</a:t>
            </a:r>
            <a:endParaRPr>
              <a:solidFill>
                <a:srgbClr val="9900FF"/>
              </a:solidFill>
            </a:endParaRPr>
          </a:p>
        </p:txBody>
      </p:sp>
      <p:sp>
        <p:nvSpPr>
          <p:cNvPr id="585" name="Google Shape;585;p16"/>
          <p:cNvSpPr txBox="1"/>
          <p:nvPr>
            <p:ph idx="1" type="body"/>
          </p:nvPr>
        </p:nvSpPr>
        <p:spPr>
          <a:xfrm>
            <a:off x="214832" y="1458602"/>
            <a:ext cx="8184000" cy="4188000"/>
          </a:xfrm>
          <a:prstGeom prst="rect">
            <a:avLst/>
          </a:prstGeom>
          <a:noFill/>
          <a:ln>
            <a:noFill/>
          </a:ln>
        </p:spPr>
        <p:txBody>
          <a:bodyPr anchorCtr="0" anchor="t" bIns="45700" lIns="182875" spcFirstLastPara="1" rIns="91425" wrap="square" tIns="91425">
            <a:normAutofit lnSpcReduction="10000"/>
          </a:bodyPr>
          <a:lstStyle/>
          <a:p>
            <a:pPr indent="0" lvl="0" marL="265176" rtl="0" algn="l">
              <a:lnSpc>
                <a:spcPct val="100000"/>
              </a:lnSpc>
              <a:spcBef>
                <a:spcPts val="0"/>
              </a:spcBef>
              <a:spcAft>
                <a:spcPts val="0"/>
              </a:spcAft>
              <a:buSzPts val="1440"/>
              <a:buNone/>
            </a:pPr>
            <a:r>
              <a:rPr lang="en-GB" sz="2500">
                <a:latin typeface="Calibri"/>
                <a:ea typeface="Calibri"/>
                <a:cs typeface="Calibri"/>
                <a:sym typeface="Calibri"/>
              </a:rPr>
              <a:t>The school is ‘cashless’. All payments for educational visits, school lunches, before and after school clubs must be made via Arbor. All parents/ carers will be issued with login details. If you are having difficulty accessing it, please contact the school office who will be happy to help.</a:t>
            </a:r>
            <a:endParaRPr sz="2500">
              <a:latin typeface="Calibri"/>
              <a:ea typeface="Calibri"/>
              <a:cs typeface="Calibri"/>
              <a:sym typeface="Calibri"/>
            </a:endParaRPr>
          </a:p>
          <a:p>
            <a:pPr indent="0" lvl="0" marL="265176" rtl="0" algn="l">
              <a:lnSpc>
                <a:spcPct val="100000"/>
              </a:lnSpc>
              <a:spcBef>
                <a:spcPts val="0"/>
              </a:spcBef>
              <a:spcAft>
                <a:spcPts val="0"/>
              </a:spcAft>
              <a:buSzPts val="1440"/>
              <a:buNone/>
            </a:pPr>
            <a:r>
              <a:t/>
            </a:r>
            <a:endParaRPr sz="2500">
              <a:latin typeface="Calibri"/>
              <a:ea typeface="Calibri"/>
              <a:cs typeface="Calibri"/>
              <a:sym typeface="Calibri"/>
            </a:endParaRPr>
          </a:p>
          <a:p>
            <a:pPr indent="0" lvl="0" marL="265176" rtl="0" algn="l">
              <a:lnSpc>
                <a:spcPct val="100000"/>
              </a:lnSpc>
              <a:spcBef>
                <a:spcPts val="0"/>
              </a:spcBef>
              <a:spcAft>
                <a:spcPts val="0"/>
              </a:spcAft>
              <a:buSzPts val="1440"/>
              <a:buNone/>
            </a:pPr>
            <a:r>
              <a:rPr lang="en-GB" sz="2500">
                <a:latin typeface="Calibri"/>
                <a:ea typeface="Calibri"/>
                <a:cs typeface="Calibri"/>
                <a:sym typeface="Calibri"/>
              </a:rPr>
              <a:t>School lunches- menu choices are available to view up to half a term in advance. Please ensure that choices for that school day are made before the start of the school day.</a:t>
            </a:r>
            <a:endParaRPr sz="2500">
              <a:latin typeface="Calibri"/>
              <a:ea typeface="Calibri"/>
              <a:cs typeface="Calibri"/>
              <a:sym typeface="Calibri"/>
            </a:endParaRPr>
          </a:p>
          <a:p>
            <a:pPr indent="0" lvl="0" marL="265176" rtl="0" algn="l">
              <a:lnSpc>
                <a:spcPct val="100000"/>
              </a:lnSpc>
              <a:spcBef>
                <a:spcPts val="0"/>
              </a:spcBef>
              <a:spcAft>
                <a:spcPts val="0"/>
              </a:spcAft>
              <a:buSzPts val="1440"/>
              <a:buNone/>
            </a:pPr>
            <a:r>
              <a:t/>
            </a:r>
            <a:endParaRPr sz="2000">
              <a:latin typeface="Calibri"/>
              <a:ea typeface="Calibri"/>
              <a:cs typeface="Calibri"/>
              <a:sym typeface="Calibri"/>
            </a:endParaRPr>
          </a:p>
          <a:p>
            <a:pPr indent="0" lvl="0" marL="265176" rtl="0" algn="l">
              <a:lnSpc>
                <a:spcPct val="100000"/>
              </a:lnSpc>
              <a:spcBef>
                <a:spcPts val="0"/>
              </a:spcBef>
              <a:spcAft>
                <a:spcPts val="0"/>
              </a:spcAft>
              <a:buSzPts val="1440"/>
              <a:buNone/>
            </a:pPr>
            <a:r>
              <a:t/>
            </a:r>
            <a:endParaRPr sz="2000">
              <a:latin typeface="Calibri"/>
              <a:ea typeface="Calibri"/>
              <a:cs typeface="Calibri"/>
              <a:sym typeface="Calibri"/>
            </a:endParaRPr>
          </a:p>
          <a:p>
            <a:pPr indent="0" lvl="0" marL="0" rtl="0" algn="l">
              <a:lnSpc>
                <a:spcPct val="100000"/>
              </a:lnSpc>
              <a:spcBef>
                <a:spcPts val="0"/>
              </a:spcBef>
              <a:spcAft>
                <a:spcPts val="0"/>
              </a:spcAft>
              <a:buSzPts val="1440"/>
              <a:buNone/>
            </a:pPr>
            <a:r>
              <a:t/>
            </a:r>
            <a:endParaRPr sz="20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17"/>
          <p:cNvSpPr txBox="1"/>
          <p:nvPr>
            <p:ph type="title"/>
          </p:nvPr>
        </p:nvSpPr>
        <p:spPr>
          <a:xfrm>
            <a:off x="370320" y="133605"/>
            <a:ext cx="8184000" cy="1051500"/>
          </a:xfrm>
          <a:prstGeom prst="rect">
            <a:avLst/>
          </a:prstGeom>
          <a:noFill/>
          <a:ln>
            <a:noFill/>
          </a:ln>
        </p:spPr>
        <p:txBody>
          <a:bodyPr anchorCtr="0" anchor="b" bIns="45700" lIns="91425" spcFirstLastPara="1" rIns="91425" wrap="square" tIns="45700">
            <a:normAutofit/>
          </a:bodyPr>
          <a:lstStyle/>
          <a:p>
            <a:pPr indent="0" lvl="0" marL="0" rtl="0" algn="l">
              <a:lnSpc>
                <a:spcPct val="100000"/>
              </a:lnSpc>
              <a:spcBef>
                <a:spcPts val="0"/>
              </a:spcBef>
              <a:spcAft>
                <a:spcPts val="0"/>
              </a:spcAft>
              <a:buClr>
                <a:srgbClr val="FF8C3C"/>
              </a:buClr>
              <a:buSzPts val="3600"/>
              <a:buFont typeface="Verdana"/>
              <a:buNone/>
            </a:pPr>
            <a:r>
              <a:rPr lang="en-GB" sz="3700">
                <a:solidFill>
                  <a:srgbClr val="9900FF"/>
                </a:solidFill>
                <a:latin typeface="Calibri"/>
                <a:ea typeface="Calibri"/>
                <a:cs typeface="Calibri"/>
                <a:sym typeface="Calibri"/>
              </a:rPr>
              <a:t>Out of school care</a:t>
            </a:r>
            <a:endParaRPr sz="3700">
              <a:solidFill>
                <a:srgbClr val="9900FF"/>
              </a:solidFill>
              <a:latin typeface="Calibri"/>
              <a:ea typeface="Calibri"/>
              <a:cs typeface="Calibri"/>
              <a:sym typeface="Calibri"/>
            </a:endParaRPr>
          </a:p>
        </p:txBody>
      </p:sp>
      <p:sp>
        <p:nvSpPr>
          <p:cNvPr id="591" name="Google Shape;591;p17"/>
          <p:cNvSpPr txBox="1"/>
          <p:nvPr>
            <p:ph idx="1" type="body"/>
          </p:nvPr>
        </p:nvSpPr>
        <p:spPr>
          <a:xfrm>
            <a:off x="480007" y="1450352"/>
            <a:ext cx="8184000" cy="4188000"/>
          </a:xfrm>
          <a:prstGeom prst="rect">
            <a:avLst/>
          </a:prstGeom>
          <a:noFill/>
          <a:ln>
            <a:noFill/>
          </a:ln>
        </p:spPr>
        <p:txBody>
          <a:bodyPr anchorCtr="0" anchor="t" bIns="45700" lIns="182875" spcFirstLastPara="1" rIns="91425" wrap="square" tIns="91425">
            <a:normAutofit/>
          </a:bodyPr>
          <a:lstStyle/>
          <a:p>
            <a:pPr indent="-265176" lvl="0" marL="265176" rtl="0" algn="l">
              <a:lnSpc>
                <a:spcPct val="100000"/>
              </a:lnSpc>
              <a:spcBef>
                <a:spcPts val="0"/>
              </a:spcBef>
              <a:spcAft>
                <a:spcPts val="0"/>
              </a:spcAft>
              <a:buSzPts val="2240"/>
              <a:buChar char="●"/>
            </a:pPr>
            <a:r>
              <a:rPr b="1" lang="en-GB">
                <a:latin typeface="Calibri"/>
                <a:ea typeface="Calibri"/>
                <a:cs typeface="Calibri"/>
                <a:sym typeface="Calibri"/>
              </a:rPr>
              <a:t>Breakfast Club</a:t>
            </a:r>
            <a:r>
              <a:rPr lang="en-GB">
                <a:latin typeface="Calibri"/>
                <a:ea typeface="Calibri"/>
                <a:cs typeface="Calibri"/>
                <a:sym typeface="Calibri"/>
              </a:rPr>
              <a:t> is run by school staff each morning in the old Nursery building from 7.45am-8.55am</a:t>
            </a:r>
            <a:endParaRPr>
              <a:latin typeface="Calibri"/>
              <a:ea typeface="Calibri"/>
              <a:cs typeface="Calibri"/>
              <a:sym typeface="Calibri"/>
            </a:endParaRPr>
          </a:p>
          <a:p>
            <a:pPr indent="-320040" lvl="0" marL="457200" rtl="0" algn="l">
              <a:lnSpc>
                <a:spcPct val="100000"/>
              </a:lnSpc>
              <a:spcBef>
                <a:spcPts val="0"/>
              </a:spcBef>
              <a:spcAft>
                <a:spcPts val="0"/>
              </a:spcAft>
              <a:buSzPts val="1440"/>
              <a:buFont typeface="Calibri"/>
              <a:buChar char="●"/>
            </a:pPr>
            <a:r>
              <a:rPr lang="en-GB">
                <a:latin typeface="Calibri"/>
                <a:ea typeface="Calibri"/>
                <a:cs typeface="Calibri"/>
                <a:sym typeface="Calibri"/>
              </a:rPr>
              <a:t>Sessions must be booked in advance - full details can be found on the school website</a:t>
            </a:r>
            <a:endParaRPr>
              <a:latin typeface="Calibri"/>
              <a:ea typeface="Calibri"/>
              <a:cs typeface="Calibri"/>
              <a:sym typeface="Calibri"/>
            </a:endParaRPr>
          </a:p>
          <a:p>
            <a:pPr indent="-265176" lvl="0" marL="265176" rtl="0" algn="l">
              <a:lnSpc>
                <a:spcPct val="100000"/>
              </a:lnSpc>
              <a:spcBef>
                <a:spcPts val="250"/>
              </a:spcBef>
              <a:spcAft>
                <a:spcPts val="0"/>
              </a:spcAft>
              <a:buSzPts val="2240"/>
              <a:buChar char="●"/>
            </a:pPr>
            <a:r>
              <a:rPr b="1" lang="en-GB">
                <a:latin typeface="Calibri"/>
                <a:ea typeface="Calibri"/>
                <a:cs typeface="Calibri"/>
                <a:sym typeface="Calibri"/>
              </a:rPr>
              <a:t>After School Club</a:t>
            </a:r>
            <a:r>
              <a:rPr lang="en-GB">
                <a:latin typeface="Calibri"/>
                <a:ea typeface="Calibri"/>
                <a:cs typeface="Calibri"/>
                <a:sym typeface="Calibri"/>
              </a:rPr>
              <a:t> is also run by school staff from 3.20pm-6.00pm (same location as above)</a:t>
            </a:r>
            <a:endParaRPr>
              <a:latin typeface="Calibri"/>
              <a:ea typeface="Calibri"/>
              <a:cs typeface="Calibri"/>
              <a:sym typeface="Calibri"/>
            </a:endParaRPr>
          </a:p>
          <a:p>
            <a:pPr indent="-320040" lvl="0" marL="457200" rtl="0" algn="l">
              <a:lnSpc>
                <a:spcPct val="100000"/>
              </a:lnSpc>
              <a:spcBef>
                <a:spcPts val="0"/>
              </a:spcBef>
              <a:spcAft>
                <a:spcPts val="0"/>
              </a:spcAft>
              <a:buSzPts val="1440"/>
              <a:buFont typeface="Calibri"/>
              <a:buChar char="●"/>
            </a:pPr>
            <a:r>
              <a:rPr lang="en-GB">
                <a:latin typeface="Calibri"/>
                <a:ea typeface="Calibri"/>
                <a:cs typeface="Calibri"/>
                <a:sym typeface="Calibri"/>
              </a:rPr>
              <a:t>Please contact the school admin team for an application form</a:t>
            </a:r>
            <a:endParaRPr>
              <a:latin typeface="Calibri"/>
              <a:ea typeface="Calibri"/>
              <a:cs typeface="Calibri"/>
              <a:sym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g3fa4287069d_0_268"/>
          <p:cNvSpPr txBox="1"/>
          <p:nvPr>
            <p:ph type="title"/>
          </p:nvPr>
        </p:nvSpPr>
        <p:spPr>
          <a:xfrm>
            <a:off x="836824" y="856103"/>
            <a:ext cx="7431900" cy="7071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lt2"/>
              </a:buClr>
              <a:buSzPts val="3600"/>
              <a:buFont typeface="Century Gothic"/>
              <a:buNone/>
            </a:pPr>
            <a:r>
              <a:rPr lang="en-GB"/>
              <a:t>Screen Time — Finding the Right Balance</a:t>
            </a:r>
            <a:endParaRPr/>
          </a:p>
        </p:txBody>
      </p:sp>
      <p:pic>
        <p:nvPicPr>
          <p:cNvPr id="597" name="Google Shape;597;g3fa4287069d_0_268"/>
          <p:cNvPicPr preferRelativeResize="0"/>
          <p:nvPr/>
        </p:nvPicPr>
        <p:blipFill rotWithShape="1">
          <a:blip r:embed="rId3">
            <a:alphaModFix/>
          </a:blip>
          <a:srcRect b="0" l="0" r="0" t="0"/>
          <a:stretch/>
        </p:blipFill>
        <p:spPr>
          <a:xfrm>
            <a:off x="1247605" y="1740899"/>
            <a:ext cx="6550819" cy="1728788"/>
          </a:xfrm>
          <a:prstGeom prst="rect">
            <a:avLst/>
          </a:prstGeom>
          <a:noFill/>
          <a:ln>
            <a:noFill/>
          </a:ln>
        </p:spPr>
      </p:pic>
      <p:pic>
        <p:nvPicPr>
          <p:cNvPr id="598" name="Google Shape;598;g3fa4287069d_0_268"/>
          <p:cNvPicPr preferRelativeResize="0"/>
          <p:nvPr/>
        </p:nvPicPr>
        <p:blipFill rotWithShape="1">
          <a:blip r:embed="rId4">
            <a:alphaModFix/>
          </a:blip>
          <a:srcRect b="0" l="0" r="0" t="0"/>
          <a:stretch/>
        </p:blipFill>
        <p:spPr>
          <a:xfrm>
            <a:off x="1299754" y="3986213"/>
            <a:ext cx="6858000" cy="1221581"/>
          </a:xfrm>
          <a:prstGeom prst="rect">
            <a:avLst/>
          </a:prstGeom>
          <a:noFill/>
          <a:ln>
            <a:noFill/>
          </a:ln>
        </p:spPr>
      </p:pic>
      <p:pic>
        <p:nvPicPr>
          <p:cNvPr id="599" name="Google Shape;599;g3fa4287069d_0_268"/>
          <p:cNvPicPr preferRelativeResize="0"/>
          <p:nvPr/>
        </p:nvPicPr>
        <p:blipFill rotWithShape="1">
          <a:blip r:embed="rId5">
            <a:alphaModFix/>
          </a:blip>
          <a:srcRect b="0" l="0" r="0" t="0"/>
          <a:stretch/>
        </p:blipFill>
        <p:spPr>
          <a:xfrm>
            <a:off x="1319757" y="5561783"/>
            <a:ext cx="5172075" cy="700088"/>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3" name="Shape 603"/>
        <p:cNvGrpSpPr/>
        <p:nvPr/>
      </p:nvGrpSpPr>
      <p:grpSpPr>
        <a:xfrm>
          <a:off x="0" y="0"/>
          <a:ext cx="0" cy="0"/>
          <a:chOff x="0" y="0"/>
          <a:chExt cx="0" cy="0"/>
        </a:xfrm>
      </p:grpSpPr>
      <p:pic>
        <p:nvPicPr>
          <p:cNvPr id="604" name="Google Shape;604;g3fa4287069d_0_275"/>
          <p:cNvPicPr preferRelativeResize="0"/>
          <p:nvPr/>
        </p:nvPicPr>
        <p:blipFill rotWithShape="1">
          <a:blip r:embed="rId3">
            <a:alphaModFix/>
          </a:blip>
          <a:srcRect b="0" l="0" r="0" t="0"/>
          <a:stretch/>
        </p:blipFill>
        <p:spPr>
          <a:xfrm>
            <a:off x="414235" y="361406"/>
            <a:ext cx="6336506" cy="800100"/>
          </a:xfrm>
          <a:prstGeom prst="rect">
            <a:avLst/>
          </a:prstGeom>
          <a:noFill/>
          <a:ln>
            <a:noFill/>
          </a:ln>
        </p:spPr>
      </p:pic>
      <p:pic>
        <p:nvPicPr>
          <p:cNvPr id="605" name="Google Shape;605;g3fa4287069d_0_275"/>
          <p:cNvPicPr preferRelativeResize="0"/>
          <p:nvPr/>
        </p:nvPicPr>
        <p:blipFill rotWithShape="1">
          <a:blip r:embed="rId4">
            <a:alphaModFix/>
          </a:blip>
          <a:srcRect b="0" l="0" r="0" t="0"/>
          <a:stretch/>
        </p:blipFill>
        <p:spPr>
          <a:xfrm>
            <a:off x="449749" y="1557746"/>
            <a:ext cx="3679031" cy="514350"/>
          </a:xfrm>
          <a:prstGeom prst="rect">
            <a:avLst/>
          </a:prstGeom>
          <a:noFill/>
          <a:ln>
            <a:noFill/>
          </a:ln>
        </p:spPr>
      </p:pic>
      <p:pic>
        <p:nvPicPr>
          <p:cNvPr id="606" name="Google Shape;606;g3fa4287069d_0_275"/>
          <p:cNvPicPr preferRelativeResize="0"/>
          <p:nvPr/>
        </p:nvPicPr>
        <p:blipFill rotWithShape="1">
          <a:blip r:embed="rId5">
            <a:alphaModFix/>
          </a:blip>
          <a:srcRect b="0" l="0" r="0" t="0"/>
          <a:stretch/>
        </p:blipFill>
        <p:spPr>
          <a:xfrm>
            <a:off x="456996" y="2293076"/>
            <a:ext cx="6329363" cy="1057275"/>
          </a:xfrm>
          <a:prstGeom prst="rect">
            <a:avLst/>
          </a:prstGeom>
          <a:noFill/>
          <a:ln>
            <a:noFill/>
          </a:ln>
        </p:spPr>
      </p:pic>
      <p:pic>
        <p:nvPicPr>
          <p:cNvPr id="607" name="Google Shape;607;g3fa4287069d_0_275"/>
          <p:cNvPicPr preferRelativeResize="0"/>
          <p:nvPr/>
        </p:nvPicPr>
        <p:blipFill rotWithShape="1">
          <a:blip r:embed="rId6">
            <a:alphaModFix/>
          </a:blip>
          <a:srcRect b="0" l="0" r="0" t="0"/>
          <a:stretch/>
        </p:blipFill>
        <p:spPr>
          <a:xfrm>
            <a:off x="451689" y="3742100"/>
            <a:ext cx="5614988" cy="921544"/>
          </a:xfrm>
          <a:prstGeom prst="rect">
            <a:avLst/>
          </a:prstGeom>
          <a:noFill/>
          <a:ln>
            <a:noFill/>
          </a:ln>
        </p:spPr>
      </p:pic>
      <p:pic>
        <p:nvPicPr>
          <p:cNvPr id="608" name="Google Shape;608;g3fa4287069d_0_275"/>
          <p:cNvPicPr preferRelativeResize="0"/>
          <p:nvPr/>
        </p:nvPicPr>
        <p:blipFill rotWithShape="1">
          <a:blip r:embed="rId7">
            <a:alphaModFix/>
          </a:blip>
          <a:srcRect b="0" l="0" r="0" t="0"/>
          <a:stretch/>
        </p:blipFill>
        <p:spPr>
          <a:xfrm>
            <a:off x="491490" y="5082812"/>
            <a:ext cx="6515100" cy="928688"/>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sp>
        <p:nvSpPr>
          <p:cNvPr id="613" name="Google Shape;613;g3fa4287069d_0_283"/>
          <p:cNvSpPr/>
          <p:nvPr/>
        </p:nvSpPr>
        <p:spPr>
          <a:xfrm>
            <a:off x="199207" y="161333"/>
            <a:ext cx="7560300" cy="1754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i="0" lang="en-GB" sz="1800" u="none" cap="none" strike="noStrike">
                <a:solidFill>
                  <a:srgbClr val="222222"/>
                </a:solidFill>
                <a:latin typeface="Helvetica Neue"/>
                <a:ea typeface="Helvetica Neue"/>
                <a:cs typeface="Helvetica Neue"/>
                <a:sym typeface="Helvetica Neue"/>
              </a:rPr>
              <a:t>Further online safety support:</a:t>
            </a:r>
            <a:endParaRPr/>
          </a:p>
          <a:p>
            <a:pPr indent="0" lvl="0" marL="0" marR="0" rtl="0" algn="l">
              <a:spcBef>
                <a:spcPts val="0"/>
              </a:spcBef>
              <a:spcAft>
                <a:spcPts val="0"/>
              </a:spcAft>
              <a:buNone/>
            </a:pPr>
            <a:r>
              <a:t/>
            </a:r>
            <a:endParaRPr b="1" sz="1800">
              <a:solidFill>
                <a:srgbClr val="222222"/>
              </a:solidFill>
              <a:latin typeface="Helvetica Neue"/>
              <a:ea typeface="Helvetica Neue"/>
              <a:cs typeface="Helvetica Neue"/>
              <a:sym typeface="Helvetica Neue"/>
            </a:endParaRPr>
          </a:p>
          <a:p>
            <a:pPr indent="0" lvl="0" marL="0" marR="0" rtl="0" algn="l">
              <a:spcBef>
                <a:spcPts val="0"/>
              </a:spcBef>
              <a:spcAft>
                <a:spcPts val="0"/>
              </a:spcAft>
              <a:buNone/>
            </a:pPr>
            <a:r>
              <a:rPr b="1" lang="en-GB" sz="1800">
                <a:solidFill>
                  <a:srgbClr val="222222"/>
                </a:solidFill>
                <a:latin typeface="Helvetica Neue"/>
                <a:ea typeface="Helvetica Neue"/>
                <a:cs typeface="Helvetica Neue"/>
                <a:sym typeface="Helvetica Neue"/>
              </a:rPr>
              <a:t>Primary Parents Autumn workshop </a:t>
            </a:r>
            <a:endParaRPr sz="1800">
              <a:solidFill>
                <a:srgbClr val="222222"/>
              </a:solidFill>
              <a:latin typeface="Helvetica Neue"/>
              <a:ea typeface="Helvetica Neue"/>
              <a:cs typeface="Helvetica Neue"/>
              <a:sym typeface="Helvetica Neue"/>
            </a:endParaRPr>
          </a:p>
          <a:p>
            <a:pPr indent="0" lvl="0" marL="0" marR="0" rtl="0" algn="l">
              <a:spcBef>
                <a:spcPts val="0"/>
              </a:spcBef>
              <a:spcAft>
                <a:spcPts val="0"/>
              </a:spcAft>
              <a:buNone/>
            </a:pPr>
            <a:r>
              <a:rPr b="1" lang="en-GB" sz="1800">
                <a:solidFill>
                  <a:srgbClr val="222222"/>
                </a:solidFill>
                <a:latin typeface="Helvetica Neue"/>
                <a:ea typeface="Helvetica Neue"/>
                <a:cs typeface="Helvetica Neue"/>
                <a:sym typeface="Helvetica Neue"/>
              </a:rPr>
              <a:t>14th December 7.30-8.30pm</a:t>
            </a:r>
            <a:endParaRPr sz="1800">
              <a:solidFill>
                <a:srgbClr val="222222"/>
              </a:solidFill>
              <a:latin typeface="Helvetica Neue"/>
              <a:ea typeface="Helvetica Neue"/>
              <a:cs typeface="Helvetica Neue"/>
              <a:sym typeface="Helvetica Neue"/>
            </a:endParaRPr>
          </a:p>
          <a:p>
            <a:pPr indent="0" lvl="0" marL="0" marR="0" rtl="0" algn="l">
              <a:spcBef>
                <a:spcPts val="0"/>
              </a:spcBef>
              <a:spcAft>
                <a:spcPts val="0"/>
              </a:spcAft>
              <a:buNone/>
            </a:pPr>
            <a:r>
              <a:rPr lang="en-GB" sz="1800">
                <a:solidFill>
                  <a:srgbClr val="222222"/>
                </a:solidFill>
                <a:latin typeface="Helvetica Neue"/>
                <a:ea typeface="Helvetica Neue"/>
                <a:cs typeface="Helvetica Neue"/>
                <a:sym typeface="Helvetica Neue"/>
              </a:rPr>
              <a:t>The workshop is dedicated to helping parents understand the risks their children face in their online lives and the practical things parents can do to help. </a:t>
            </a:r>
            <a:r>
              <a:rPr lang="en-GB" sz="1800" u="sng">
                <a:solidFill>
                  <a:srgbClr val="1D5782"/>
                </a:solidFill>
                <a:latin typeface="Helvetica Neue"/>
                <a:ea typeface="Helvetica Neue"/>
                <a:cs typeface="Helvetica Neue"/>
                <a:sym typeface="Helvetica Neue"/>
                <a:hlinkClick r:id="rId3">
                  <a:extLst>
                    <a:ext uri="{A12FA001-AC4F-418D-AE19-62706E023703}">
                      <ahyp:hlinkClr val="tx"/>
                    </a:ext>
                  </a:extLst>
                </a:hlinkClick>
              </a:rPr>
              <a:t>Webinar Registration - Zoom</a:t>
            </a:r>
            <a:endParaRPr b="0" i="0" sz="1800">
              <a:solidFill>
                <a:srgbClr val="222222"/>
              </a:solidFill>
              <a:latin typeface="Helvetica Neue"/>
              <a:ea typeface="Helvetica Neue"/>
              <a:cs typeface="Helvetica Neue"/>
              <a:sym typeface="Helvetica Neue"/>
            </a:endParaRPr>
          </a:p>
        </p:txBody>
      </p:sp>
      <p:sp>
        <p:nvSpPr>
          <p:cNvPr id="614" name="Google Shape;614;g3fa4287069d_0_283"/>
          <p:cNvSpPr/>
          <p:nvPr/>
        </p:nvSpPr>
        <p:spPr>
          <a:xfrm>
            <a:off x="150223" y="2217229"/>
            <a:ext cx="8892600" cy="23082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222222"/>
                </a:solidFill>
                <a:latin typeface="Helvetica Neue"/>
                <a:ea typeface="Helvetica Neue"/>
                <a:cs typeface="Helvetica Neue"/>
                <a:sym typeface="Helvetica Neue"/>
              </a:rPr>
              <a:t>Smoothwall Online Safety Hub</a:t>
            </a:r>
            <a:endParaRPr/>
          </a:p>
          <a:p>
            <a:pPr indent="0" lvl="0" marL="0" marR="0" rtl="0" algn="l">
              <a:spcBef>
                <a:spcPts val="0"/>
              </a:spcBef>
              <a:spcAft>
                <a:spcPts val="0"/>
              </a:spcAft>
              <a:buNone/>
            </a:pPr>
            <a:r>
              <a:rPr lang="en-GB" sz="1800">
                <a:solidFill>
                  <a:srgbClr val="222222"/>
                </a:solidFill>
                <a:latin typeface="Helvetica Neue"/>
                <a:ea typeface="Helvetica Neue"/>
                <a:cs typeface="Helvetica Neue"/>
                <a:sym typeface="Helvetica Neue"/>
              </a:rPr>
              <a:t>The Online Safety Hub is available to support families’ knowledge and understanding of digital safeguarding! The Online Safety Hub is a brand-new online resource with lots of expert advice and guidance to help you </a:t>
            </a:r>
            <a:r>
              <a:rPr b="1" lang="en-GB" sz="1800">
                <a:solidFill>
                  <a:srgbClr val="222222"/>
                </a:solidFill>
                <a:latin typeface="Helvetica Neue"/>
                <a:ea typeface="Helvetica Neue"/>
                <a:cs typeface="Helvetica Neue"/>
                <a:sym typeface="Helvetica Neue"/>
              </a:rPr>
              <a:t>manage children's safety online. It includes information on the latest hot topics when it comes to keeping children safe, such as how to manage screen time, understand the latest gaming platforms, what they </a:t>
            </a:r>
            <a:r>
              <a:rPr lang="en-GB" sz="1800">
                <a:solidFill>
                  <a:srgbClr val="222222"/>
                </a:solidFill>
                <a:latin typeface="Helvetica Neue"/>
                <a:ea typeface="Helvetica Neue"/>
                <a:cs typeface="Helvetica Neue"/>
                <a:sym typeface="Helvetica Neue"/>
              </a:rPr>
              <a:t>mean for children’s safety and lots more. </a:t>
            </a:r>
            <a:endParaRPr/>
          </a:p>
          <a:p>
            <a:pPr indent="0" lvl="0" marL="0" marR="0" rtl="0" algn="l">
              <a:spcBef>
                <a:spcPts val="0"/>
              </a:spcBef>
              <a:spcAft>
                <a:spcPts val="0"/>
              </a:spcAft>
              <a:buNone/>
            </a:pPr>
            <a:r>
              <a:rPr lang="en-GB" sz="1800">
                <a:solidFill>
                  <a:srgbClr val="222222"/>
                </a:solidFill>
                <a:latin typeface="Helvetica Neue"/>
                <a:ea typeface="Helvetica Neue"/>
                <a:cs typeface="Helvetica Neue"/>
                <a:sym typeface="Helvetica Neue"/>
              </a:rPr>
              <a:t>You can access it for free here: </a:t>
            </a:r>
            <a:endParaRPr/>
          </a:p>
          <a:p>
            <a:pPr indent="0" lvl="0" marL="0" marR="0" rtl="0" algn="l">
              <a:spcBef>
                <a:spcPts val="0"/>
              </a:spcBef>
              <a:spcAft>
                <a:spcPts val="0"/>
              </a:spcAft>
              <a:buNone/>
            </a:pPr>
            <a:r>
              <a:rPr lang="en-GB" sz="1800" u="sng">
                <a:solidFill>
                  <a:srgbClr val="1D5782"/>
                </a:solidFill>
                <a:latin typeface="Helvetica Neue"/>
                <a:ea typeface="Helvetica Neue"/>
                <a:cs typeface="Helvetica Neue"/>
                <a:sym typeface="Helvetica Neue"/>
                <a:hlinkClick r:id="rId4">
                  <a:extLst>
                    <a:ext uri="{A12FA001-AC4F-418D-AE19-62706E023703}">
                      <ahyp:hlinkClr val="tx"/>
                    </a:ext>
                  </a:extLst>
                </a:hlinkClick>
              </a:rPr>
              <a:t>online safety hub</a:t>
            </a:r>
            <a:endParaRPr b="0" i="0" sz="1800">
              <a:solidFill>
                <a:srgbClr val="222222"/>
              </a:solidFill>
              <a:latin typeface="Helvetica Neue"/>
              <a:ea typeface="Helvetica Neue"/>
              <a:cs typeface="Helvetica Neue"/>
              <a:sym typeface="Helvetica Neue"/>
            </a:endParaRPr>
          </a:p>
        </p:txBody>
      </p:sp>
      <p:sp>
        <p:nvSpPr>
          <p:cNvPr id="615" name="Google Shape;615;g3fa4287069d_0_283"/>
          <p:cNvSpPr/>
          <p:nvPr/>
        </p:nvSpPr>
        <p:spPr>
          <a:xfrm>
            <a:off x="199209" y="4761973"/>
            <a:ext cx="8559600" cy="17544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1" lang="en-GB" sz="1800">
                <a:solidFill>
                  <a:srgbClr val="0F172A"/>
                </a:solidFill>
                <a:latin typeface="Roboto"/>
                <a:ea typeface="Roboto"/>
                <a:cs typeface="Roboto"/>
                <a:sym typeface="Roboto"/>
              </a:rPr>
              <a:t>The Qustodio Parent App</a:t>
            </a:r>
            <a:endParaRPr/>
          </a:p>
          <a:p>
            <a:pPr indent="-114300" lvl="0" marL="0" marR="0" rtl="0" algn="l">
              <a:spcBef>
                <a:spcPts val="0"/>
              </a:spcBef>
              <a:spcAft>
                <a:spcPts val="0"/>
              </a:spcAft>
              <a:buClr>
                <a:srgbClr val="202327"/>
              </a:buClr>
              <a:buSzPts val="1800"/>
              <a:buFont typeface="Arial"/>
              <a:buChar char="•"/>
            </a:pPr>
            <a:r>
              <a:rPr lang="en-GB" sz="1800">
                <a:solidFill>
                  <a:srgbClr val="202327"/>
                </a:solidFill>
                <a:latin typeface="Arial"/>
                <a:ea typeface="Arial"/>
                <a:cs typeface="Arial"/>
                <a:sym typeface="Arial"/>
              </a:rPr>
              <a:t>Qustodio is a world-leading online safety tool that helps parents manage and supervise their child's online activities.</a:t>
            </a:r>
            <a:endParaRPr/>
          </a:p>
          <a:p>
            <a:pPr indent="-114300" lvl="0" marL="0" marR="0" rtl="0" algn="l">
              <a:spcBef>
                <a:spcPts val="0"/>
              </a:spcBef>
              <a:spcAft>
                <a:spcPts val="0"/>
              </a:spcAft>
              <a:buClr>
                <a:srgbClr val="202327"/>
              </a:buClr>
              <a:buSzPts val="1800"/>
              <a:buFont typeface="Arial"/>
              <a:buChar char="•"/>
            </a:pPr>
            <a:r>
              <a:rPr lang="en-GB" sz="1800">
                <a:solidFill>
                  <a:srgbClr val="202327"/>
                </a:solidFill>
                <a:latin typeface="Arial"/>
                <a:ea typeface="Arial"/>
                <a:cs typeface="Arial"/>
                <a:sym typeface="Arial"/>
              </a:rPr>
              <a:t>Our partnership with Qustodio offers parents free access to the Qustodio parent app.</a:t>
            </a:r>
            <a:endParaRPr/>
          </a:p>
          <a:p>
            <a:pPr indent="-114300" lvl="0" marL="0" marR="0" rtl="0" algn="l">
              <a:spcBef>
                <a:spcPts val="0"/>
              </a:spcBef>
              <a:spcAft>
                <a:spcPts val="0"/>
              </a:spcAft>
              <a:buClr>
                <a:srgbClr val="202327"/>
              </a:buClr>
              <a:buSzPts val="1800"/>
              <a:buFont typeface="Arial"/>
              <a:buChar char="•"/>
            </a:pPr>
            <a:r>
              <a:rPr lang="en-GB" sz="1800">
                <a:solidFill>
                  <a:srgbClr val="202327"/>
                </a:solidFill>
                <a:latin typeface="Arial"/>
                <a:ea typeface="Arial"/>
                <a:cs typeface="Arial"/>
                <a:sym typeface="Arial"/>
              </a:rPr>
              <a:t>The Qustodio Parent App enables parents to manage screen time, monitor online activity, and access expert advice on online safety.</a:t>
            </a:r>
            <a:endParaRPr b="0" i="0" sz="1800">
              <a:solidFill>
                <a:srgbClr val="202327"/>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g3fa539d9c7b_0_85"/>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a:t>Allergy Policy September 2026</a:t>
            </a:r>
            <a:endParaRPr/>
          </a:p>
        </p:txBody>
      </p:sp>
      <p:sp>
        <p:nvSpPr>
          <p:cNvPr id="621" name="Google Shape;621;g3fa539d9c7b_0_85"/>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fontScale="85000" lnSpcReduction="10000"/>
          </a:bodyPr>
          <a:lstStyle/>
          <a:p>
            <a:pPr indent="-215265" lvl="0" marL="228600" rtl="0" algn="l">
              <a:lnSpc>
                <a:spcPct val="90000"/>
              </a:lnSpc>
              <a:spcBef>
                <a:spcPts val="0"/>
              </a:spcBef>
              <a:spcAft>
                <a:spcPts val="0"/>
              </a:spcAft>
              <a:buClr>
                <a:schemeClr val="dk1"/>
              </a:buClr>
              <a:buSzPct val="100000"/>
              <a:buChar char="•"/>
            </a:pPr>
            <a:r>
              <a:rPr lang="en-GB"/>
              <a:t>New allergy policy on the school website September 2026</a:t>
            </a:r>
            <a:endParaRPr/>
          </a:p>
          <a:p>
            <a:pPr indent="-215265" lvl="0" marL="228600" rtl="0" algn="l">
              <a:lnSpc>
                <a:spcPct val="90000"/>
              </a:lnSpc>
              <a:spcBef>
                <a:spcPts val="1000"/>
              </a:spcBef>
              <a:spcAft>
                <a:spcPts val="0"/>
              </a:spcAft>
              <a:buClr>
                <a:schemeClr val="dk1"/>
              </a:buClr>
              <a:buSzPct val="100000"/>
              <a:buChar char="•"/>
            </a:pPr>
            <a:r>
              <a:rPr lang="en-GB"/>
              <a:t>Minimisation of risk: </a:t>
            </a:r>
            <a:endParaRPr/>
          </a:p>
          <a:p>
            <a:pPr indent="0" lvl="0" marL="0" rtl="0" algn="l">
              <a:lnSpc>
                <a:spcPct val="90000"/>
              </a:lnSpc>
              <a:spcBef>
                <a:spcPts val="1000"/>
              </a:spcBef>
              <a:spcAft>
                <a:spcPts val="0"/>
              </a:spcAft>
              <a:buClr>
                <a:schemeClr val="dk1"/>
              </a:buClr>
              <a:buSzPct val="100000"/>
              <a:buNone/>
            </a:pPr>
            <a:r>
              <a:rPr lang="en-GB"/>
              <a:t>	</a:t>
            </a:r>
            <a:r>
              <a:rPr lang="en-GB">
                <a:solidFill>
                  <a:srgbClr val="FF0000"/>
                </a:solidFill>
              </a:rPr>
              <a:t>no nuts allowed in school (of any kind)</a:t>
            </a:r>
            <a:endParaRPr>
              <a:solidFill>
                <a:srgbClr val="FF0000"/>
              </a:solidFill>
            </a:endParaRPr>
          </a:p>
          <a:p>
            <a:pPr indent="0" lvl="0" marL="0" rtl="0" algn="l">
              <a:lnSpc>
                <a:spcPct val="90000"/>
              </a:lnSpc>
              <a:spcBef>
                <a:spcPts val="1000"/>
              </a:spcBef>
              <a:spcAft>
                <a:spcPts val="0"/>
              </a:spcAft>
              <a:buClr>
                <a:schemeClr val="dk1"/>
              </a:buClr>
              <a:buSzPct val="100000"/>
              <a:buNone/>
            </a:pPr>
            <a:r>
              <a:rPr lang="en-GB">
                <a:solidFill>
                  <a:srgbClr val="FF0000"/>
                </a:solidFill>
              </a:rPr>
              <a:t>	no food products to be shared without parental consent</a:t>
            </a:r>
            <a:endParaRPr>
              <a:solidFill>
                <a:srgbClr val="FF0000"/>
              </a:solidFill>
            </a:endParaRPr>
          </a:p>
          <a:p>
            <a:pPr indent="0" lvl="0" marL="0" rtl="0" algn="l">
              <a:lnSpc>
                <a:spcPct val="90000"/>
              </a:lnSpc>
              <a:spcBef>
                <a:spcPts val="1000"/>
              </a:spcBef>
              <a:spcAft>
                <a:spcPts val="0"/>
              </a:spcAft>
              <a:buClr>
                <a:schemeClr val="dk1"/>
              </a:buClr>
              <a:buSzPct val="100000"/>
              <a:buNone/>
            </a:pPr>
            <a:r>
              <a:rPr lang="en-GB"/>
              <a:t>	anaphylaxis kits are now available in school</a:t>
            </a:r>
            <a:endParaRPr/>
          </a:p>
          <a:p>
            <a:pPr indent="0" lvl="0" marL="0" rtl="0" algn="l">
              <a:lnSpc>
                <a:spcPct val="90000"/>
              </a:lnSpc>
              <a:spcBef>
                <a:spcPts val="1000"/>
              </a:spcBef>
              <a:spcAft>
                <a:spcPts val="0"/>
              </a:spcAft>
              <a:buClr>
                <a:schemeClr val="dk1"/>
              </a:buClr>
              <a:buSzPct val="100000"/>
              <a:buNone/>
            </a:pPr>
            <a:r>
              <a:rPr lang="en-GB"/>
              <a:t>	parents will be informed of all allergic reactions or “near misses”</a:t>
            </a:r>
            <a:endParaRPr/>
          </a:p>
          <a:p>
            <a:pPr indent="-215265" lvl="0" marL="228600" rtl="0" algn="l">
              <a:lnSpc>
                <a:spcPct val="90000"/>
              </a:lnSpc>
              <a:spcBef>
                <a:spcPts val="1000"/>
              </a:spcBef>
              <a:spcAft>
                <a:spcPts val="0"/>
              </a:spcAft>
              <a:buClr>
                <a:schemeClr val="dk1"/>
              </a:buClr>
              <a:buSzPct val="100000"/>
              <a:buChar char="•"/>
            </a:pPr>
            <a:r>
              <a:rPr lang="en-GB"/>
              <a:t>Parents must inform school of any known allergies or allergic reactions regarding their child</a:t>
            </a:r>
            <a:endParaRPr/>
          </a:p>
          <a:p>
            <a:pPr indent="-215265" lvl="0" marL="228600" rtl="0" algn="l">
              <a:lnSpc>
                <a:spcPct val="90000"/>
              </a:lnSpc>
              <a:spcBef>
                <a:spcPts val="1000"/>
              </a:spcBef>
              <a:spcAft>
                <a:spcPts val="0"/>
              </a:spcAft>
              <a:buClr>
                <a:schemeClr val="dk1"/>
              </a:buClr>
              <a:buSzPct val="100000"/>
              <a:buChar char="•"/>
            </a:pPr>
            <a:r>
              <a:rPr lang="en-GB"/>
              <a:t>All staff have received training on allergies and emergency procedures for anaphylaxis</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g3fa539d9c7b_0_90"/>
          <p:cNvSpPr txBox="1"/>
          <p:nvPr>
            <p:ph type="title"/>
          </p:nvPr>
        </p:nvSpPr>
        <p:spPr>
          <a:xfrm>
            <a:off x="628650" y="365125"/>
            <a:ext cx="78867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Calibri"/>
              <a:buNone/>
            </a:pPr>
            <a:r>
              <a:rPr lang="en-GB"/>
              <a:t>Special Educational Needs and Disability (SEND)</a:t>
            </a:r>
            <a:endParaRPr/>
          </a:p>
        </p:txBody>
      </p:sp>
      <p:sp>
        <p:nvSpPr>
          <p:cNvPr id="627" name="Google Shape;627;g3fa539d9c7b_0_90"/>
          <p:cNvSpPr txBox="1"/>
          <p:nvPr>
            <p:ph idx="1" type="body"/>
          </p:nvPr>
        </p:nvSpPr>
        <p:spPr>
          <a:xfrm>
            <a:off x="628650" y="1825625"/>
            <a:ext cx="7886700" cy="4351200"/>
          </a:xfrm>
          <a:prstGeom prst="rect">
            <a:avLst/>
          </a:prstGeom>
          <a:noFill/>
          <a:ln>
            <a:noFill/>
          </a:ln>
        </p:spPr>
        <p:txBody>
          <a:bodyPr anchorCtr="0" anchor="t" bIns="45700" lIns="91425" spcFirstLastPara="1" rIns="91425" wrap="square" tIns="45700">
            <a:normAutofit lnSpcReduction="20000"/>
          </a:bodyPr>
          <a:lstStyle/>
          <a:p>
            <a:pPr indent="-228600" lvl="0" marL="228600" rtl="0" algn="l">
              <a:lnSpc>
                <a:spcPct val="90000"/>
              </a:lnSpc>
              <a:spcBef>
                <a:spcPts val="0"/>
              </a:spcBef>
              <a:spcAft>
                <a:spcPts val="0"/>
              </a:spcAft>
              <a:buClr>
                <a:schemeClr val="dk1"/>
              </a:buClr>
              <a:buSzPts val="2800"/>
              <a:buChar char="•"/>
            </a:pPr>
            <a:r>
              <a:rPr lang="en-GB"/>
              <a:t>Inclusion is at the heart of our philosophy at Broad Oak</a:t>
            </a:r>
            <a:endParaRPr/>
          </a:p>
          <a:p>
            <a:pPr indent="-228600" lvl="0" marL="228600" rtl="0" algn="l">
              <a:lnSpc>
                <a:spcPct val="90000"/>
              </a:lnSpc>
              <a:spcBef>
                <a:spcPts val="1000"/>
              </a:spcBef>
              <a:spcAft>
                <a:spcPts val="0"/>
              </a:spcAft>
              <a:buClr>
                <a:schemeClr val="dk1"/>
              </a:buClr>
              <a:buSzPts val="2800"/>
              <a:buChar char="•"/>
            </a:pPr>
            <a:r>
              <a:rPr lang="en-GB"/>
              <a:t>We endeavor to meet the needs of all children at all ages and stages of development with kindness, dignity and respect</a:t>
            </a:r>
            <a:endParaRPr/>
          </a:p>
          <a:p>
            <a:pPr indent="-228600" lvl="0" marL="228600" rtl="0" algn="l">
              <a:lnSpc>
                <a:spcPct val="90000"/>
              </a:lnSpc>
              <a:spcBef>
                <a:spcPts val="1000"/>
              </a:spcBef>
              <a:spcAft>
                <a:spcPts val="0"/>
              </a:spcAft>
              <a:buClr>
                <a:schemeClr val="dk1"/>
              </a:buClr>
              <a:buSzPts val="2800"/>
              <a:buChar char="•"/>
            </a:pPr>
            <a:r>
              <a:rPr lang="en-GB"/>
              <a:t>We ask parents to show sensitivity and kindness towards other children with barriers to learning, and to their parents</a:t>
            </a:r>
            <a:endParaRPr/>
          </a:p>
          <a:p>
            <a:pPr indent="-228600" lvl="0" marL="228600" rtl="0" algn="l">
              <a:lnSpc>
                <a:spcPct val="90000"/>
              </a:lnSpc>
              <a:spcBef>
                <a:spcPts val="1000"/>
              </a:spcBef>
              <a:spcAft>
                <a:spcPts val="0"/>
              </a:spcAft>
              <a:buClr>
                <a:schemeClr val="dk1"/>
              </a:buClr>
              <a:buSzPts val="2800"/>
              <a:buChar char="•"/>
            </a:pPr>
            <a:r>
              <a:rPr lang="en-GB"/>
              <a:t>If you have any concerns about your child:</a:t>
            </a:r>
            <a:endParaRPr/>
          </a:p>
          <a:p>
            <a:pPr indent="-228600" lvl="1" marL="685800" rtl="0" algn="l">
              <a:lnSpc>
                <a:spcPct val="90000"/>
              </a:lnSpc>
              <a:spcBef>
                <a:spcPts val="500"/>
              </a:spcBef>
              <a:spcAft>
                <a:spcPts val="0"/>
              </a:spcAft>
              <a:buClr>
                <a:schemeClr val="dk1"/>
              </a:buClr>
              <a:buSzPts val="2400"/>
              <a:buChar char="•"/>
            </a:pPr>
            <a:r>
              <a:rPr lang="en-GB"/>
              <a:t>Speak to the class teacher first</a:t>
            </a:r>
            <a:endParaRPr/>
          </a:p>
          <a:p>
            <a:pPr indent="-228600" lvl="1" marL="685800" rtl="0" algn="l">
              <a:lnSpc>
                <a:spcPct val="90000"/>
              </a:lnSpc>
              <a:spcBef>
                <a:spcPts val="500"/>
              </a:spcBef>
              <a:spcAft>
                <a:spcPts val="0"/>
              </a:spcAft>
              <a:buClr>
                <a:schemeClr val="dk1"/>
              </a:buClr>
              <a:buSzPts val="2400"/>
              <a:buChar char="•"/>
            </a:pPr>
            <a:r>
              <a:rPr lang="en-GB"/>
              <a:t>Make an appointment to see the SENDCO (Ms. Child)</a:t>
            </a:r>
            <a:endParaRPr/>
          </a:p>
          <a:p>
            <a:pPr indent="-228600" lvl="1" marL="685800" rtl="0" algn="l">
              <a:lnSpc>
                <a:spcPct val="90000"/>
              </a:lnSpc>
              <a:spcBef>
                <a:spcPts val="500"/>
              </a:spcBef>
              <a:spcAft>
                <a:spcPts val="0"/>
              </a:spcAft>
              <a:buClr>
                <a:schemeClr val="dk1"/>
              </a:buClr>
              <a:buSzPts val="2400"/>
              <a:buChar char="•"/>
            </a:pPr>
            <a:r>
              <a:rPr lang="en-GB"/>
              <a:t>Email: </a:t>
            </a:r>
            <a:r>
              <a:rPr lang="en-GB" u="sng">
                <a:solidFill>
                  <a:schemeClr val="hlink"/>
                </a:solidFill>
                <a:hlinkClick r:id="rId3"/>
              </a:rPr>
              <a:t>sendco@broadoak.Manchester.sch.uk</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sp>
        <p:nvSpPr>
          <p:cNvPr id="632" name="Google Shape;632;p19"/>
          <p:cNvSpPr txBox="1"/>
          <p:nvPr>
            <p:ph type="title"/>
          </p:nvPr>
        </p:nvSpPr>
        <p:spPr>
          <a:xfrm>
            <a:off x="590870" y="76805"/>
            <a:ext cx="8184000" cy="1051500"/>
          </a:xfrm>
          <a:prstGeom prst="rect">
            <a:avLst/>
          </a:prstGeom>
          <a:noFill/>
          <a:ln>
            <a:noFill/>
          </a:ln>
        </p:spPr>
        <p:txBody>
          <a:bodyPr anchorCtr="0" anchor="b" bIns="45700" lIns="91425" spcFirstLastPara="1" rIns="91425" wrap="square" tIns="45700">
            <a:normAutofit fontScale="90000"/>
          </a:bodyPr>
          <a:lstStyle/>
          <a:p>
            <a:pPr indent="0" lvl="0" marL="0" rtl="0" algn="l">
              <a:lnSpc>
                <a:spcPct val="100000"/>
              </a:lnSpc>
              <a:spcBef>
                <a:spcPts val="0"/>
              </a:spcBef>
              <a:spcAft>
                <a:spcPts val="0"/>
              </a:spcAft>
              <a:buClr>
                <a:srgbClr val="FF8C3C"/>
              </a:buClr>
              <a:buSzPct val="100000"/>
              <a:buFont typeface="Verdana"/>
              <a:buNone/>
            </a:pPr>
            <a:r>
              <a:rPr lang="en-GB">
                <a:solidFill>
                  <a:srgbClr val="9900FF"/>
                </a:solidFill>
              </a:rPr>
              <a:t>Respecting our local community</a:t>
            </a:r>
            <a:endParaRPr>
              <a:solidFill>
                <a:srgbClr val="9900FF"/>
              </a:solidFill>
            </a:endParaRPr>
          </a:p>
        </p:txBody>
      </p:sp>
      <p:pic>
        <p:nvPicPr>
          <p:cNvPr id="633" name="Google Shape;633;p19"/>
          <p:cNvPicPr preferRelativeResize="0"/>
          <p:nvPr/>
        </p:nvPicPr>
        <p:blipFill>
          <a:blip r:embed="rId3">
            <a:alphaModFix/>
          </a:blip>
          <a:stretch>
            <a:fillRect/>
          </a:stretch>
        </p:blipFill>
        <p:spPr>
          <a:xfrm>
            <a:off x="910174" y="3723162"/>
            <a:ext cx="1769126" cy="2028252"/>
          </a:xfrm>
          <a:prstGeom prst="rect">
            <a:avLst/>
          </a:prstGeom>
          <a:noFill/>
          <a:ln>
            <a:noFill/>
          </a:ln>
        </p:spPr>
      </p:pic>
      <p:pic>
        <p:nvPicPr>
          <p:cNvPr id="634" name="Google Shape;634;p19"/>
          <p:cNvPicPr preferRelativeResize="0"/>
          <p:nvPr/>
        </p:nvPicPr>
        <p:blipFill>
          <a:blip r:embed="rId4">
            <a:alphaModFix/>
          </a:blip>
          <a:stretch>
            <a:fillRect/>
          </a:stretch>
        </p:blipFill>
        <p:spPr>
          <a:xfrm>
            <a:off x="2845823" y="4699927"/>
            <a:ext cx="3700096" cy="1051499"/>
          </a:xfrm>
          <a:prstGeom prst="rect">
            <a:avLst/>
          </a:prstGeom>
          <a:noFill/>
          <a:ln>
            <a:noFill/>
          </a:ln>
        </p:spPr>
      </p:pic>
      <p:pic>
        <p:nvPicPr>
          <p:cNvPr id="635" name="Google Shape;635;p19"/>
          <p:cNvPicPr preferRelativeResize="0"/>
          <p:nvPr/>
        </p:nvPicPr>
        <p:blipFill>
          <a:blip r:embed="rId5">
            <a:alphaModFix/>
          </a:blip>
          <a:stretch>
            <a:fillRect/>
          </a:stretch>
        </p:blipFill>
        <p:spPr>
          <a:xfrm>
            <a:off x="6712451" y="3455262"/>
            <a:ext cx="1769126" cy="2358835"/>
          </a:xfrm>
          <a:prstGeom prst="rect">
            <a:avLst/>
          </a:prstGeom>
          <a:noFill/>
          <a:ln>
            <a:noFill/>
          </a:ln>
        </p:spPr>
      </p:pic>
      <p:sp>
        <p:nvSpPr>
          <p:cNvPr id="636" name="Google Shape;636;p19"/>
          <p:cNvSpPr txBox="1"/>
          <p:nvPr>
            <p:ph idx="1" type="body"/>
          </p:nvPr>
        </p:nvSpPr>
        <p:spPr>
          <a:xfrm>
            <a:off x="582750" y="1003950"/>
            <a:ext cx="7978500" cy="2616600"/>
          </a:xfrm>
          <a:prstGeom prst="rect">
            <a:avLst/>
          </a:prstGeom>
          <a:noFill/>
          <a:ln>
            <a:noFill/>
          </a:ln>
        </p:spPr>
        <p:txBody>
          <a:bodyPr anchorCtr="0" anchor="t" bIns="45700" lIns="182875" spcFirstLastPara="1" rIns="91425" wrap="square" tIns="91425">
            <a:spAutoFit/>
          </a:bodyPr>
          <a:lstStyle/>
          <a:p>
            <a:pPr indent="-265176" lvl="0" marL="265176" rtl="0" algn="l">
              <a:lnSpc>
                <a:spcPct val="100000"/>
              </a:lnSpc>
              <a:spcBef>
                <a:spcPts val="0"/>
              </a:spcBef>
              <a:spcAft>
                <a:spcPts val="0"/>
              </a:spcAft>
              <a:buSzPts val="2240"/>
              <a:buChar char="●"/>
            </a:pPr>
            <a:r>
              <a:rPr lang="en-GB"/>
              <a:t>Parking</a:t>
            </a:r>
            <a:endParaRPr/>
          </a:p>
          <a:p>
            <a:pPr indent="-157226" lvl="0" marL="265176" rtl="0" algn="l">
              <a:lnSpc>
                <a:spcPct val="100000"/>
              </a:lnSpc>
              <a:spcBef>
                <a:spcPts val="0"/>
              </a:spcBef>
              <a:spcAft>
                <a:spcPts val="0"/>
              </a:spcAft>
              <a:buSzPts val="540"/>
              <a:buChar char="●"/>
            </a:pPr>
            <a:r>
              <a:rPr lang="en-GB" sz="1900"/>
              <a:t>If driving to drop off and collect your child please do not park on any yellow lines.  These are there to protect our pupils.</a:t>
            </a:r>
            <a:endParaRPr sz="1900"/>
          </a:p>
          <a:p>
            <a:pPr indent="-157226" lvl="0" marL="265176" rtl="0" algn="l">
              <a:lnSpc>
                <a:spcPct val="100000"/>
              </a:lnSpc>
              <a:spcBef>
                <a:spcPts val="0"/>
              </a:spcBef>
              <a:spcAft>
                <a:spcPts val="0"/>
              </a:spcAft>
              <a:buSzPts val="540"/>
              <a:buChar char="●"/>
            </a:pPr>
            <a:r>
              <a:rPr lang="en-GB" sz="1900"/>
              <a:t>Please do not park on the corners of local streets as this makes it difficult for our pupils to safely cross the road.</a:t>
            </a:r>
            <a:endParaRPr sz="1900"/>
          </a:p>
          <a:p>
            <a:pPr indent="-157226" lvl="0" marL="265176" rtl="0" algn="l">
              <a:lnSpc>
                <a:spcPct val="100000"/>
              </a:lnSpc>
              <a:spcBef>
                <a:spcPts val="0"/>
              </a:spcBef>
              <a:spcAft>
                <a:spcPts val="0"/>
              </a:spcAft>
              <a:buSzPts val="540"/>
              <a:buChar char="●"/>
            </a:pPr>
            <a:r>
              <a:rPr lang="en-GB" sz="1900"/>
              <a:t>Please do not park on, or pull on to local resident’s driveways.</a:t>
            </a:r>
            <a:endParaRPr sz="1900"/>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on Boardroom">
  <a:themeElements>
    <a:clrScheme name="Ion Boardroom">
      <a:dk1>
        <a:srgbClr val="000000"/>
      </a:dk1>
      <a:lt1>
        <a:srgbClr val="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Aspect">
  <a:themeElements>
    <a:clrScheme name="Aspect">
      <a:dk1>
        <a:srgbClr val="000000"/>
      </a:dk1>
      <a:lt1>
        <a:srgbClr val="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sshore</dc:creator>
</cp:coreProperties>
</file>