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5608-9046-452A-B8A8-8BDADAE45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FC034B-555D-4C8C-A26E-FAAC7D70C0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060012-219E-4D39-82BD-1C5841D1D146}"/>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5" name="Footer Placeholder 4">
            <a:extLst>
              <a:ext uri="{FF2B5EF4-FFF2-40B4-BE49-F238E27FC236}">
                <a16:creationId xmlns:a16="http://schemas.microsoft.com/office/drawing/2014/main" id="{51D9A56D-B17C-4220-83D4-1CF35FC107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860F77-7686-431D-9195-15D9AAB5ABFF}"/>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2706138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3E0F-C9F8-4B79-B392-A8F65B0CC9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F122E1-E3D8-47DB-A8C4-1702E69C7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595EA-386F-4C69-A4B0-8F9E80ABAF61}"/>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5" name="Footer Placeholder 4">
            <a:extLst>
              <a:ext uri="{FF2B5EF4-FFF2-40B4-BE49-F238E27FC236}">
                <a16:creationId xmlns:a16="http://schemas.microsoft.com/office/drawing/2014/main" id="{5EC1C171-879F-419D-9C7C-A054B8F885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36276-F35F-4143-89C0-87374CD3635B}"/>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413991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70761-D917-4AF7-8535-4390FEE8C8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B12775-2716-47F0-96F2-8AA317521A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827F60-F383-4CF6-B761-22F34D3318D3}"/>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5" name="Footer Placeholder 4">
            <a:extLst>
              <a:ext uri="{FF2B5EF4-FFF2-40B4-BE49-F238E27FC236}">
                <a16:creationId xmlns:a16="http://schemas.microsoft.com/office/drawing/2014/main" id="{144B6F58-310D-45BA-A105-AA86C6F977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733E9E-0BEF-4F8C-B8CA-DE36CC511D12}"/>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90961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DD2F-CE4B-4152-9F85-2D55834D0A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6E0FB-E6D2-499E-8396-0A17E4FA7B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BD94A5-1D57-4D9C-A81E-5E78D6EC6DC3}"/>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5" name="Footer Placeholder 4">
            <a:extLst>
              <a:ext uri="{FF2B5EF4-FFF2-40B4-BE49-F238E27FC236}">
                <a16:creationId xmlns:a16="http://schemas.microsoft.com/office/drawing/2014/main" id="{5BA48557-6747-483B-9141-080090DE1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5CFC78-E11E-471C-B5EE-AD97895D548D}"/>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25170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59900-CEA0-46C4-A4E1-D539ABEA88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2658C3-9E69-4598-B4E0-D3F99A00B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607EDF-F48D-4A50-B420-7738BD6CE80F}"/>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5" name="Footer Placeholder 4">
            <a:extLst>
              <a:ext uri="{FF2B5EF4-FFF2-40B4-BE49-F238E27FC236}">
                <a16:creationId xmlns:a16="http://schemas.microsoft.com/office/drawing/2014/main" id="{EAF204F6-363B-4F4D-B489-4684E27E0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B48453-1FC1-45E6-B894-F39B9C93A687}"/>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382996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39AE1-F2A9-44DE-B0BA-A2BA48552E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877831-88F8-4AB5-BAAC-8ACDF0F13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F2CAB10-1E86-429D-A8D9-F839C403E2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77A12E-B0A3-44EB-8064-6F606BC5DED5}"/>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6" name="Footer Placeholder 5">
            <a:extLst>
              <a:ext uri="{FF2B5EF4-FFF2-40B4-BE49-F238E27FC236}">
                <a16:creationId xmlns:a16="http://schemas.microsoft.com/office/drawing/2014/main" id="{CF977571-42BB-451F-937E-C6B9EE524F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22DC8A-933F-4465-9285-78A20C147C21}"/>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179218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33FE-AA6E-4FE7-90AA-192ED4E040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22C70B-8049-4561-B4A7-298597570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79CFBB-88C0-46D6-8D16-D28C9F338A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ABE459-DF44-4B95-A012-774F75CAA2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AF8674-E779-4D32-B017-CAB19F71CC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6FC1FD9-EC24-471E-BCAD-A81866E9F95E}"/>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8" name="Footer Placeholder 7">
            <a:extLst>
              <a:ext uri="{FF2B5EF4-FFF2-40B4-BE49-F238E27FC236}">
                <a16:creationId xmlns:a16="http://schemas.microsoft.com/office/drawing/2014/main" id="{31F8C731-A5AA-4D2D-B1F7-12903317EB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96CD3B-8136-492E-8A24-BB9AC323E61B}"/>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196439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9089-4DB3-4BB0-87AF-C8A6C9AB2A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BFFB9DA-6C2E-4015-8F59-846A6D5392F8}"/>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4" name="Footer Placeholder 3">
            <a:extLst>
              <a:ext uri="{FF2B5EF4-FFF2-40B4-BE49-F238E27FC236}">
                <a16:creationId xmlns:a16="http://schemas.microsoft.com/office/drawing/2014/main" id="{F3D99A1D-FF3B-44B4-BFA3-C722753C27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896E16-7996-4D36-AAB0-7250327D0457}"/>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254141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BFDB28-4566-4C5D-BB36-E8A2E8AA43D6}"/>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3" name="Footer Placeholder 2">
            <a:extLst>
              <a:ext uri="{FF2B5EF4-FFF2-40B4-BE49-F238E27FC236}">
                <a16:creationId xmlns:a16="http://schemas.microsoft.com/office/drawing/2014/main" id="{8FF59E95-F5EC-431D-8C6B-06063CE7EE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BBBC20-3288-4E4C-A71B-C8EC14B24ADD}"/>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110167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782D-9172-4ECF-BD9C-0E96E8ECBA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FB1BF1-E115-40CD-957A-1008BB783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8A3859-D42A-4E5C-8807-54003690C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EDE11-EC97-4D77-9529-2F4B07E0D24E}"/>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6" name="Footer Placeholder 5">
            <a:extLst>
              <a:ext uri="{FF2B5EF4-FFF2-40B4-BE49-F238E27FC236}">
                <a16:creationId xmlns:a16="http://schemas.microsoft.com/office/drawing/2014/main" id="{F2CDBEE7-CBD2-4C08-9B76-959E8DBC02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C0B1F3-0929-4DBE-B0C6-B0A9099BBF75}"/>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154514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F894-400B-4EB2-BE5D-D4B1D9E73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4EC0E3-69AC-4E88-B203-E15B92F3A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AD3248-1434-4E63-AF40-BA05DFE7F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C4F80-ED3D-43A2-9A25-3899CB574DA4}"/>
              </a:ext>
            </a:extLst>
          </p:cNvPr>
          <p:cNvSpPr>
            <a:spLocks noGrp="1"/>
          </p:cNvSpPr>
          <p:nvPr>
            <p:ph type="dt" sz="half" idx="10"/>
          </p:nvPr>
        </p:nvSpPr>
        <p:spPr/>
        <p:txBody>
          <a:bodyPr/>
          <a:lstStyle/>
          <a:p>
            <a:fld id="{309D969B-9811-40EE-9ADB-E155E281E3EC}" type="datetimeFigureOut">
              <a:rPr lang="en-GB" smtClean="0"/>
              <a:t>10/06/2020</a:t>
            </a:fld>
            <a:endParaRPr lang="en-GB"/>
          </a:p>
        </p:txBody>
      </p:sp>
      <p:sp>
        <p:nvSpPr>
          <p:cNvPr id="6" name="Footer Placeholder 5">
            <a:extLst>
              <a:ext uri="{FF2B5EF4-FFF2-40B4-BE49-F238E27FC236}">
                <a16:creationId xmlns:a16="http://schemas.microsoft.com/office/drawing/2014/main" id="{2458D7F6-958D-4D7E-AD65-0244CDDD9C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ED9C74-0896-40A9-B261-EE925A8D9C04}"/>
              </a:ext>
            </a:extLst>
          </p:cNvPr>
          <p:cNvSpPr>
            <a:spLocks noGrp="1"/>
          </p:cNvSpPr>
          <p:nvPr>
            <p:ph type="sldNum" sz="quarter" idx="12"/>
          </p:nvPr>
        </p:nvSpPr>
        <p:spPr/>
        <p:txBody>
          <a:bodyPr/>
          <a:lstStyle/>
          <a:p>
            <a:fld id="{12A85CA9-2BB3-47DD-A544-BBC715E928DF}" type="slidenum">
              <a:rPr lang="en-GB" smtClean="0"/>
              <a:t>‹#›</a:t>
            </a:fld>
            <a:endParaRPr lang="en-GB"/>
          </a:p>
        </p:txBody>
      </p:sp>
    </p:spTree>
    <p:extLst>
      <p:ext uri="{BB962C8B-B14F-4D97-AF65-F5344CB8AC3E}">
        <p14:creationId xmlns:p14="http://schemas.microsoft.com/office/powerpoint/2010/main" val="183955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8F84B-EE2D-4494-A3FF-3E5513B54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E0C5D8-5143-4BC0-BF06-C7E908129F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C005C5-CF47-42A1-A344-8BEF03A966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D969B-9811-40EE-9ADB-E155E281E3EC}" type="datetimeFigureOut">
              <a:rPr lang="en-GB" smtClean="0"/>
              <a:t>10/06/2020</a:t>
            </a:fld>
            <a:endParaRPr lang="en-GB"/>
          </a:p>
        </p:txBody>
      </p:sp>
      <p:sp>
        <p:nvSpPr>
          <p:cNvPr id="5" name="Footer Placeholder 4">
            <a:extLst>
              <a:ext uri="{FF2B5EF4-FFF2-40B4-BE49-F238E27FC236}">
                <a16:creationId xmlns:a16="http://schemas.microsoft.com/office/drawing/2014/main" id="{E63D16EA-CCBE-47AF-A799-C30838D4D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5FA111-A6AC-45B9-B1E2-C5F1BD978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85CA9-2BB3-47DD-A544-BBC715E928DF}" type="slidenum">
              <a:rPr lang="en-GB" smtClean="0"/>
              <a:t>‹#›</a:t>
            </a:fld>
            <a:endParaRPr lang="en-GB"/>
          </a:p>
        </p:txBody>
      </p:sp>
    </p:spTree>
    <p:extLst>
      <p:ext uri="{BB962C8B-B14F-4D97-AF65-F5344CB8AC3E}">
        <p14:creationId xmlns:p14="http://schemas.microsoft.com/office/powerpoint/2010/main" val="4079987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985800-BABC-499A-A2F7-E90B0391942B}"/>
              </a:ext>
            </a:extLst>
          </p:cNvPr>
          <p:cNvSpPr txBox="1"/>
          <p:nvPr/>
        </p:nvSpPr>
        <p:spPr>
          <a:xfrm>
            <a:off x="162561" y="64820"/>
            <a:ext cx="11846560" cy="2031325"/>
          </a:xfrm>
          <a:prstGeom prst="rect">
            <a:avLst/>
          </a:prstGeom>
          <a:noFill/>
        </p:spPr>
        <p:txBody>
          <a:bodyPr wrap="square" rtlCol="0">
            <a:spAutoFit/>
          </a:bodyPr>
          <a:lstStyle/>
          <a:p>
            <a:r>
              <a:rPr lang="en-GB" dirty="0"/>
              <a:t>These are pictures I took while looking for old and new buildings around Formby. We started on Liverpool Road and saw some houses that were built around 1880’s, then we walked to the roundabout at the cross keys were we saw the cross which dated back to 1879! Then we walked to the train station and the man who worked there told us it opened it 1948. Then we walked to St Luke’s Church where we saw some gravestones, the oldest ones we saw were from 1700’s and there were stocks also dating back to the 18</a:t>
            </a:r>
            <a:r>
              <a:rPr lang="en-GB" baseline="30000" dirty="0"/>
              <a:t>th</a:t>
            </a:r>
            <a:r>
              <a:rPr lang="en-GB" dirty="0"/>
              <a:t> Century!  We decided to walk to the cold war bunker and Devils Hole in the sand dunes. Our exploration walk around Formby took us to lots of new and interesting places that we hadn’t seen before!</a:t>
            </a:r>
          </a:p>
          <a:p>
            <a:r>
              <a:rPr lang="en-GB" b="1" dirty="0"/>
              <a:t>By Emilia Guy</a:t>
            </a:r>
          </a:p>
        </p:txBody>
      </p:sp>
      <p:pic>
        <p:nvPicPr>
          <p:cNvPr id="6" name="Picture 5" descr="A tree in front of a house&#10;&#10;Description automatically generated">
            <a:extLst>
              <a:ext uri="{FF2B5EF4-FFF2-40B4-BE49-F238E27FC236}">
                <a16:creationId xmlns:a16="http://schemas.microsoft.com/office/drawing/2014/main" id="{115EA328-B884-4E17-9ED8-F868B7C39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619" y="2123936"/>
            <a:ext cx="2864282" cy="2148211"/>
          </a:xfrm>
          <a:prstGeom prst="rect">
            <a:avLst/>
          </a:prstGeom>
        </p:spPr>
      </p:pic>
      <p:pic>
        <p:nvPicPr>
          <p:cNvPr id="8" name="Picture 7" descr="A house with trees in front of a brick building&#10;&#10;Description automatically generated">
            <a:extLst>
              <a:ext uri="{FF2B5EF4-FFF2-40B4-BE49-F238E27FC236}">
                <a16:creationId xmlns:a16="http://schemas.microsoft.com/office/drawing/2014/main" id="{59DCB5C2-AFA6-4B4C-B2CB-B50D7A93875F}"/>
              </a:ext>
            </a:extLst>
          </p:cNvPr>
          <p:cNvPicPr>
            <a:picLocks noChangeAspect="1"/>
          </p:cNvPicPr>
          <p:nvPr/>
        </p:nvPicPr>
        <p:blipFill rotWithShape="1">
          <a:blip r:embed="rId3">
            <a:extLst>
              <a:ext uri="{28A0092B-C50C-407E-A947-70E740481C1C}">
                <a14:useLocalDpi xmlns:a14="http://schemas.microsoft.com/office/drawing/2010/main" val="0"/>
              </a:ext>
            </a:extLst>
          </a:blip>
          <a:srcRect l="6491" r="21975" b="14661"/>
          <a:stretch/>
        </p:blipFill>
        <p:spPr>
          <a:xfrm>
            <a:off x="231229" y="2123936"/>
            <a:ext cx="2625644" cy="2349270"/>
          </a:xfrm>
          <a:prstGeom prst="rect">
            <a:avLst/>
          </a:prstGeom>
        </p:spPr>
      </p:pic>
      <p:pic>
        <p:nvPicPr>
          <p:cNvPr id="10" name="Picture 9" descr="A picture containing person, woman, young, man&#10;&#10;Description automatically generated">
            <a:extLst>
              <a:ext uri="{FF2B5EF4-FFF2-40B4-BE49-F238E27FC236}">
                <a16:creationId xmlns:a16="http://schemas.microsoft.com/office/drawing/2014/main" id="{1739BA3B-8CF4-4C2D-9990-423139CA5C60}"/>
              </a:ext>
            </a:extLst>
          </p:cNvPr>
          <p:cNvPicPr>
            <a:picLocks noChangeAspect="1"/>
          </p:cNvPicPr>
          <p:nvPr/>
        </p:nvPicPr>
        <p:blipFill rotWithShape="1">
          <a:blip r:embed="rId4">
            <a:extLst>
              <a:ext uri="{28A0092B-C50C-407E-A947-70E740481C1C}">
                <a14:useLocalDpi xmlns:a14="http://schemas.microsoft.com/office/drawing/2010/main" val="0"/>
              </a:ext>
            </a:extLst>
          </a:blip>
          <a:srcRect l="14890" t="1363" r="-2852" b="-1363"/>
          <a:stretch/>
        </p:blipFill>
        <p:spPr>
          <a:xfrm rot="5400000">
            <a:off x="3473649" y="4537337"/>
            <a:ext cx="2421481" cy="2068211"/>
          </a:xfrm>
          <a:prstGeom prst="rect">
            <a:avLst/>
          </a:prstGeom>
        </p:spPr>
      </p:pic>
      <p:pic>
        <p:nvPicPr>
          <p:cNvPr id="12" name="Picture 11" descr="A close up of a brick building&#10;&#10;Description automatically generated">
            <a:extLst>
              <a:ext uri="{FF2B5EF4-FFF2-40B4-BE49-F238E27FC236}">
                <a16:creationId xmlns:a16="http://schemas.microsoft.com/office/drawing/2014/main" id="{CC1527FF-EFA3-4CB5-B832-88520298DC0E}"/>
              </a:ext>
            </a:extLst>
          </p:cNvPr>
          <p:cNvPicPr>
            <a:picLocks noChangeAspect="1"/>
          </p:cNvPicPr>
          <p:nvPr/>
        </p:nvPicPr>
        <p:blipFill rotWithShape="1">
          <a:blip r:embed="rId5">
            <a:extLst>
              <a:ext uri="{28A0092B-C50C-407E-A947-70E740481C1C}">
                <a14:useLocalDpi xmlns:a14="http://schemas.microsoft.com/office/drawing/2010/main" val="0"/>
              </a:ext>
            </a:extLst>
          </a:blip>
          <a:srcRect l="331" t="-4" r="44721" b="16079"/>
          <a:stretch/>
        </p:blipFill>
        <p:spPr>
          <a:xfrm rot="5400000">
            <a:off x="3289536" y="1975048"/>
            <a:ext cx="2046195" cy="2343972"/>
          </a:xfrm>
          <a:prstGeom prst="rect">
            <a:avLst/>
          </a:prstGeom>
        </p:spPr>
      </p:pic>
      <p:pic>
        <p:nvPicPr>
          <p:cNvPr id="14" name="Picture 13" descr="A large white building in front of a house&#10;&#10;Description automatically generated">
            <a:extLst>
              <a:ext uri="{FF2B5EF4-FFF2-40B4-BE49-F238E27FC236}">
                <a16:creationId xmlns:a16="http://schemas.microsoft.com/office/drawing/2014/main" id="{C894AD2D-9BCD-434E-8144-97869D0E0B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2688" y="2123936"/>
            <a:ext cx="2733869" cy="2050402"/>
          </a:xfrm>
          <a:prstGeom prst="rect">
            <a:avLst/>
          </a:prstGeom>
        </p:spPr>
      </p:pic>
      <p:pic>
        <p:nvPicPr>
          <p:cNvPr id="16" name="Picture 15" descr="A car parked on the side of a building&#10;&#10;Description automatically generated">
            <a:extLst>
              <a:ext uri="{FF2B5EF4-FFF2-40B4-BE49-F238E27FC236}">
                <a16:creationId xmlns:a16="http://schemas.microsoft.com/office/drawing/2014/main" id="{F2C567A1-C73A-4D4F-A980-92FA815A5735}"/>
              </a:ext>
            </a:extLst>
          </p:cNvPr>
          <p:cNvPicPr>
            <a:picLocks noChangeAspect="1"/>
          </p:cNvPicPr>
          <p:nvPr/>
        </p:nvPicPr>
        <p:blipFill rotWithShape="1">
          <a:blip r:embed="rId7">
            <a:extLst>
              <a:ext uri="{28A0092B-C50C-407E-A947-70E740481C1C}">
                <a14:useLocalDpi xmlns:a14="http://schemas.microsoft.com/office/drawing/2010/main" val="0"/>
              </a:ext>
            </a:extLst>
          </a:blip>
          <a:srcRect l="21405" t="-1" b="33087"/>
          <a:stretch/>
        </p:blipFill>
        <p:spPr>
          <a:xfrm>
            <a:off x="162561" y="4661409"/>
            <a:ext cx="3321415" cy="2120774"/>
          </a:xfrm>
          <a:prstGeom prst="rect">
            <a:avLst/>
          </a:prstGeom>
        </p:spPr>
      </p:pic>
      <p:pic>
        <p:nvPicPr>
          <p:cNvPr id="18" name="Picture 17" descr="A close up of a tree&#10;&#10;Description automatically generated">
            <a:extLst>
              <a:ext uri="{FF2B5EF4-FFF2-40B4-BE49-F238E27FC236}">
                <a16:creationId xmlns:a16="http://schemas.microsoft.com/office/drawing/2014/main" id="{45627FF0-CCB5-4208-A3BC-3D22FCFBCE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577959" y="4677080"/>
            <a:ext cx="2405832" cy="1804374"/>
          </a:xfrm>
          <a:prstGeom prst="rect">
            <a:avLst/>
          </a:prstGeom>
        </p:spPr>
      </p:pic>
      <p:pic>
        <p:nvPicPr>
          <p:cNvPr id="20" name="Picture 19" descr="A picture containing street, stone, sitting, old&#10;&#10;Description automatically generated">
            <a:extLst>
              <a:ext uri="{FF2B5EF4-FFF2-40B4-BE49-F238E27FC236}">
                <a16:creationId xmlns:a16="http://schemas.microsoft.com/office/drawing/2014/main" id="{38708861-5E17-4B99-9C4B-2E69F8AFFE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589992" y="4566221"/>
            <a:ext cx="2532528" cy="1899396"/>
          </a:xfrm>
          <a:prstGeom prst="rect">
            <a:avLst/>
          </a:prstGeom>
        </p:spPr>
      </p:pic>
      <p:pic>
        <p:nvPicPr>
          <p:cNvPr id="22" name="Picture 21" descr="A picture containing building, tree, gate, bridge&#10;&#10;Description automatically generated">
            <a:extLst>
              <a:ext uri="{FF2B5EF4-FFF2-40B4-BE49-F238E27FC236}">
                <a16:creationId xmlns:a16="http://schemas.microsoft.com/office/drawing/2014/main" id="{E53FF442-58B4-4C8F-9E25-FE104A9A97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7527258" y="4620991"/>
            <a:ext cx="2469933" cy="1852450"/>
          </a:xfrm>
          <a:prstGeom prst="rect">
            <a:avLst/>
          </a:prstGeom>
        </p:spPr>
      </p:pic>
    </p:spTree>
    <p:extLst>
      <p:ext uri="{BB962C8B-B14F-4D97-AF65-F5344CB8AC3E}">
        <p14:creationId xmlns:p14="http://schemas.microsoft.com/office/powerpoint/2010/main" val="2916499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144</Words>
  <Application>Microsoft Office PowerPoint</Application>
  <PresentationFormat>Widescreen</PresentationFormat>
  <Paragraphs>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Guy</dc:creator>
  <cp:lastModifiedBy>Melanie Guy</cp:lastModifiedBy>
  <cp:revision>6</cp:revision>
  <dcterms:created xsi:type="dcterms:W3CDTF">2020-06-10T10:39:09Z</dcterms:created>
  <dcterms:modified xsi:type="dcterms:W3CDTF">2020-06-10T11:29:41Z</dcterms:modified>
</cp:coreProperties>
</file>