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4" r:id="rId6"/>
    <p:sldId id="269" r:id="rId7"/>
    <p:sldId id="265" r:id="rId8"/>
    <p:sldId id="261" r:id="rId9"/>
    <p:sldId id="262" r:id="rId10"/>
    <p:sldId id="263" r:id="rId11"/>
    <p:sldId id="266" r:id="rId12"/>
    <p:sldId id="267" r:id="rId13"/>
    <p:sldId id="268" r:id="rId14"/>
    <p:sldId id="270" r:id="rId15"/>
    <p:sldId id="272" r:id="rId16"/>
    <p:sldId id="273" r:id="rId17"/>
    <p:sldId id="271" r:id="rId18"/>
  </p:sldIdLst>
  <p:sldSz cx="9144000" cy="6858000" type="screen4x3"/>
  <p:notesSz cx="9928225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44" y="-2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E67D8-14AC-420B-B2D4-EFE2ED1A88EA}" type="datetimeFigureOut">
              <a:rPr lang="fr-FR" smtClean="0"/>
              <a:t>21/09/2016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5B8DE-E6D8-4E54-AD87-F04815C8EF6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826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848-1AA3-434F-95CC-F9383B6764A6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9379-1304-4915-9BD9-6629F2C8B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931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848-1AA3-434F-95CC-F9383B6764A6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9379-1304-4915-9BD9-6629F2C8B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037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848-1AA3-434F-95CC-F9383B6764A6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9379-1304-4915-9BD9-6629F2C8B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76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848-1AA3-434F-95CC-F9383B6764A6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9379-1304-4915-9BD9-6629F2C8B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870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848-1AA3-434F-95CC-F9383B6764A6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9379-1304-4915-9BD9-6629F2C8B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88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848-1AA3-434F-95CC-F9383B6764A6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9379-1304-4915-9BD9-6629F2C8B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832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848-1AA3-434F-95CC-F9383B6764A6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9379-1304-4915-9BD9-6629F2C8B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383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848-1AA3-434F-95CC-F9383B6764A6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9379-1304-4915-9BD9-6629F2C8B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05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848-1AA3-434F-95CC-F9383B6764A6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9379-1304-4915-9BD9-6629F2C8B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17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848-1AA3-434F-95CC-F9383B6764A6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9379-1304-4915-9BD9-6629F2C8B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49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3F848-1AA3-434F-95CC-F9383B6764A6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C9379-1304-4915-9BD9-6629F2C8B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300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7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3F848-1AA3-434F-95CC-F9383B6764A6}" type="datetimeFigureOut">
              <a:rPr lang="en-GB" smtClean="0"/>
              <a:t>21/09/2016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C9379-1304-4915-9BD9-6629F2C8BC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889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iframe%20width=%22560%22%20height=%22315%22%20src=%22https:/www.youtube.com/embed/gxzU5EqNL14%22%20frameborder=%220%22%20allowfullscreen%3e%3c/iframe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1470025"/>
          </a:xfrm>
        </p:spPr>
        <p:txBody>
          <a:bodyPr>
            <a:noAutofit/>
          </a:bodyPr>
          <a:lstStyle/>
          <a:p>
            <a:r>
              <a:rPr lang="en-GB" sz="7200" b="1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 of the Half-Term</a:t>
            </a:r>
            <a:endParaRPr lang="en-GB" sz="7200" b="1" dirty="0"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7704856" cy="3240360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11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Español</a:t>
            </a:r>
            <a:r>
              <a:rPr lang="en-GB" sz="1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</a:p>
          <a:p>
            <a:r>
              <a:rPr lang="en-GB" sz="11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(Spanish)</a:t>
            </a:r>
            <a:endParaRPr lang="en-GB" sz="1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001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0" t="14870" r="58226" b="9914"/>
          <a:stretch/>
        </p:blipFill>
        <p:spPr bwMode="auto">
          <a:xfrm rot="16200000">
            <a:off x="1350279" y="-982127"/>
            <a:ext cx="5976664" cy="831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4509120"/>
            <a:ext cx="4392488" cy="179107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6600" b="1" dirty="0" err="1" smtClean="0">
                <a:latin typeface="Comic Sans MS" panose="030F0702030302020204" pitchFamily="66" charset="0"/>
              </a:rPr>
              <a:t>Hace</a:t>
            </a:r>
            <a:r>
              <a:rPr lang="en-GB" sz="6600" b="1" dirty="0" smtClean="0">
                <a:latin typeface="Comic Sans MS" panose="030F0702030302020204" pitchFamily="66" charset="0"/>
              </a:rPr>
              <a:t> </a:t>
            </a:r>
            <a:r>
              <a:rPr lang="en-GB" sz="6600" b="1" dirty="0" err="1" smtClean="0">
                <a:latin typeface="Comic Sans MS" panose="030F0702030302020204" pitchFamily="66" charset="0"/>
              </a:rPr>
              <a:t>calor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1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73" t="14870" r="25844" b="9914"/>
          <a:stretch/>
        </p:blipFill>
        <p:spPr bwMode="auto">
          <a:xfrm rot="16200000">
            <a:off x="1652004" y="-887309"/>
            <a:ext cx="6192688" cy="834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79512" y="4960156"/>
            <a:ext cx="4392488" cy="1791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 err="1" smtClean="0">
                <a:latin typeface="Comic Sans MS" panose="030F0702030302020204" pitchFamily="66" charset="0"/>
              </a:rPr>
              <a:t>Hace</a:t>
            </a:r>
            <a:r>
              <a:rPr lang="en-GB" sz="6600" b="1" dirty="0" smtClean="0">
                <a:latin typeface="Comic Sans MS" panose="030F0702030302020204" pitchFamily="66" charset="0"/>
              </a:rPr>
              <a:t> </a:t>
            </a:r>
            <a:r>
              <a:rPr lang="en-GB" sz="6600" b="1" dirty="0" err="1" smtClean="0">
                <a:latin typeface="Comic Sans MS" panose="030F0702030302020204" pitchFamily="66" charset="0"/>
              </a:rPr>
              <a:t>frío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97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0" t="14870" r="58196" b="9051"/>
          <a:stretch/>
        </p:blipFill>
        <p:spPr bwMode="auto">
          <a:xfrm rot="16200000">
            <a:off x="1578363" y="-968365"/>
            <a:ext cx="6048670" cy="850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751512" y="4518247"/>
            <a:ext cx="4392488" cy="1791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 err="1" smtClean="0">
                <a:latin typeface="Comic Sans MS" panose="030F0702030302020204" pitchFamily="66" charset="0"/>
              </a:rPr>
              <a:t>Llueve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6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23" t="14655" r="26329" b="9914"/>
          <a:stretch/>
        </p:blipFill>
        <p:spPr bwMode="auto">
          <a:xfrm rot="16200000">
            <a:off x="1391466" y="-951305"/>
            <a:ext cx="5891925" cy="8315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0" y="4221088"/>
            <a:ext cx="4392488" cy="1791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 err="1" smtClean="0">
                <a:latin typeface="Comic Sans MS" panose="030F0702030302020204" pitchFamily="66" charset="0"/>
              </a:rPr>
              <a:t>Hace</a:t>
            </a:r>
            <a:r>
              <a:rPr lang="en-GB" sz="6600" b="1" dirty="0" smtClean="0">
                <a:latin typeface="Comic Sans MS" panose="030F0702030302020204" pitchFamily="66" charset="0"/>
              </a:rPr>
              <a:t> sol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89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0" y="5013176"/>
            <a:ext cx="4392488" cy="13590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 err="1" smtClean="0">
                <a:latin typeface="Comic Sans MS" panose="030F0702030302020204" pitchFamily="66" charset="0"/>
              </a:rPr>
              <a:t>Hace</a:t>
            </a:r>
            <a:r>
              <a:rPr lang="en-GB" sz="6600" b="1" dirty="0" smtClean="0">
                <a:latin typeface="Comic Sans MS" panose="030F0702030302020204" pitchFamily="66" charset="0"/>
              </a:rPr>
              <a:t> sol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3356992"/>
            <a:ext cx="4392488" cy="10081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 err="1" smtClean="0">
                <a:latin typeface="Comic Sans MS" panose="030F0702030302020204" pitchFamily="66" charset="0"/>
              </a:rPr>
              <a:t>Llueve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39875" y="1700808"/>
            <a:ext cx="4392488" cy="12241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 err="1" smtClean="0">
                <a:latin typeface="Comic Sans MS" panose="030F0702030302020204" pitchFamily="66" charset="0"/>
              </a:rPr>
              <a:t>Hace</a:t>
            </a:r>
            <a:r>
              <a:rPr lang="en-GB" sz="6600" b="1" dirty="0" smtClean="0">
                <a:latin typeface="Comic Sans MS" panose="030F0702030302020204" pitchFamily="66" charset="0"/>
              </a:rPr>
              <a:t> </a:t>
            </a:r>
            <a:r>
              <a:rPr lang="en-GB" sz="6600" b="1" dirty="0" err="1" smtClean="0">
                <a:latin typeface="Comic Sans MS" panose="030F0702030302020204" pitchFamily="66" charset="0"/>
              </a:rPr>
              <a:t>frío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93857" y="188640"/>
            <a:ext cx="4392488" cy="11494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 err="1" smtClean="0">
                <a:latin typeface="Comic Sans MS" panose="030F0702030302020204" pitchFamily="66" charset="0"/>
              </a:rPr>
              <a:t>Hace</a:t>
            </a:r>
            <a:r>
              <a:rPr lang="en-GB" sz="6600" b="1" dirty="0" smtClean="0">
                <a:latin typeface="Comic Sans MS" panose="030F0702030302020204" pitchFamily="66" charset="0"/>
              </a:rPr>
              <a:t> </a:t>
            </a:r>
            <a:r>
              <a:rPr lang="en-GB" sz="6600" b="1" dirty="0" err="1" smtClean="0">
                <a:latin typeface="Comic Sans MS" panose="030F0702030302020204" pitchFamily="66" charset="0"/>
              </a:rPr>
              <a:t>calor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2" t="26505" r="62797" b="21319"/>
          <a:stretch/>
        </p:blipFill>
        <p:spPr bwMode="auto">
          <a:xfrm rot="16200000">
            <a:off x="609889" y="1248574"/>
            <a:ext cx="2368247" cy="3073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0" t="25798" r="31669" b="26232"/>
          <a:stretch/>
        </p:blipFill>
        <p:spPr bwMode="auto">
          <a:xfrm rot="16200000">
            <a:off x="507947" y="1340857"/>
            <a:ext cx="2666619" cy="316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0" t="30922" r="62593" b="27527"/>
          <a:stretch/>
        </p:blipFill>
        <p:spPr bwMode="auto">
          <a:xfrm rot="16200000">
            <a:off x="353271" y="1437047"/>
            <a:ext cx="2975974" cy="3168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8" t="31760" r="30628" b="24051"/>
          <a:stretch/>
        </p:blipFill>
        <p:spPr bwMode="auto">
          <a:xfrm rot="16200000">
            <a:off x="365171" y="1395724"/>
            <a:ext cx="3509454" cy="372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11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0" y="5013176"/>
            <a:ext cx="4392488" cy="135902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 err="1" smtClean="0">
                <a:latin typeface="Comic Sans MS" panose="030F0702030302020204" pitchFamily="66" charset="0"/>
              </a:rPr>
              <a:t>Hace</a:t>
            </a:r>
            <a:r>
              <a:rPr lang="en-GB" sz="6600" b="1" dirty="0" smtClean="0">
                <a:latin typeface="Comic Sans MS" panose="030F0702030302020204" pitchFamily="66" charset="0"/>
              </a:rPr>
              <a:t> sol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0" y="3356992"/>
            <a:ext cx="4392488" cy="100811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 err="1" smtClean="0">
                <a:latin typeface="Comic Sans MS" panose="030F0702030302020204" pitchFamily="66" charset="0"/>
              </a:rPr>
              <a:t>Llueve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39875" y="1700808"/>
            <a:ext cx="4392488" cy="122413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 err="1" smtClean="0">
                <a:latin typeface="Comic Sans MS" panose="030F0702030302020204" pitchFamily="66" charset="0"/>
              </a:rPr>
              <a:t>Hace</a:t>
            </a:r>
            <a:r>
              <a:rPr lang="en-GB" sz="6600" b="1" dirty="0" smtClean="0">
                <a:latin typeface="Comic Sans MS" panose="030F0702030302020204" pitchFamily="66" charset="0"/>
              </a:rPr>
              <a:t> </a:t>
            </a:r>
            <a:r>
              <a:rPr lang="en-GB" sz="6600" b="1" dirty="0" err="1" smtClean="0">
                <a:latin typeface="Comic Sans MS" panose="030F0702030302020204" pitchFamily="66" charset="0"/>
              </a:rPr>
              <a:t>frío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93857" y="188640"/>
            <a:ext cx="4392488" cy="11494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600" b="1" dirty="0" err="1" smtClean="0">
                <a:latin typeface="Comic Sans MS" panose="030F0702030302020204" pitchFamily="66" charset="0"/>
              </a:rPr>
              <a:t>Hace</a:t>
            </a:r>
            <a:r>
              <a:rPr lang="en-GB" sz="6600" b="1" dirty="0" smtClean="0">
                <a:latin typeface="Comic Sans MS" panose="030F0702030302020204" pitchFamily="66" charset="0"/>
              </a:rPr>
              <a:t> </a:t>
            </a:r>
            <a:r>
              <a:rPr lang="en-GB" sz="6600" b="1" dirty="0" err="1" smtClean="0">
                <a:latin typeface="Comic Sans MS" panose="030F0702030302020204" pitchFamily="66" charset="0"/>
              </a:rPr>
              <a:t>calor</a:t>
            </a:r>
            <a:endParaRPr lang="en-GB" sz="66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2" t="26505" r="62797" b="21319"/>
          <a:stretch/>
        </p:blipFill>
        <p:spPr bwMode="auto">
          <a:xfrm rot="16200000">
            <a:off x="2319777" y="-93186"/>
            <a:ext cx="1561439" cy="202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30" t="25798" r="31669" b="26232"/>
          <a:stretch/>
        </p:blipFill>
        <p:spPr bwMode="auto">
          <a:xfrm rot="16200000">
            <a:off x="242328" y="1202408"/>
            <a:ext cx="1442834" cy="1714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0" t="30922" r="62593" b="27527"/>
          <a:stretch/>
        </p:blipFill>
        <p:spPr bwMode="auto">
          <a:xfrm rot="16200000">
            <a:off x="2144176" y="2963963"/>
            <a:ext cx="1763768" cy="1877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68" t="31760" r="30628" b="24051"/>
          <a:stretch/>
        </p:blipFill>
        <p:spPr bwMode="auto">
          <a:xfrm rot="16200000">
            <a:off x="394229" y="4962632"/>
            <a:ext cx="1642448" cy="174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1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9" t="22629" r="23057" b="10129"/>
          <a:stretch/>
        </p:blipFill>
        <p:spPr bwMode="auto">
          <a:xfrm>
            <a:off x="251520" y="476672"/>
            <a:ext cx="8629878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2095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194" name="Picture 2" descr="Image result for adi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8280920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3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 smtClean="0"/>
              <a:t>Where is Spain?</a:t>
            </a:r>
            <a:endParaRPr lang="en-GB" dirty="0"/>
          </a:p>
        </p:txBody>
      </p:sp>
      <p:pic>
        <p:nvPicPr>
          <p:cNvPr id="1026" name="Picture 2" descr="http://winteryknight.files.wordpress.com/2011/05/europe-political-map-e13061096111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048672" cy="5727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3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 smtClean="0"/>
              <a:t>Where is Spain?</a:t>
            </a:r>
            <a:endParaRPr lang="en-GB" dirty="0"/>
          </a:p>
        </p:txBody>
      </p:sp>
      <p:pic>
        <p:nvPicPr>
          <p:cNvPr id="2050" name="Picture 2" descr="https://upload.wikimedia.org/wikipedia/commons/thumb/2/2e/Spain_in_the_World.svg/1024px-Spain_in_the_Worl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2899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29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89" y="2638327"/>
            <a:ext cx="6336704" cy="151216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GB" dirty="0" smtClean="0"/>
              <a:t>What do you think about, when you think of Spain?</a:t>
            </a:r>
            <a:endParaRPr lang="en-GB" dirty="0"/>
          </a:p>
        </p:txBody>
      </p:sp>
      <p:pic>
        <p:nvPicPr>
          <p:cNvPr id="3074" name="Picture 2" descr="http://www.airpano.ru/files/barcelona_02_b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2613">
            <a:off x="5637244" y="4878423"/>
            <a:ext cx="3145342" cy="136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460555">
            <a:off x="5606954" y="4029369"/>
            <a:ext cx="32702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Barcelona!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170" name="Picture 2" descr="Image result for Madr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3033">
            <a:off x="2507322" y="736168"/>
            <a:ext cx="3600421" cy="1532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 rot="460555">
            <a:off x="6233320" y="492863"/>
            <a:ext cx="2518638" cy="178510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Madrid!</a:t>
            </a:r>
            <a:b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(The capital</a:t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of Spain)</a:t>
            </a:r>
          </a:p>
        </p:txBody>
      </p:sp>
      <p:pic>
        <p:nvPicPr>
          <p:cNvPr id="7172" name="Picture 4" descr="Image result for spanish food paell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4780">
            <a:off x="211667" y="308579"/>
            <a:ext cx="2224767" cy="12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Image result for spain beac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5154106"/>
            <a:ext cx="3851263" cy="158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spain danci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5" t="15429" r="6753" b="10695"/>
          <a:stretch/>
        </p:blipFill>
        <p:spPr bwMode="auto">
          <a:xfrm>
            <a:off x="1043608" y="3367251"/>
            <a:ext cx="1628906" cy="212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Image result for spain dancing ma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95306"/>
            <a:ext cx="1531440" cy="2127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27584" y="211579"/>
            <a:ext cx="7632848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Arial" pitchFamily="34" charset="0"/>
              </a:rPr>
              <a:t>Spain is known for its 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Arial" pitchFamily="34" charset="0"/>
              </a:rPr>
              <a:t>flamenco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Arial" pitchFamily="34" charset="0"/>
              </a:rPr>
              <a:t> dance. In many towns and villages people dance the flamenco for special festivities. Here you can see the girls performing at a fiesta in Seville.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endParaRPr kumimoji="0" lang="en-US" sz="17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026" name="Picture 2" descr="http://www.kids-world-travel-guide.com/images/xSpain_seville_flamenco_ssk_69901366.jpg.pagespeed.ic.8l4zEN11qB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768752" cy="4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39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spanish food tap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617211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11560" y="5201617"/>
            <a:ext cx="7632848" cy="13849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Arial" pitchFamily="34" charset="0"/>
              </a:rPr>
              <a:t>Tapas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Arial" pitchFamily="34" charset="0"/>
              </a:rPr>
              <a:t> is lots of small dishes of food, rather than just one meal.  You might get 3 or 4 little meals instead!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endParaRPr kumimoji="0" lang="en-US" sz="179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6148" name="Picture 4" descr="Image result for La tasc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10"/>
          <a:stretch/>
        </p:blipFill>
        <p:spPr bwMode="auto">
          <a:xfrm rot="1053876">
            <a:off x="4446944" y="771805"/>
            <a:ext cx="4297769" cy="147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06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95536" y="908720"/>
            <a:ext cx="7704856" cy="440120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2800" dirty="0"/>
              <a:t>Here are some useful Spanish words</a:t>
            </a:r>
            <a:r>
              <a:rPr lang="en-GB" sz="2800" dirty="0" smtClean="0"/>
              <a:t>:</a:t>
            </a:r>
          </a:p>
          <a:p>
            <a:endParaRPr lang="en-GB" sz="2800" dirty="0"/>
          </a:p>
          <a:p>
            <a:r>
              <a:rPr lang="en-GB" sz="2800" dirty="0"/>
              <a:t>Buenos </a:t>
            </a:r>
            <a:r>
              <a:rPr lang="en-GB" sz="2800" dirty="0" err="1"/>
              <a:t>dias</a:t>
            </a:r>
            <a:r>
              <a:rPr lang="en-GB" sz="2800" dirty="0"/>
              <a:t>: </a:t>
            </a:r>
            <a:r>
              <a:rPr lang="en-GB" sz="2800" dirty="0" smtClean="0"/>
              <a:t>	Good </a:t>
            </a:r>
            <a:r>
              <a:rPr lang="en-GB" sz="2800" dirty="0"/>
              <a:t>day</a:t>
            </a:r>
          </a:p>
          <a:p>
            <a:r>
              <a:rPr lang="en-GB" sz="2800" dirty="0"/>
              <a:t>¡</a:t>
            </a:r>
            <a:r>
              <a:rPr lang="en-GB" sz="2800" dirty="0" err="1"/>
              <a:t>Hola</a:t>
            </a:r>
            <a:r>
              <a:rPr lang="en-GB" sz="2800" dirty="0"/>
              <a:t>!  </a:t>
            </a:r>
            <a:r>
              <a:rPr lang="en-GB" sz="2800" dirty="0" smtClean="0"/>
              <a:t>		Hello</a:t>
            </a:r>
            <a:endParaRPr lang="en-GB" sz="2800" dirty="0"/>
          </a:p>
          <a:p>
            <a:r>
              <a:rPr lang="en-GB" sz="2800" dirty="0"/>
              <a:t>¿</a:t>
            </a:r>
            <a:r>
              <a:rPr lang="en-GB" sz="2800" dirty="0" err="1"/>
              <a:t>Que</a:t>
            </a:r>
            <a:r>
              <a:rPr lang="en-GB" sz="2800" dirty="0"/>
              <a:t> </a:t>
            </a:r>
            <a:r>
              <a:rPr lang="en-GB" sz="2800" dirty="0" err="1"/>
              <a:t>tal</a:t>
            </a:r>
            <a:r>
              <a:rPr lang="en-GB" sz="2800" dirty="0"/>
              <a:t>?  </a:t>
            </a:r>
            <a:r>
              <a:rPr lang="en-GB" sz="2800" dirty="0" smtClean="0"/>
              <a:t>		How </a:t>
            </a:r>
            <a:r>
              <a:rPr lang="en-GB" sz="2800" dirty="0"/>
              <a:t>are you?</a:t>
            </a:r>
          </a:p>
          <a:p>
            <a:r>
              <a:rPr lang="en-GB" sz="2800" dirty="0"/>
              <a:t>adios: </a:t>
            </a:r>
            <a:r>
              <a:rPr lang="en-GB" sz="2800" dirty="0" smtClean="0"/>
              <a:t>		Bye</a:t>
            </a:r>
            <a:endParaRPr lang="en-GB" sz="2800" dirty="0"/>
          </a:p>
          <a:p>
            <a:r>
              <a:rPr lang="en-GB" sz="2800" dirty="0" err="1"/>
              <a:t>gracias</a:t>
            </a:r>
            <a:r>
              <a:rPr lang="en-GB" sz="2800" dirty="0"/>
              <a:t>: </a:t>
            </a:r>
            <a:r>
              <a:rPr lang="en-GB" sz="2800" dirty="0" smtClean="0"/>
              <a:t>		Thank </a:t>
            </a:r>
            <a:r>
              <a:rPr lang="en-GB" sz="2800" dirty="0"/>
              <a:t>you</a:t>
            </a:r>
          </a:p>
          <a:p>
            <a:endParaRPr lang="en-GB" sz="2800" dirty="0"/>
          </a:p>
          <a:p>
            <a:r>
              <a:rPr lang="en-GB" sz="2800" dirty="0"/>
              <a:t>The Spanish language uses inverted question marks and exclamation </a:t>
            </a:r>
            <a:r>
              <a:rPr lang="en-GB" sz="2800" dirty="0" smtClean="0"/>
              <a:t>marks.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3869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Let’s learn weather!</a:t>
            </a:r>
            <a:endParaRPr lang="en-GB" dirty="0"/>
          </a:p>
        </p:txBody>
      </p:sp>
      <p:pic>
        <p:nvPicPr>
          <p:cNvPr id="1026" name="Picture 2" descr="http://images.clipartpanda.com/cute-sun-with-sunglasses-clipart-yTkg5reGc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84784"/>
            <a:ext cx="5832648" cy="494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4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Image result for que tiempo hace ho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4548"/>
            <a:ext cx="8856984" cy="6649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6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94</Words>
  <Application>Microsoft Office PowerPoint</Application>
  <PresentationFormat>On-screen Show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Language of the Half-Term</vt:lpstr>
      <vt:lpstr>Where is Spain?</vt:lpstr>
      <vt:lpstr>Where is Spain?</vt:lpstr>
      <vt:lpstr>What do you think about, when you think of Spain?</vt:lpstr>
      <vt:lpstr>PowerPoint Presentation</vt:lpstr>
      <vt:lpstr>PowerPoint Presentation</vt:lpstr>
      <vt:lpstr>PowerPoint Presentation</vt:lpstr>
      <vt:lpstr>Let’s learn weather!</vt:lpstr>
      <vt:lpstr>PowerPoint Presentation</vt:lpstr>
      <vt:lpstr>Hace calor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Hummerston</dc:creator>
  <cp:lastModifiedBy>Sarah Hummerston</cp:lastModifiedBy>
  <cp:revision>20</cp:revision>
  <cp:lastPrinted>2016-09-18T19:33:39Z</cp:lastPrinted>
  <dcterms:created xsi:type="dcterms:W3CDTF">2016-06-07T20:47:46Z</dcterms:created>
  <dcterms:modified xsi:type="dcterms:W3CDTF">2016-09-21T14:28:08Z</dcterms:modified>
</cp:coreProperties>
</file>