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72" r:id="rId7"/>
    <p:sldId id="262" r:id="rId8"/>
    <p:sldId id="263" r:id="rId9"/>
    <p:sldId id="264" r:id="rId10"/>
    <p:sldId id="265" r:id="rId11"/>
    <p:sldId id="268" r:id="rId12"/>
    <p:sldId id="270" r:id="rId13"/>
    <p:sldId id="271" r:id="rId14"/>
    <p:sldId id="266" r:id="rId15"/>
    <p:sldId id="26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A6CF2-4BC8-4E36-A0D0-1A491EB1FBBE}" type="datetimeFigureOut">
              <a:rPr lang="en-GB" smtClean="0"/>
              <a:t>09/06/21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110E6-7660-41A7-803A-A1ACFE9D8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733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5B46-525C-4CB4-A8F9-2A503AB89E2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53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065BF02-B05E-45D2-BBAA-638E786B1B9B}" type="datetimeFigureOut">
              <a:rPr lang="en-GB" smtClean="0"/>
              <a:t>09/06/21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24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09/06/21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85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65BF02-B05E-45D2-BBAA-638E786B1B9B}" type="datetimeFigureOut">
              <a:rPr lang="en-GB" smtClean="0"/>
              <a:t>09/06/21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044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65BF02-B05E-45D2-BBAA-638E786B1B9B}" type="datetimeFigureOut">
              <a:rPr lang="en-GB" smtClean="0"/>
              <a:t>09/06/21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4449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65BF02-B05E-45D2-BBAA-638E786B1B9B}" type="datetimeFigureOut">
              <a:rPr lang="en-GB" smtClean="0"/>
              <a:t>09/06/21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630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09/06/21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264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09/06/21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700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09/06/21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765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65BF02-B05E-45D2-BBAA-638E786B1B9B}" type="datetimeFigureOut">
              <a:rPr lang="en-GB" smtClean="0"/>
              <a:t>09/06/21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23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09/06/21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9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65BF02-B05E-45D2-BBAA-638E786B1B9B}" type="datetimeFigureOut">
              <a:rPr lang="en-GB" smtClean="0"/>
              <a:t>09/06/21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81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09/06/21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3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09/06/21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8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09/06/21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74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09/06/21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09/06/21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91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09/06/21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6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5BF02-B05E-45D2-BBAA-638E786B1B9B}" type="datetimeFigureOut">
              <a:rPr lang="en-GB" smtClean="0"/>
              <a:t>09/06/21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35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18" Type="http://schemas.openxmlformats.org/officeDocument/2006/relationships/image" Target="../media/image5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17" Type="http://schemas.openxmlformats.org/officeDocument/2006/relationships/image" Target="../media/image51.jpeg"/><Relationship Id="rId2" Type="http://schemas.openxmlformats.org/officeDocument/2006/relationships/image" Target="../media/image36.jpeg"/><Relationship Id="rId16" Type="http://schemas.openxmlformats.org/officeDocument/2006/relationships/image" Target="../media/image50.jpeg"/><Relationship Id="rId20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10" Type="http://schemas.openxmlformats.org/officeDocument/2006/relationships/image" Target="../media/image44.jpeg"/><Relationship Id="rId19" Type="http://schemas.openxmlformats.org/officeDocument/2006/relationships/image" Target="../media/image53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18" Type="http://schemas.openxmlformats.org/officeDocument/2006/relationships/image" Target="../media/image7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" Type="http://schemas.openxmlformats.org/officeDocument/2006/relationships/image" Target="../media/image41.jpeg"/><Relationship Id="rId16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10" Type="http://schemas.openxmlformats.org/officeDocument/2006/relationships/image" Target="../media/image62.jpeg"/><Relationship Id="rId19" Type="http://schemas.openxmlformats.org/officeDocument/2006/relationships/image" Target="../media/image71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jpeg"/><Relationship Id="rId18" Type="http://schemas.openxmlformats.org/officeDocument/2006/relationships/image" Target="../media/image87.jpeg"/><Relationship Id="rId3" Type="http://schemas.openxmlformats.org/officeDocument/2006/relationships/image" Target="../media/image72.jpeg"/><Relationship Id="rId21" Type="http://schemas.openxmlformats.org/officeDocument/2006/relationships/image" Target="../media/image90.jpeg"/><Relationship Id="rId7" Type="http://schemas.openxmlformats.org/officeDocument/2006/relationships/image" Target="../media/image76.jpeg"/><Relationship Id="rId12" Type="http://schemas.openxmlformats.org/officeDocument/2006/relationships/image" Target="../media/image81.jpeg"/><Relationship Id="rId17" Type="http://schemas.openxmlformats.org/officeDocument/2006/relationships/image" Target="../media/image86.jpeg"/><Relationship Id="rId2" Type="http://schemas.openxmlformats.org/officeDocument/2006/relationships/image" Target="../media/image41.jpeg"/><Relationship Id="rId16" Type="http://schemas.openxmlformats.org/officeDocument/2006/relationships/image" Target="../media/image85.jpeg"/><Relationship Id="rId20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image" Target="../media/image74.jpeg"/><Relationship Id="rId15" Type="http://schemas.openxmlformats.org/officeDocument/2006/relationships/image" Target="../media/image84.jpeg"/><Relationship Id="rId10" Type="http://schemas.openxmlformats.org/officeDocument/2006/relationships/image" Target="../media/image79.jpeg"/><Relationship Id="rId19" Type="http://schemas.openxmlformats.org/officeDocument/2006/relationships/image" Target="../media/image88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Relationship Id="rId14" Type="http://schemas.openxmlformats.org/officeDocument/2006/relationships/image" Target="../media/image8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13" Type="http://schemas.openxmlformats.org/officeDocument/2006/relationships/image" Target="../media/image107.jpeg"/><Relationship Id="rId18" Type="http://schemas.openxmlformats.org/officeDocument/2006/relationships/image" Target="../media/image112.jpeg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12" Type="http://schemas.openxmlformats.org/officeDocument/2006/relationships/image" Target="../media/image106.jpeg"/><Relationship Id="rId17" Type="http://schemas.openxmlformats.org/officeDocument/2006/relationships/image" Target="../media/image111.jpeg"/><Relationship Id="rId2" Type="http://schemas.openxmlformats.org/officeDocument/2006/relationships/image" Target="../media/image97.jpeg"/><Relationship Id="rId16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11" Type="http://schemas.openxmlformats.org/officeDocument/2006/relationships/image" Target="../media/image105.jpeg"/><Relationship Id="rId5" Type="http://schemas.openxmlformats.org/officeDocument/2006/relationships/image" Target="../media/image100.jpeg"/><Relationship Id="rId15" Type="http://schemas.openxmlformats.org/officeDocument/2006/relationships/image" Target="../media/image109.jpeg"/><Relationship Id="rId10" Type="http://schemas.openxmlformats.org/officeDocument/2006/relationships/image" Target="../media/image104.jpeg"/><Relationship Id="rId19" Type="http://schemas.openxmlformats.org/officeDocument/2006/relationships/image" Target="../media/image113.jpeg"/><Relationship Id="rId4" Type="http://schemas.openxmlformats.org/officeDocument/2006/relationships/image" Target="../media/image99.jpeg"/><Relationship Id="rId9" Type="http://schemas.openxmlformats.org/officeDocument/2006/relationships/image" Target="../media/image96.jpeg"/><Relationship Id="rId14" Type="http://schemas.openxmlformats.org/officeDocument/2006/relationships/image" Target="../media/image10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13" Type="http://schemas.openxmlformats.org/officeDocument/2006/relationships/image" Target="../media/image125.jpeg"/><Relationship Id="rId18" Type="http://schemas.openxmlformats.org/officeDocument/2006/relationships/image" Target="../media/image130.jpeg"/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12" Type="http://schemas.openxmlformats.org/officeDocument/2006/relationships/image" Target="../media/image124.jpeg"/><Relationship Id="rId17" Type="http://schemas.openxmlformats.org/officeDocument/2006/relationships/image" Target="../media/image129.jpeg"/><Relationship Id="rId2" Type="http://schemas.openxmlformats.org/officeDocument/2006/relationships/image" Target="../media/image114.jpeg"/><Relationship Id="rId16" Type="http://schemas.openxmlformats.org/officeDocument/2006/relationships/image" Target="../media/image1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jpeg"/><Relationship Id="rId11" Type="http://schemas.openxmlformats.org/officeDocument/2006/relationships/image" Target="../media/image123.jpeg"/><Relationship Id="rId5" Type="http://schemas.openxmlformats.org/officeDocument/2006/relationships/image" Target="../media/image117.jpeg"/><Relationship Id="rId15" Type="http://schemas.openxmlformats.org/officeDocument/2006/relationships/image" Target="../media/image127.jpeg"/><Relationship Id="rId10" Type="http://schemas.openxmlformats.org/officeDocument/2006/relationships/image" Target="../media/image122.jpeg"/><Relationship Id="rId4" Type="http://schemas.openxmlformats.org/officeDocument/2006/relationships/image" Target="../media/image116.jpeg"/><Relationship Id="rId9" Type="http://schemas.openxmlformats.org/officeDocument/2006/relationships/image" Target="../media/image121.jpeg"/><Relationship Id="rId14" Type="http://schemas.openxmlformats.org/officeDocument/2006/relationships/image" Target="../media/image1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3.jpe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02228"/>
            <a:ext cx="9448800" cy="911426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/>
              <a:t>#PICTUREBOOKS4BRITISH VALUES</a:t>
            </a:r>
            <a:endParaRPr lang="en-GB" sz="44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3018248"/>
            <a:ext cx="9448800" cy="1044302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A useful picture book list to support the teaching of British Values in primary school</a:t>
            </a:r>
          </a:p>
          <a:p>
            <a:pPr algn="ctr"/>
            <a:r>
              <a:rPr lang="en-GB" dirty="0" smtClean="0"/>
              <a:t>Curated by @KarlDuke8 with thanks to @LTeacher123 for </a:t>
            </a:r>
            <a:r>
              <a:rPr lang="en-GB" smtClean="0"/>
              <a:t>the inspiration</a:t>
            </a:r>
            <a:endParaRPr lang="en-GB" dirty="0"/>
          </a:p>
          <a:p>
            <a:pPr algn="ctr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566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974" y="221816"/>
            <a:ext cx="2184763" cy="45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>Individual liberty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071" y="1466012"/>
            <a:ext cx="44357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Freedom, We Sing </a:t>
            </a:r>
            <a:r>
              <a:rPr lang="en-GB" sz="1200" dirty="0" smtClean="0"/>
              <a:t>by </a:t>
            </a:r>
            <a:r>
              <a:rPr lang="en-GB" sz="1200" dirty="0" err="1" smtClean="0"/>
              <a:t>Amyra</a:t>
            </a:r>
            <a:r>
              <a:rPr lang="en-GB" sz="1200" dirty="0" smtClean="0"/>
              <a:t> Leon &amp; Molly Mendoza</a:t>
            </a:r>
          </a:p>
          <a:p>
            <a:r>
              <a:rPr lang="en-GB" sz="1200" b="1" dirty="0" smtClean="0"/>
              <a:t>Every Child a Song </a:t>
            </a:r>
            <a:r>
              <a:rPr lang="en-GB" sz="1200" dirty="0" smtClean="0"/>
              <a:t>by Nicola Davies &amp; Marc Martin</a:t>
            </a:r>
          </a:p>
          <a:p>
            <a:r>
              <a:rPr lang="en-GB" sz="1200" b="1" dirty="0" smtClean="0"/>
              <a:t>We Are All Born Free: The Universal Declaration of Human Rights in Pictures</a:t>
            </a:r>
          </a:p>
          <a:p>
            <a:r>
              <a:rPr lang="en-GB" sz="1200" b="1" dirty="0" smtClean="0"/>
              <a:t>Counting on Katherine </a:t>
            </a:r>
            <a:r>
              <a:rPr lang="en-GB" sz="1200" dirty="0" smtClean="0"/>
              <a:t>by </a:t>
            </a:r>
            <a:r>
              <a:rPr lang="en-GB" sz="1200" dirty="0" err="1" smtClean="0"/>
              <a:t>Helaine</a:t>
            </a:r>
            <a:r>
              <a:rPr lang="en-GB" sz="1200" dirty="0" smtClean="0"/>
              <a:t> Becker &amp; Dow </a:t>
            </a:r>
            <a:r>
              <a:rPr lang="en-GB" sz="1200" dirty="0" err="1" smtClean="0"/>
              <a:t>Phumiruk</a:t>
            </a:r>
            <a:endParaRPr lang="en-GB" sz="1200" dirty="0" smtClean="0"/>
          </a:p>
          <a:p>
            <a:r>
              <a:rPr lang="en-GB" sz="1200" b="1" dirty="0" smtClean="0"/>
              <a:t>I Have the Right to be a Child </a:t>
            </a:r>
            <a:r>
              <a:rPr lang="en-GB" sz="1200" dirty="0" smtClean="0"/>
              <a:t>by Alain </a:t>
            </a:r>
            <a:r>
              <a:rPr lang="en-GB" sz="1200" dirty="0" err="1" smtClean="0"/>
              <a:t>Serres</a:t>
            </a:r>
            <a:r>
              <a:rPr lang="en-GB" sz="1200" dirty="0" smtClean="0"/>
              <a:t>, Aurelia </a:t>
            </a:r>
            <a:r>
              <a:rPr lang="en-GB" sz="1200" dirty="0" err="1" smtClean="0"/>
              <a:t>Fronty</a:t>
            </a:r>
            <a:r>
              <a:rPr lang="en-GB" sz="1200" dirty="0" smtClean="0"/>
              <a:t> &amp; Sarah </a:t>
            </a:r>
            <a:r>
              <a:rPr lang="en-GB" sz="1200" dirty="0" err="1" smtClean="0"/>
              <a:t>Ardizzone</a:t>
            </a:r>
            <a:endParaRPr lang="en-GB" sz="1200" dirty="0" smtClean="0"/>
          </a:p>
          <a:p>
            <a:r>
              <a:rPr lang="en-GB" sz="1200" b="1" dirty="0" smtClean="0"/>
              <a:t>If a Bus Could Talk: The Story of Rosa Parks </a:t>
            </a:r>
            <a:r>
              <a:rPr lang="en-GB" sz="1200" dirty="0" smtClean="0"/>
              <a:t>by Faith Ringgold</a:t>
            </a:r>
          </a:p>
          <a:p>
            <a:r>
              <a:rPr lang="en-GB" sz="1200" b="1" dirty="0" smtClean="0"/>
              <a:t>Perfectly Norman </a:t>
            </a:r>
            <a:r>
              <a:rPr lang="en-GB" sz="1200" dirty="0" smtClean="0"/>
              <a:t>by Tom Percival</a:t>
            </a:r>
          </a:p>
          <a:p>
            <a:r>
              <a:rPr lang="en-GB" sz="1200" b="1" dirty="0" smtClean="0"/>
              <a:t>Kamala Harries: Rooted in Justice </a:t>
            </a:r>
            <a:r>
              <a:rPr lang="en-GB" sz="1200" dirty="0" smtClean="0"/>
              <a:t>by Nikki Grimes &amp; Laura Freeman</a:t>
            </a:r>
          </a:p>
          <a:p>
            <a:r>
              <a:rPr lang="en-GB" sz="1200" b="1" dirty="0" smtClean="0"/>
              <a:t>Migrants </a:t>
            </a:r>
            <a:r>
              <a:rPr lang="en-GB" sz="1200" dirty="0" smtClean="0"/>
              <a:t>by </a:t>
            </a:r>
            <a:r>
              <a:rPr lang="en-GB" sz="1200" dirty="0" err="1" smtClean="0"/>
              <a:t>Issa</a:t>
            </a:r>
            <a:r>
              <a:rPr lang="en-GB" sz="1200" dirty="0" smtClean="0"/>
              <a:t> Watanabe</a:t>
            </a:r>
          </a:p>
          <a:p>
            <a:r>
              <a:rPr lang="en-GB" sz="1200" b="1" dirty="0" smtClean="0"/>
              <a:t>The Journey </a:t>
            </a:r>
            <a:r>
              <a:rPr lang="en-GB" sz="1200" dirty="0" smtClean="0"/>
              <a:t>by Francesca </a:t>
            </a:r>
            <a:r>
              <a:rPr lang="en-GB" sz="1200" dirty="0" err="1" smtClean="0"/>
              <a:t>Sanna</a:t>
            </a:r>
            <a:endParaRPr lang="en-GB" sz="1200" dirty="0" smtClean="0"/>
          </a:p>
          <a:p>
            <a:r>
              <a:rPr lang="en-GB" sz="1200" b="1" dirty="0" smtClean="0"/>
              <a:t>Boundless Sky </a:t>
            </a:r>
            <a:r>
              <a:rPr lang="en-GB" sz="1200" dirty="0" smtClean="0"/>
              <a:t>by Amanda Addison &amp; Manuela </a:t>
            </a:r>
            <a:r>
              <a:rPr lang="en-GB" sz="1200" dirty="0" err="1" smtClean="0"/>
              <a:t>Adreani</a:t>
            </a:r>
            <a:endParaRPr lang="en-GB" sz="1200" dirty="0" smtClean="0"/>
          </a:p>
          <a:p>
            <a:r>
              <a:rPr lang="en-GB" sz="1200" b="1" dirty="0" smtClean="0"/>
              <a:t>Henry’s Freedom Box </a:t>
            </a:r>
            <a:r>
              <a:rPr lang="en-GB" sz="1200" dirty="0" smtClean="0"/>
              <a:t>by Ellen Levine &amp; </a:t>
            </a:r>
            <a:r>
              <a:rPr lang="en-GB" sz="1200" dirty="0" err="1" smtClean="0"/>
              <a:t>Kadir</a:t>
            </a:r>
            <a:r>
              <a:rPr lang="en-GB" sz="1200" dirty="0" smtClean="0"/>
              <a:t> Nelson</a:t>
            </a:r>
          </a:p>
          <a:p>
            <a:r>
              <a:rPr lang="en-GB" sz="1200" b="1" dirty="0" smtClean="0"/>
              <a:t>Box: Henry Brown Mails Himself to Freedom </a:t>
            </a:r>
            <a:r>
              <a:rPr lang="en-GB" sz="1200" dirty="0" smtClean="0"/>
              <a:t>by Carole Boston Weatherford &amp; Michele Wood</a:t>
            </a:r>
          </a:p>
          <a:p>
            <a:r>
              <a:rPr lang="en-GB" sz="1200" b="1" dirty="0" smtClean="0"/>
              <a:t>Story Boat </a:t>
            </a:r>
            <a:r>
              <a:rPr lang="en-GB" sz="1200" dirty="0" smtClean="0"/>
              <a:t>by </a:t>
            </a:r>
            <a:r>
              <a:rPr lang="en-GB" sz="1200" dirty="0" err="1" smtClean="0"/>
              <a:t>Kyo</a:t>
            </a:r>
            <a:r>
              <a:rPr lang="en-GB" sz="1200" dirty="0" smtClean="0"/>
              <a:t> </a:t>
            </a:r>
            <a:r>
              <a:rPr lang="en-GB" sz="1200" dirty="0" err="1" smtClean="0"/>
              <a:t>Maclear</a:t>
            </a:r>
            <a:r>
              <a:rPr lang="en-GB" sz="1200" dirty="0" smtClean="0"/>
              <a:t> &amp; </a:t>
            </a:r>
            <a:r>
              <a:rPr lang="en-GB" sz="1200" dirty="0" err="1" smtClean="0"/>
              <a:t>Rashin</a:t>
            </a:r>
            <a:r>
              <a:rPr lang="en-GB" sz="1200" dirty="0" smtClean="0"/>
              <a:t> </a:t>
            </a:r>
            <a:r>
              <a:rPr lang="en-GB" sz="1200" dirty="0" err="1" smtClean="0"/>
              <a:t>Kheiriyeh</a:t>
            </a:r>
            <a:endParaRPr lang="en-GB" sz="1200" dirty="0" smtClean="0"/>
          </a:p>
          <a:p>
            <a:r>
              <a:rPr lang="en-GB" sz="1200" b="1" dirty="0" smtClean="0"/>
              <a:t>Mary Wears What She Wants </a:t>
            </a:r>
            <a:r>
              <a:rPr lang="en-GB" sz="1200" dirty="0" smtClean="0"/>
              <a:t>by Keith </a:t>
            </a:r>
            <a:r>
              <a:rPr lang="en-GB" sz="1200" dirty="0" err="1" smtClean="0"/>
              <a:t>Negley</a:t>
            </a:r>
            <a:r>
              <a:rPr lang="en-GB" sz="1200" dirty="0" smtClean="0"/>
              <a:t> </a:t>
            </a:r>
          </a:p>
          <a:p>
            <a:r>
              <a:rPr lang="en-GB" sz="1200" b="1" dirty="0" smtClean="0"/>
              <a:t>Julian at the Wedding </a:t>
            </a:r>
            <a:r>
              <a:rPr lang="en-GB" sz="1200" dirty="0" smtClean="0"/>
              <a:t>by Jessica Love</a:t>
            </a:r>
          </a:p>
          <a:p>
            <a:r>
              <a:rPr lang="en-GB" sz="1200" b="1" dirty="0" smtClean="0"/>
              <a:t>Moses: When Harriet Tubman Led Her People to Freedom </a:t>
            </a:r>
            <a:r>
              <a:rPr lang="en-GB" sz="1200" dirty="0" smtClean="0"/>
              <a:t>by Carole Boston Weatherford &amp; </a:t>
            </a:r>
            <a:r>
              <a:rPr lang="en-GB" sz="1200" dirty="0" err="1" smtClean="0"/>
              <a:t>Kadir</a:t>
            </a:r>
            <a:r>
              <a:rPr lang="en-GB" sz="1200" dirty="0" smtClean="0"/>
              <a:t> Nelson</a:t>
            </a:r>
          </a:p>
          <a:p>
            <a:r>
              <a:rPr lang="en-GB" sz="1200" b="1" dirty="0" smtClean="0"/>
              <a:t>The Undefeated </a:t>
            </a:r>
            <a:r>
              <a:rPr lang="en-GB" sz="1200" dirty="0" smtClean="0"/>
              <a:t>by Kwame Alexander &amp; </a:t>
            </a:r>
            <a:r>
              <a:rPr lang="en-GB" sz="1200" dirty="0" err="1" smtClean="0"/>
              <a:t>Kadir</a:t>
            </a:r>
            <a:r>
              <a:rPr lang="en-GB" sz="1200" dirty="0" smtClean="0"/>
              <a:t> Nelson</a:t>
            </a:r>
            <a:endParaRPr lang="en-GB" sz="1200" dirty="0"/>
          </a:p>
        </p:txBody>
      </p:sp>
      <p:pic>
        <p:nvPicPr>
          <p:cNvPr id="3074" name="Picture 2" descr="Freedom, We Sing: Amazon.co.uk: Amyra León, Molly Mendoza, Molly Mendoza: 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092" y="594116"/>
            <a:ext cx="1645330" cy="141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very Child A Song: Amazon.co.uk: Davies, Nicola, Martin, Marc:  9781526361417: Boo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05" y="599576"/>
            <a:ext cx="1280692" cy="142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e Are All Born Free: The Universal Declaration of Human Rights in  Pictures: Amazon.co.uk: Amnesty International: 9781847806635: 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573" y="599576"/>
            <a:ext cx="1243974" cy="142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 Have the Right to Be a Child: Amazon.co.uk: Alain Serres, Aurelia Fronty,  Sarah Ardizzone: 9781907912115: 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486" y="594116"/>
            <a:ext cx="1414900" cy="14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rosa parks picture boo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20" y="2152785"/>
            <a:ext cx="1653774" cy="14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dom, We Sing: Amazon.co.uk: Amyra León, Molly Mendoza, Molly Mendoza:  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6" y="155785"/>
            <a:ext cx="985848" cy="847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perfectly norm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67" y="2152785"/>
            <a:ext cx="1134718" cy="14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kamala harris picture boo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716" y="2147325"/>
            <a:ext cx="1434322" cy="14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migrants picture bo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485" y="2147325"/>
            <a:ext cx="1424611" cy="14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the journey picture book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19" y="3729547"/>
            <a:ext cx="1854820" cy="139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mage result for boundless sk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611" y="3719957"/>
            <a:ext cx="1764867" cy="139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Image result for box henry box boo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316" y="3719957"/>
            <a:ext cx="1144384" cy="139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Image result for box henry brown mails himself to freedo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809" y="3729546"/>
            <a:ext cx="1617287" cy="139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Image result for the storyboat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3" r="10080"/>
          <a:stretch/>
        </p:blipFill>
        <p:spPr bwMode="auto">
          <a:xfrm>
            <a:off x="4754819" y="5268314"/>
            <a:ext cx="1058152" cy="132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Image result for mary wears what she wants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44" y="5258723"/>
            <a:ext cx="1527549" cy="132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Image result for julian at the weddi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466" y="5258723"/>
            <a:ext cx="1430529" cy="132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Image result for moses picture book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599" y="5258723"/>
            <a:ext cx="1196210" cy="132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Image result for the undefeated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687" y="5200890"/>
            <a:ext cx="1436206" cy="137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women who changed the world picture books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363" y="594116"/>
            <a:ext cx="1176826" cy="142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8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974" y="221816"/>
            <a:ext cx="2184763" cy="45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>Individual liberty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071" y="1466012"/>
            <a:ext cx="44357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My Place </a:t>
            </a:r>
            <a:r>
              <a:rPr lang="en-GB" sz="1200" dirty="0" smtClean="0"/>
              <a:t>by Nadia Wheatley &amp; Donna Rawlins</a:t>
            </a:r>
          </a:p>
          <a:p>
            <a:r>
              <a:rPr lang="en-GB" sz="1200" b="1" dirty="0" err="1" smtClean="0"/>
              <a:t>Yusra</a:t>
            </a:r>
            <a:r>
              <a:rPr lang="en-GB" sz="1200" b="1" dirty="0" smtClean="0"/>
              <a:t> Swims </a:t>
            </a:r>
            <a:r>
              <a:rPr lang="en-GB" sz="1200" dirty="0" smtClean="0"/>
              <a:t>by Julie </a:t>
            </a:r>
            <a:r>
              <a:rPr lang="en-GB" sz="1200" dirty="0" err="1" smtClean="0"/>
              <a:t>Abery</a:t>
            </a:r>
            <a:r>
              <a:rPr lang="en-GB" sz="1200" dirty="0" smtClean="0"/>
              <a:t> &amp; Sally Deng </a:t>
            </a:r>
          </a:p>
          <a:p>
            <a:r>
              <a:rPr lang="en-GB" sz="1200" b="1" dirty="0" smtClean="0"/>
              <a:t>Muslim Girls Rise </a:t>
            </a:r>
            <a:r>
              <a:rPr lang="en-GB" sz="1200" dirty="0" smtClean="0"/>
              <a:t>by </a:t>
            </a:r>
            <a:r>
              <a:rPr lang="en-GB" sz="1200" dirty="0" err="1" smtClean="0"/>
              <a:t>Saira</a:t>
            </a:r>
            <a:r>
              <a:rPr lang="en-GB" sz="1200" dirty="0" smtClean="0"/>
              <a:t> Mir &amp; </a:t>
            </a:r>
            <a:r>
              <a:rPr lang="en-GB" sz="1200" dirty="0" err="1" smtClean="0"/>
              <a:t>Aaliya</a:t>
            </a:r>
            <a:r>
              <a:rPr lang="en-GB" sz="1200" dirty="0" smtClean="0"/>
              <a:t> Jaleel</a:t>
            </a:r>
          </a:p>
          <a:p>
            <a:r>
              <a:rPr lang="en-GB" sz="1200" b="1" dirty="0" smtClean="0"/>
              <a:t>Flight for Freedom </a:t>
            </a:r>
            <a:r>
              <a:rPr lang="en-GB" sz="1200" dirty="0" smtClean="0"/>
              <a:t>by Kristen Fulton &amp; </a:t>
            </a:r>
            <a:r>
              <a:rPr lang="en-GB" sz="1200" dirty="0" err="1" smtClean="0"/>
              <a:t>Torben</a:t>
            </a:r>
            <a:r>
              <a:rPr lang="en-GB" sz="1200" dirty="0" smtClean="0"/>
              <a:t> </a:t>
            </a:r>
            <a:r>
              <a:rPr lang="en-GB" sz="1200" dirty="0" err="1" smtClean="0"/>
              <a:t>Kuhlmann</a:t>
            </a:r>
            <a:endParaRPr lang="en-GB" sz="1200" dirty="0" smtClean="0"/>
          </a:p>
          <a:p>
            <a:r>
              <a:rPr lang="en-GB" sz="1200" b="1" dirty="0"/>
              <a:t>Dreams of Freedom in Words &amp; Pictures</a:t>
            </a:r>
          </a:p>
          <a:p>
            <a:r>
              <a:rPr lang="en-GB" sz="1200" b="1" dirty="0" smtClean="0"/>
              <a:t>Tell Tail </a:t>
            </a:r>
            <a:r>
              <a:rPr lang="en-GB" sz="1200" dirty="0" smtClean="0"/>
              <a:t>by C K </a:t>
            </a:r>
            <a:r>
              <a:rPr lang="en-GB" sz="1200" dirty="0" err="1" smtClean="0"/>
              <a:t>Smouha</a:t>
            </a:r>
            <a:r>
              <a:rPr lang="en-GB" sz="1200" dirty="0" smtClean="0"/>
              <a:t> &amp; Katie </a:t>
            </a:r>
            <a:r>
              <a:rPr lang="en-GB" sz="1200" dirty="0" err="1" smtClean="0"/>
              <a:t>Brosnan</a:t>
            </a:r>
            <a:endParaRPr lang="en-GB" sz="1200" dirty="0" smtClean="0"/>
          </a:p>
          <a:p>
            <a:r>
              <a:rPr lang="en-GB" sz="1200" b="1" dirty="0" smtClean="0"/>
              <a:t>What Wesley Wore </a:t>
            </a:r>
            <a:r>
              <a:rPr lang="en-GB" sz="1200" dirty="0" smtClean="0"/>
              <a:t>by Samuel Langley-Swain &amp; Ryan </a:t>
            </a:r>
            <a:r>
              <a:rPr lang="en-GB" sz="1200" dirty="0" err="1" smtClean="0"/>
              <a:t>Sonderegger</a:t>
            </a:r>
            <a:endParaRPr lang="en-GB" sz="1200" dirty="0" smtClean="0"/>
          </a:p>
          <a:p>
            <a:r>
              <a:rPr lang="en-GB" sz="1200" b="1" dirty="0" smtClean="0"/>
              <a:t>Minty: A Story of Young Harriet Tubman </a:t>
            </a:r>
            <a:r>
              <a:rPr lang="en-GB" sz="1200" dirty="0" smtClean="0"/>
              <a:t>by Alan Schroeder &amp; Jerry Pinkney</a:t>
            </a:r>
          </a:p>
          <a:p>
            <a:r>
              <a:rPr lang="en-GB" sz="1200" b="1" dirty="0" smtClean="0"/>
              <a:t>Julian is a Mermaid </a:t>
            </a:r>
            <a:r>
              <a:rPr lang="en-GB" sz="1200" dirty="0" smtClean="0"/>
              <a:t>by Jessica Love</a:t>
            </a:r>
          </a:p>
          <a:p>
            <a:r>
              <a:rPr lang="en-GB" sz="1200" b="1" dirty="0" smtClean="0"/>
              <a:t>Nelson Mandela: Long Walk to Freedom </a:t>
            </a:r>
            <a:r>
              <a:rPr lang="en-GB" sz="1200" dirty="0" smtClean="0"/>
              <a:t>by Chris Van </a:t>
            </a:r>
            <a:r>
              <a:rPr lang="en-GB" sz="1200" dirty="0" err="1" smtClean="0"/>
              <a:t>Wyk</a:t>
            </a:r>
            <a:r>
              <a:rPr lang="en-GB" sz="1200" dirty="0" smtClean="0"/>
              <a:t> &amp; Paddy </a:t>
            </a:r>
            <a:r>
              <a:rPr lang="en-GB" sz="1200" dirty="0" err="1" smtClean="0"/>
              <a:t>Bouma</a:t>
            </a:r>
            <a:endParaRPr lang="en-GB" sz="1200" dirty="0" smtClean="0"/>
          </a:p>
          <a:p>
            <a:r>
              <a:rPr lang="en-GB" sz="1200" b="1" dirty="0" smtClean="0"/>
              <a:t>And Tango Makes Three </a:t>
            </a:r>
            <a:r>
              <a:rPr lang="en-GB" sz="1200" dirty="0" smtClean="0"/>
              <a:t>by Justin Richardson, Peter Parnell &amp; Henry Cole</a:t>
            </a:r>
          </a:p>
          <a:p>
            <a:r>
              <a:rPr lang="en-GB" sz="1200" b="1" dirty="0" smtClean="0"/>
              <a:t>We Are Family </a:t>
            </a:r>
            <a:r>
              <a:rPr lang="en-GB" sz="1200" dirty="0" smtClean="0"/>
              <a:t>by Patricia </a:t>
            </a:r>
            <a:r>
              <a:rPr lang="en-GB" sz="1200" dirty="0" err="1" smtClean="0"/>
              <a:t>Hegarty</a:t>
            </a:r>
            <a:r>
              <a:rPr lang="en-GB" sz="1200" dirty="0" smtClean="0"/>
              <a:t> &amp; Ryan </a:t>
            </a:r>
            <a:r>
              <a:rPr lang="en-GB" sz="1200" dirty="0" err="1" smtClean="0"/>
              <a:t>Wheatcroft</a:t>
            </a:r>
            <a:endParaRPr lang="en-GB" sz="1200" dirty="0" smtClean="0"/>
          </a:p>
          <a:p>
            <a:r>
              <a:rPr lang="en-GB" sz="1200" b="1" dirty="0" smtClean="0"/>
              <a:t>Pride: The Story of Harvey Milk and the Rainbow Flag </a:t>
            </a:r>
            <a:r>
              <a:rPr lang="en-GB" sz="1200" dirty="0" smtClean="0"/>
              <a:t>by Rob Sanders &amp; Steven Salerno </a:t>
            </a:r>
          </a:p>
          <a:p>
            <a:r>
              <a:rPr lang="en-GB" sz="1200" b="1" dirty="0" smtClean="0"/>
              <a:t>Introducing Teddy </a:t>
            </a:r>
            <a:r>
              <a:rPr lang="en-GB" sz="1200" dirty="0" smtClean="0"/>
              <a:t>by Jessica Walton &amp; Dougal MacPherson</a:t>
            </a:r>
          </a:p>
          <a:p>
            <a:r>
              <a:rPr lang="en-GB" sz="1200" b="1" dirty="0" smtClean="0"/>
              <a:t>Malala’s Magic Pencil </a:t>
            </a:r>
            <a:r>
              <a:rPr lang="en-GB" sz="1200" dirty="0" smtClean="0"/>
              <a:t>by Malala Yousafzai &amp; </a:t>
            </a:r>
            <a:r>
              <a:rPr lang="en-GB" sz="1200" dirty="0" err="1" smtClean="0"/>
              <a:t>Kerascoet</a:t>
            </a:r>
            <a:endParaRPr lang="en-GB" sz="1200" dirty="0" smtClean="0"/>
          </a:p>
          <a:p>
            <a:r>
              <a:rPr lang="en-GB" sz="1200" b="1" dirty="0" smtClean="0"/>
              <a:t>Malala Yousafzai: Warrior with Words</a:t>
            </a:r>
            <a:r>
              <a:rPr lang="en-GB" sz="1200" dirty="0" smtClean="0"/>
              <a:t> by Karen Leggett </a:t>
            </a:r>
            <a:r>
              <a:rPr lang="en-GB" sz="1200" dirty="0" err="1" smtClean="0"/>
              <a:t>Abouraya</a:t>
            </a:r>
            <a:r>
              <a:rPr lang="en-GB" sz="1200" dirty="0" smtClean="0"/>
              <a:t> &amp; L C Wheatley</a:t>
            </a:r>
          </a:p>
          <a:p>
            <a:r>
              <a:rPr lang="en-GB" sz="1200" b="1" dirty="0" smtClean="0"/>
              <a:t>For the Right to Learn: Malala Yousafzai’s Story </a:t>
            </a:r>
            <a:r>
              <a:rPr lang="en-GB" sz="1200" dirty="0" smtClean="0"/>
              <a:t>by Rebecca Langston-George &amp; Janna Bock</a:t>
            </a:r>
            <a:endParaRPr lang="en-GB" sz="1200" dirty="0"/>
          </a:p>
        </p:txBody>
      </p:sp>
      <p:pic>
        <p:nvPicPr>
          <p:cNvPr id="10" name="Picture 2" descr="Freedom, We Sing: Amazon.co.uk: Amyra León, Molly Mendoza, Molly Mendoza: 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6" y="155785"/>
            <a:ext cx="985848" cy="847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my place picture 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456" y="579675"/>
            <a:ext cx="1258651" cy="140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yusra swim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467" y="579673"/>
            <a:ext cx="1103617" cy="140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muslim girls ri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954" y="579673"/>
            <a:ext cx="1155745" cy="140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flight for freed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570" y="579673"/>
            <a:ext cx="1023732" cy="140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tell tail c k smouh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457" y="2135280"/>
            <a:ext cx="1675626" cy="145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Image result for what wesley wo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242" y="2132838"/>
            <a:ext cx="1421584" cy="145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Image result for minty childrens boo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21" y="2132838"/>
            <a:ext cx="1197599" cy="145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dreams of freed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173" y="579673"/>
            <a:ext cx="1261997" cy="140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ulian is a mermai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41" y="2135280"/>
            <a:ext cx="1576330" cy="145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reedom picture books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 r="16751"/>
          <a:stretch/>
        </p:blipFill>
        <p:spPr bwMode="auto">
          <a:xfrm>
            <a:off x="5042532" y="3734511"/>
            <a:ext cx="1672551" cy="132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nd tango makes thre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80" y="3729359"/>
            <a:ext cx="1712538" cy="132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we are family boo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67" y="3729359"/>
            <a:ext cx="1414938" cy="132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lgbt picture book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354" y="3734512"/>
            <a:ext cx="1053816" cy="131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lgbt picture book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51" y="5166398"/>
            <a:ext cx="1472616" cy="147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malala children's book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63" y="5172908"/>
            <a:ext cx="1334190" cy="147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malala children's book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26" y="5163167"/>
            <a:ext cx="1472615" cy="147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for the right to learn malala children's books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14" y="5163167"/>
            <a:ext cx="1145256" cy="147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09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974" y="221816"/>
            <a:ext cx="2184763" cy="45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>Individual liberty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071" y="1466012"/>
            <a:ext cx="443572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Pies from Nowhere: How Georgia Gilmore Sustained the Montgomery Bus Boycott</a:t>
            </a:r>
            <a:r>
              <a:rPr lang="en-GB" sz="1200" dirty="0"/>
              <a:t> by Dee </a:t>
            </a:r>
            <a:r>
              <a:rPr lang="en-GB" sz="1200" dirty="0" err="1"/>
              <a:t>Romito</a:t>
            </a:r>
            <a:r>
              <a:rPr lang="en-GB" sz="1200" dirty="0"/>
              <a:t> &amp; Laura </a:t>
            </a:r>
            <a:r>
              <a:rPr lang="en-GB" sz="1200" dirty="0" smtClean="0"/>
              <a:t>Freeman</a:t>
            </a:r>
          </a:p>
          <a:p>
            <a:r>
              <a:rPr lang="en-GB" sz="1200" b="1" dirty="0" smtClean="0"/>
              <a:t>Fantastically Great Women Who Changed the World </a:t>
            </a:r>
            <a:r>
              <a:rPr lang="en-GB" sz="1200" dirty="0" smtClean="0"/>
              <a:t>by Kate Pankhurst</a:t>
            </a:r>
          </a:p>
          <a:p>
            <a:r>
              <a:rPr lang="en-GB" sz="1200" b="1" dirty="0"/>
              <a:t>The Proudest Blue: A Story of Hijab and Family </a:t>
            </a:r>
            <a:r>
              <a:rPr lang="en-GB" sz="1200" dirty="0"/>
              <a:t>by </a:t>
            </a:r>
            <a:r>
              <a:rPr lang="en-GB" sz="1200" dirty="0" err="1"/>
              <a:t>Ibtihaj</a:t>
            </a:r>
            <a:r>
              <a:rPr lang="en-GB" sz="1200" dirty="0"/>
              <a:t> Muhammad, S K Ali &amp; Hatem </a:t>
            </a:r>
            <a:r>
              <a:rPr lang="en-GB" sz="1200" dirty="0" smtClean="0"/>
              <a:t>Aly</a:t>
            </a:r>
          </a:p>
          <a:p>
            <a:r>
              <a:rPr lang="en-GB" sz="1200" b="1" dirty="0"/>
              <a:t>Don’t Cross the Line </a:t>
            </a:r>
            <a:r>
              <a:rPr lang="en-GB" sz="1200" dirty="0"/>
              <a:t>by Isabel </a:t>
            </a:r>
            <a:r>
              <a:rPr lang="en-GB" sz="1200" dirty="0" err="1"/>
              <a:t>Minhos</a:t>
            </a:r>
            <a:r>
              <a:rPr lang="en-GB" sz="1200" dirty="0"/>
              <a:t> Martins &amp; Bernardo P </a:t>
            </a:r>
            <a:r>
              <a:rPr lang="en-GB" sz="1200" dirty="0" err="1" smtClean="0"/>
              <a:t>Carvalho</a:t>
            </a:r>
            <a:endParaRPr lang="en-GB" sz="1200" dirty="0" smtClean="0"/>
          </a:p>
          <a:p>
            <a:r>
              <a:rPr lang="en-GB" sz="1200" b="1" dirty="0" err="1" smtClean="0"/>
              <a:t>Sonam</a:t>
            </a:r>
            <a:r>
              <a:rPr lang="en-GB" sz="1200" b="1" dirty="0" smtClean="0"/>
              <a:t> and the Silence </a:t>
            </a:r>
            <a:r>
              <a:rPr lang="en-GB" sz="1200" dirty="0" smtClean="0"/>
              <a:t>by Eddie Ayres &amp; </a:t>
            </a:r>
            <a:r>
              <a:rPr lang="en-GB" sz="1200" dirty="0" err="1" smtClean="0"/>
              <a:t>Ronak</a:t>
            </a:r>
            <a:r>
              <a:rPr lang="en-GB" sz="1200" dirty="0" smtClean="0"/>
              <a:t> </a:t>
            </a:r>
            <a:r>
              <a:rPr lang="en-GB" sz="1200" dirty="0" err="1" smtClean="0"/>
              <a:t>Taher</a:t>
            </a:r>
            <a:endParaRPr lang="en-GB" sz="1200" dirty="0" smtClean="0"/>
          </a:p>
          <a:p>
            <a:r>
              <a:rPr lang="en-GB" sz="1200" b="1" dirty="0" smtClean="0"/>
              <a:t>Anne Frank: The Girl Heard Around the World </a:t>
            </a:r>
            <a:r>
              <a:rPr lang="en-GB" sz="1200" dirty="0" smtClean="0"/>
              <a:t>by Linda </a:t>
            </a:r>
            <a:r>
              <a:rPr lang="en-GB" sz="1200" dirty="0" err="1" smtClean="0"/>
              <a:t>Elovitz</a:t>
            </a:r>
            <a:r>
              <a:rPr lang="en-GB" sz="1200" dirty="0" smtClean="0"/>
              <a:t> Marshall &amp; Aura Lewis </a:t>
            </a:r>
          </a:p>
          <a:p>
            <a:r>
              <a:rPr lang="en-GB" sz="1200" b="1" dirty="0" smtClean="0"/>
              <a:t>Cicada</a:t>
            </a:r>
            <a:r>
              <a:rPr lang="en-GB" sz="1200" dirty="0" smtClean="0"/>
              <a:t> by Shaun Tan</a:t>
            </a:r>
          </a:p>
          <a:p>
            <a:r>
              <a:rPr lang="en-GB" sz="1200" b="1" dirty="0" smtClean="0"/>
              <a:t>Goliath: The Boy Who Was Different </a:t>
            </a:r>
            <a:r>
              <a:rPr lang="en-GB" sz="1200" dirty="0" smtClean="0"/>
              <a:t>by </a:t>
            </a:r>
            <a:r>
              <a:rPr lang="en-GB" sz="1200" dirty="0" err="1" smtClean="0"/>
              <a:t>Ximo</a:t>
            </a:r>
            <a:r>
              <a:rPr lang="en-GB" sz="1200" dirty="0" smtClean="0"/>
              <a:t> </a:t>
            </a:r>
            <a:r>
              <a:rPr lang="en-GB" sz="1200" dirty="0" err="1" smtClean="0"/>
              <a:t>Abadia</a:t>
            </a:r>
            <a:endParaRPr lang="en-GB" sz="1200" dirty="0" smtClean="0"/>
          </a:p>
          <a:p>
            <a:r>
              <a:rPr lang="en-GB" sz="1200" b="1" dirty="0" smtClean="0"/>
              <a:t>The Day the Crayons Quit </a:t>
            </a:r>
            <a:r>
              <a:rPr lang="en-GB" sz="1200" dirty="0" smtClean="0"/>
              <a:t>by Drew </a:t>
            </a:r>
            <a:r>
              <a:rPr lang="en-GB" sz="1200" dirty="0" err="1" smtClean="0"/>
              <a:t>Daywalt</a:t>
            </a:r>
            <a:r>
              <a:rPr lang="en-GB" sz="1200" dirty="0" smtClean="0"/>
              <a:t> &amp; Oliver Jeffers</a:t>
            </a:r>
          </a:p>
          <a:p>
            <a:r>
              <a:rPr lang="en-GB" sz="1200" b="1" dirty="0" err="1" smtClean="0"/>
              <a:t>Weslandia</a:t>
            </a:r>
            <a:r>
              <a:rPr lang="en-GB" sz="1200" dirty="0" smtClean="0"/>
              <a:t> by Paul Fleischman &amp; Kevin Hawkes</a:t>
            </a:r>
          </a:p>
          <a:p>
            <a:r>
              <a:rPr lang="en-GB" sz="1200" b="1" dirty="0" smtClean="0"/>
              <a:t>Beyond the Fence </a:t>
            </a:r>
            <a:r>
              <a:rPr lang="en-GB" sz="1200" dirty="0" smtClean="0"/>
              <a:t>by Maria </a:t>
            </a:r>
            <a:r>
              <a:rPr lang="en-GB" sz="1200" dirty="0" err="1" smtClean="0"/>
              <a:t>Gulemetova</a:t>
            </a:r>
            <a:endParaRPr lang="en-GB" sz="1200" dirty="0" smtClean="0"/>
          </a:p>
          <a:p>
            <a:r>
              <a:rPr lang="en-GB" sz="1200" b="1" dirty="0" smtClean="0"/>
              <a:t>The Day You Begin </a:t>
            </a:r>
            <a:r>
              <a:rPr lang="en-GB" sz="1200" dirty="0" smtClean="0"/>
              <a:t>by Jacqueline Woodson &amp; Rafael Lopez</a:t>
            </a:r>
          </a:p>
          <a:p>
            <a:r>
              <a:rPr lang="en-GB" sz="1200" b="1" dirty="0" smtClean="0"/>
              <a:t>Caged</a:t>
            </a:r>
            <a:r>
              <a:rPr lang="en-GB" sz="1200" dirty="0" smtClean="0"/>
              <a:t> by Duncan Annand</a:t>
            </a:r>
          </a:p>
          <a:p>
            <a:r>
              <a:rPr lang="en-GB" sz="1200" b="1" dirty="0"/>
              <a:t>The Girl with Two Dads </a:t>
            </a:r>
            <a:r>
              <a:rPr lang="en-GB" sz="1200" dirty="0"/>
              <a:t>by Mel Elliott</a:t>
            </a:r>
          </a:p>
          <a:p>
            <a:r>
              <a:rPr lang="en-GB" sz="1200" b="1" dirty="0" smtClean="0"/>
              <a:t>Pink </a:t>
            </a:r>
            <a:r>
              <a:rPr lang="en-GB" sz="1200" dirty="0" smtClean="0"/>
              <a:t>by Lynne Rickards &amp; Margaret Chamberlain </a:t>
            </a:r>
          </a:p>
          <a:p>
            <a:r>
              <a:rPr lang="en-GB" sz="1200" b="1" dirty="0" smtClean="0"/>
              <a:t>Keith Among the Pigeons </a:t>
            </a:r>
            <a:r>
              <a:rPr lang="en-GB" sz="1200" dirty="0" smtClean="0"/>
              <a:t>by Katie </a:t>
            </a:r>
            <a:r>
              <a:rPr lang="en-GB" sz="1200" dirty="0" err="1" smtClean="0"/>
              <a:t>Brosnan</a:t>
            </a:r>
            <a:endParaRPr lang="en-GB" sz="1200" dirty="0" smtClean="0"/>
          </a:p>
          <a:p>
            <a:r>
              <a:rPr lang="en-GB" sz="1200" b="1" dirty="0" smtClean="0"/>
              <a:t>Born to Ride </a:t>
            </a:r>
            <a:r>
              <a:rPr lang="en-GB" sz="1200" dirty="0" smtClean="0"/>
              <a:t>by Larissa </a:t>
            </a:r>
            <a:r>
              <a:rPr lang="en-GB" sz="1200" dirty="0" err="1" smtClean="0"/>
              <a:t>Theule</a:t>
            </a:r>
            <a:r>
              <a:rPr lang="en-GB" sz="1200" dirty="0" smtClean="0"/>
              <a:t> &amp; Kelsey </a:t>
            </a:r>
            <a:r>
              <a:rPr lang="en-GB" sz="1200" dirty="0" err="1" smtClean="0"/>
              <a:t>Garrity</a:t>
            </a:r>
            <a:r>
              <a:rPr lang="en-GB" sz="1200" dirty="0" smtClean="0"/>
              <a:t>-Riley</a:t>
            </a:r>
          </a:p>
          <a:p>
            <a:r>
              <a:rPr lang="en-GB" sz="1200" b="1" dirty="0" smtClean="0"/>
              <a:t>Little Dreamers: Visionary Women Around the World </a:t>
            </a:r>
            <a:r>
              <a:rPr lang="en-GB" sz="1200" dirty="0" smtClean="0"/>
              <a:t>by Vashti Harrison</a:t>
            </a:r>
          </a:p>
          <a:p>
            <a:r>
              <a:rPr lang="en-GB" sz="1200" b="1" dirty="0" err="1" smtClean="0"/>
              <a:t>HerStory</a:t>
            </a:r>
            <a:r>
              <a:rPr lang="en-GB" sz="1200" dirty="0" smtClean="0"/>
              <a:t> by Katherine Halligan &amp; Sarah Walsh</a:t>
            </a:r>
          </a:p>
          <a:p>
            <a:endParaRPr lang="en-GB" sz="1200" dirty="0"/>
          </a:p>
        </p:txBody>
      </p:sp>
      <p:pic>
        <p:nvPicPr>
          <p:cNvPr id="10" name="Picture 2" descr="Freedom, We Sing: Amazon.co.uk: Amyra León, Molly Mendoza, Molly Mendoza: 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6" y="155785"/>
            <a:ext cx="985848" cy="847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 for pies from nowhe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69" y="499693"/>
            <a:ext cx="1188920" cy="154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antastically Great Women Who Changed The World: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69" y="480700"/>
            <a:ext cx="1533684" cy="154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Image result for the proudest blue bo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334" y="480700"/>
            <a:ext cx="1540150" cy="154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Image result for dont cross the line bo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24" y="499693"/>
            <a:ext cx="1302417" cy="154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onam and the silen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69" y="2194561"/>
            <a:ext cx="1188920" cy="15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anne frank the girl heard around the worl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067" y="2194561"/>
            <a:ext cx="1104303" cy="154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cicade shaun t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748" y="2194561"/>
            <a:ext cx="1182712" cy="15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goliath the boy who was different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0" r="18708"/>
          <a:stretch/>
        </p:blipFill>
        <p:spPr bwMode="auto">
          <a:xfrm>
            <a:off x="9221838" y="2194561"/>
            <a:ext cx="966273" cy="15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the day the crayons qui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489" y="2194561"/>
            <a:ext cx="1540052" cy="15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 result for welsandi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70" y="3907723"/>
            <a:ext cx="1401298" cy="121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Image result for beyond the fenc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3907722"/>
            <a:ext cx="1666884" cy="121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he day you begi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586" y="3907722"/>
            <a:ext cx="1049142" cy="121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ged annan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955" y="3888729"/>
            <a:ext cx="916991" cy="12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ink rickard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69" y="5295147"/>
            <a:ext cx="1413661" cy="12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he girl with two dad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796" y="3888730"/>
            <a:ext cx="1118745" cy="125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keith among the pigeon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297" y="5295145"/>
            <a:ext cx="1242347" cy="12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women can cycle childrens books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16" y="5295145"/>
            <a:ext cx="1016971" cy="12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women can cycle childrens books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419" y="5295145"/>
            <a:ext cx="1039318" cy="12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women who changed the world picture books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409" y="5295145"/>
            <a:ext cx="1070131" cy="12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8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974" y="221816"/>
            <a:ext cx="2184763" cy="45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>Individual liberty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071" y="1466012"/>
            <a:ext cx="4435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The Girls </a:t>
            </a:r>
            <a:r>
              <a:rPr lang="en-GB" sz="1200" dirty="0" smtClean="0"/>
              <a:t>by Lauren Ace &amp; Jenny </a:t>
            </a:r>
            <a:r>
              <a:rPr lang="en-GB" sz="1200" dirty="0" err="1" smtClean="0"/>
              <a:t>Lovlie</a:t>
            </a:r>
            <a:endParaRPr lang="en-GB" sz="1200" dirty="0" smtClean="0"/>
          </a:p>
          <a:p>
            <a:r>
              <a:rPr lang="en-GB" sz="1200" b="1" dirty="0" smtClean="0"/>
              <a:t>The Boys </a:t>
            </a:r>
            <a:r>
              <a:rPr lang="en-GB" sz="1200" dirty="0" smtClean="0"/>
              <a:t>by Lauren Ace &amp; Jenny </a:t>
            </a:r>
            <a:r>
              <a:rPr lang="en-GB" sz="1200" dirty="0" err="1" smtClean="0"/>
              <a:t>Lovlie</a:t>
            </a:r>
            <a:endParaRPr lang="en-GB" sz="1200" dirty="0" smtClean="0"/>
          </a:p>
          <a:p>
            <a:r>
              <a:rPr lang="en-GB" sz="1200" b="1" dirty="0" smtClean="0"/>
              <a:t>Something Else </a:t>
            </a:r>
            <a:r>
              <a:rPr lang="en-GB" sz="1200" dirty="0" smtClean="0"/>
              <a:t>by Kathryn Cave &amp; Chris Riddell </a:t>
            </a:r>
          </a:p>
          <a:p>
            <a:r>
              <a:rPr lang="en-GB" sz="1200" b="1" dirty="0" smtClean="0"/>
              <a:t>For Every Child </a:t>
            </a:r>
            <a:r>
              <a:rPr lang="en-GB" sz="1200" dirty="0" smtClean="0"/>
              <a:t>from </a:t>
            </a:r>
            <a:r>
              <a:rPr lang="en-GB" sz="1200" dirty="0" err="1" smtClean="0"/>
              <a:t>Unicef</a:t>
            </a:r>
            <a:endParaRPr lang="en-GB" sz="1200" dirty="0" smtClean="0"/>
          </a:p>
          <a:p>
            <a:r>
              <a:rPr lang="en-GB" sz="1200" b="1" dirty="0" smtClean="0"/>
              <a:t>We’re All Wonders </a:t>
            </a:r>
            <a:r>
              <a:rPr lang="en-GB" sz="1200" dirty="0" smtClean="0"/>
              <a:t>by R J Palacio </a:t>
            </a:r>
            <a:endParaRPr lang="en-GB" sz="1200" dirty="0"/>
          </a:p>
        </p:txBody>
      </p:sp>
      <p:pic>
        <p:nvPicPr>
          <p:cNvPr id="10" name="Picture 2" descr="Freedom, We Sing: Amazon.co.uk: Amyra León, Molly Mendoza, Molly Mendoza: 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6" y="155785"/>
            <a:ext cx="985848" cy="847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the girls lauren 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95" y="676643"/>
            <a:ext cx="1388119" cy="13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he girls lauren a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36" y="675219"/>
            <a:ext cx="1389689" cy="138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omething else picture bo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47" y="675219"/>
            <a:ext cx="1045950" cy="138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ages-na.ssl-images-amazon.com/images/I/51H657QSPCL._SX375_BO1,204,203,200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019" y="675219"/>
            <a:ext cx="1103459" cy="138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wonder bo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300" y="675219"/>
            <a:ext cx="1048237" cy="138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43100" y="877584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MUTUAL RESPECT &amp; TOLERANCE</a:t>
            </a:r>
            <a:endParaRPr lang="en-GB" dirty="0"/>
          </a:p>
        </p:txBody>
      </p:sp>
      <p:pic>
        <p:nvPicPr>
          <p:cNvPr id="4" name="Picture 20" descr="Image result for drawn together 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87" y="2170612"/>
            <a:ext cx="2791426" cy="3611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974" y="221816"/>
            <a:ext cx="2184763" cy="45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>Mutual Respect &amp; Tolerance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071" y="1466012"/>
            <a:ext cx="443572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Two Monsters </a:t>
            </a:r>
            <a:r>
              <a:rPr lang="en-GB" sz="1200" dirty="0" smtClean="0"/>
              <a:t>by David McKee</a:t>
            </a:r>
          </a:p>
          <a:p>
            <a:r>
              <a:rPr lang="en-GB" sz="1200" b="1" dirty="0" smtClean="0"/>
              <a:t>How to Change the World </a:t>
            </a:r>
            <a:r>
              <a:rPr lang="en-GB" sz="1200" dirty="0" smtClean="0"/>
              <a:t>by </a:t>
            </a:r>
            <a:r>
              <a:rPr lang="en-GB" sz="1200" dirty="0" err="1" smtClean="0"/>
              <a:t>Rashmi</a:t>
            </a:r>
            <a:r>
              <a:rPr lang="en-GB" sz="1200" dirty="0" smtClean="0"/>
              <a:t> </a:t>
            </a:r>
            <a:r>
              <a:rPr lang="en-GB" sz="1200" dirty="0" err="1" smtClean="0"/>
              <a:t>Sirdeshpande</a:t>
            </a:r>
            <a:r>
              <a:rPr lang="en-GB" sz="1200" dirty="0" smtClean="0"/>
              <a:t> &amp; Annabel Tempest</a:t>
            </a:r>
          </a:p>
          <a:p>
            <a:r>
              <a:rPr lang="en-GB" sz="1200" b="1" dirty="0" smtClean="0"/>
              <a:t>The Honey Hunter </a:t>
            </a:r>
            <a:r>
              <a:rPr lang="en-GB" sz="1200" dirty="0" smtClean="0"/>
              <a:t>by </a:t>
            </a:r>
            <a:r>
              <a:rPr lang="en-GB" sz="1200" dirty="0" err="1" smtClean="0"/>
              <a:t>Karthika</a:t>
            </a:r>
            <a:r>
              <a:rPr lang="en-GB" sz="1200" dirty="0" smtClean="0"/>
              <a:t> Nair &amp; Joelle </a:t>
            </a:r>
            <a:r>
              <a:rPr lang="en-GB" sz="1200" dirty="0" err="1" smtClean="0"/>
              <a:t>Jolivet</a:t>
            </a:r>
            <a:endParaRPr lang="en-GB" sz="1200" dirty="0" smtClean="0"/>
          </a:p>
          <a:p>
            <a:r>
              <a:rPr lang="en-GB" sz="1200" b="1" dirty="0" smtClean="0"/>
              <a:t>Oh No, George! </a:t>
            </a:r>
            <a:r>
              <a:rPr lang="en-GB" sz="1200" dirty="0" smtClean="0"/>
              <a:t>By Chris Haughton </a:t>
            </a:r>
          </a:p>
          <a:p>
            <a:r>
              <a:rPr lang="en-GB" sz="1200" b="1" dirty="0" smtClean="0"/>
              <a:t>All Are Welcome </a:t>
            </a:r>
            <a:r>
              <a:rPr lang="en-GB" sz="1200" dirty="0" smtClean="0"/>
              <a:t>by Alexandra </a:t>
            </a:r>
            <a:r>
              <a:rPr lang="en-GB" sz="1200" dirty="0" err="1" smtClean="0"/>
              <a:t>Penfold</a:t>
            </a:r>
            <a:r>
              <a:rPr lang="en-GB" sz="1200" dirty="0" smtClean="0"/>
              <a:t> &amp; Suzanne Kaufman</a:t>
            </a:r>
          </a:p>
          <a:p>
            <a:r>
              <a:rPr lang="en-GB" sz="1200" b="1" dirty="0" smtClean="0"/>
              <a:t>Green </a:t>
            </a:r>
            <a:r>
              <a:rPr lang="en-GB" sz="1200" b="1" dirty="0"/>
              <a:t>Lizards and Red Rectangles and the Blue Ball: A Story of Living in Harmony </a:t>
            </a:r>
            <a:r>
              <a:rPr lang="en-GB" sz="1200" dirty="0"/>
              <a:t>by Steve </a:t>
            </a:r>
            <a:r>
              <a:rPr lang="en-GB" sz="1200" dirty="0" smtClean="0"/>
              <a:t>Antony</a:t>
            </a:r>
          </a:p>
          <a:p>
            <a:r>
              <a:rPr lang="en-GB" sz="1200" b="1" dirty="0" smtClean="0"/>
              <a:t>Inch &amp; Grub: A Story of Cavemen </a:t>
            </a:r>
            <a:r>
              <a:rPr lang="en-GB" sz="1200" dirty="0" smtClean="0"/>
              <a:t>by Alastair Chisholm &amp; David Roberts</a:t>
            </a:r>
          </a:p>
          <a:p>
            <a:r>
              <a:rPr lang="en-GB" sz="1200" b="1" dirty="0" smtClean="0"/>
              <a:t>My Two Grannies </a:t>
            </a:r>
            <a:r>
              <a:rPr lang="en-GB" sz="1200" dirty="0" smtClean="0"/>
              <a:t>by </a:t>
            </a:r>
            <a:r>
              <a:rPr lang="en-GB" sz="1200" dirty="0" err="1" smtClean="0"/>
              <a:t>Floella</a:t>
            </a:r>
            <a:r>
              <a:rPr lang="en-GB" sz="1200" dirty="0" smtClean="0"/>
              <a:t> Benjamin &amp; Margaret Chamberlain</a:t>
            </a:r>
          </a:p>
          <a:p>
            <a:r>
              <a:rPr lang="en-GB" sz="1200" b="1" dirty="0" smtClean="0"/>
              <a:t>Drawn Together </a:t>
            </a:r>
            <a:r>
              <a:rPr lang="en-GB" sz="1200" dirty="0" smtClean="0"/>
              <a:t>by Minh Le &amp; Dan </a:t>
            </a:r>
            <a:r>
              <a:rPr lang="en-GB" sz="1200" dirty="0" err="1" smtClean="0"/>
              <a:t>Santat</a:t>
            </a:r>
            <a:endParaRPr lang="en-GB" sz="1200" dirty="0" smtClean="0"/>
          </a:p>
          <a:p>
            <a:r>
              <a:rPr lang="en-GB" sz="1200" b="1" dirty="0" smtClean="0"/>
              <a:t>If You Come to Earth </a:t>
            </a:r>
            <a:r>
              <a:rPr lang="en-GB" sz="1200" dirty="0" smtClean="0"/>
              <a:t>by Sophie Blackall </a:t>
            </a:r>
          </a:p>
          <a:p>
            <a:r>
              <a:rPr lang="en-GB" sz="1200" b="1" dirty="0" smtClean="0"/>
              <a:t>There’s Room for Everyone </a:t>
            </a:r>
            <a:r>
              <a:rPr lang="en-GB" sz="1200" dirty="0" smtClean="0"/>
              <a:t>by Anahita </a:t>
            </a:r>
            <a:r>
              <a:rPr lang="en-GB" sz="1200" dirty="0" err="1" smtClean="0"/>
              <a:t>Teymorian</a:t>
            </a:r>
            <a:endParaRPr lang="en-GB" sz="1200" dirty="0" smtClean="0"/>
          </a:p>
          <a:p>
            <a:r>
              <a:rPr lang="en-GB" sz="1200" b="1" dirty="0" smtClean="0"/>
              <a:t>Cyril and Pat </a:t>
            </a:r>
            <a:r>
              <a:rPr lang="en-GB" sz="1200" dirty="0" smtClean="0"/>
              <a:t>by Emily </a:t>
            </a:r>
            <a:r>
              <a:rPr lang="en-GB" sz="1200" dirty="0" err="1" smtClean="0"/>
              <a:t>Gravett</a:t>
            </a:r>
            <a:endParaRPr lang="en-GB" sz="1200" dirty="0" smtClean="0"/>
          </a:p>
          <a:p>
            <a:r>
              <a:rPr lang="en-GB" sz="1200" b="1" dirty="0" smtClean="0"/>
              <a:t>Quill Soup </a:t>
            </a:r>
            <a:r>
              <a:rPr lang="en-GB" sz="1200" dirty="0" smtClean="0"/>
              <a:t>by Alan Durant &amp; Dale </a:t>
            </a:r>
            <a:r>
              <a:rPr lang="en-GB" sz="1200" dirty="0" err="1" smtClean="0"/>
              <a:t>Blankenaar</a:t>
            </a:r>
            <a:endParaRPr lang="en-GB" sz="1200" dirty="0" smtClean="0"/>
          </a:p>
          <a:p>
            <a:r>
              <a:rPr lang="en-GB" sz="1200" b="1" dirty="0" smtClean="0"/>
              <a:t>The Wall in the Middle of the Book </a:t>
            </a:r>
            <a:r>
              <a:rPr lang="en-GB" sz="1200" dirty="0" smtClean="0"/>
              <a:t>by Jon Agee</a:t>
            </a:r>
          </a:p>
          <a:p>
            <a:r>
              <a:rPr lang="en-GB" sz="1200" b="1" dirty="0" smtClean="0"/>
              <a:t>The Day War Came </a:t>
            </a:r>
            <a:r>
              <a:rPr lang="en-GB" sz="1200" dirty="0" smtClean="0"/>
              <a:t>by Nicole Davies &amp; Rebecca Cobb</a:t>
            </a:r>
          </a:p>
          <a:p>
            <a:r>
              <a:rPr lang="en-GB" sz="1200" b="1" dirty="0" smtClean="0"/>
              <a:t>Under the Love Umbrella </a:t>
            </a:r>
            <a:r>
              <a:rPr lang="en-GB" sz="1200" dirty="0" smtClean="0"/>
              <a:t>by Davina Bell &amp; Allison </a:t>
            </a:r>
            <a:r>
              <a:rPr lang="en-GB" sz="1200" dirty="0" err="1" smtClean="0"/>
              <a:t>Colpoys</a:t>
            </a:r>
            <a:endParaRPr lang="en-GB" sz="1200" dirty="0" smtClean="0"/>
          </a:p>
          <a:p>
            <a:r>
              <a:rPr lang="en-GB" sz="1200" b="1" dirty="0" smtClean="0"/>
              <a:t>Making Friends: Emily Learns about Tolerance </a:t>
            </a:r>
            <a:r>
              <a:rPr lang="en-GB" sz="1200" dirty="0" smtClean="0"/>
              <a:t>by Deborah Chancellor &amp; </a:t>
            </a:r>
            <a:r>
              <a:rPr lang="en-GB" sz="1200" dirty="0" err="1" smtClean="0"/>
              <a:t>Elif</a:t>
            </a:r>
            <a:r>
              <a:rPr lang="en-GB" sz="1200" dirty="0" smtClean="0"/>
              <a:t> Balta Parks</a:t>
            </a:r>
          </a:p>
        </p:txBody>
      </p:sp>
      <p:pic>
        <p:nvPicPr>
          <p:cNvPr id="2050" name="Picture 2" descr="Two Monsters: 35th Anniversary Edition: Amazon.co.uk: McKee, David:  9781842708316: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95" y="676643"/>
            <a:ext cx="1225857" cy="14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ow to change the world childrens 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421" y="676642"/>
            <a:ext cx="1405874" cy="140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the honey hu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64" y="679612"/>
            <a:ext cx="1161779" cy="140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oh no geo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612" y="679614"/>
            <a:ext cx="1349592" cy="140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all are welco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974" y="676642"/>
            <a:ext cx="1405872" cy="14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inch and gru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196" y="2226534"/>
            <a:ext cx="1241353" cy="14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my two granni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24" y="2226534"/>
            <a:ext cx="1220533" cy="14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result for drawn together boo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13" y="2226534"/>
            <a:ext cx="1115294" cy="144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mage result for if you come to earth by sophie blackal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500" y="2226533"/>
            <a:ext cx="1148505" cy="144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mage result for theres room for everyon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12" y="3868218"/>
            <a:ext cx="1410600" cy="145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Image result for green lizard red rectangles and a blue bal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95" y="2226534"/>
            <a:ext cx="1414625" cy="14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ages-na.ssl-images-amazon.com/images/I/51MQnkbXEIL._SY428_BO1,204,203,200_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338" y="3868216"/>
            <a:ext cx="1686615" cy="145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quill sou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82" y="3868217"/>
            <a:ext cx="1264961" cy="145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the wall in the middle of the boo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671" y="3868217"/>
            <a:ext cx="1083334" cy="145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the day war ca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12" y="5497974"/>
            <a:ext cx="1464766" cy="122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Image result for drawn together boo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1" y="177699"/>
            <a:ext cx="771366" cy="997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under the love umbrella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197" y="5449638"/>
            <a:ext cx="1051130" cy="12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tolerance picture books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997" y="5449637"/>
            <a:ext cx="1055180" cy="12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1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974" y="221816"/>
            <a:ext cx="2184763" cy="45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>Mutual Respect &amp; Tolerance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071" y="1466012"/>
            <a:ext cx="44357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Leaf </a:t>
            </a:r>
            <a:r>
              <a:rPr lang="en-GB" sz="1200" dirty="0" smtClean="0"/>
              <a:t>by Sandra </a:t>
            </a:r>
            <a:r>
              <a:rPr lang="en-GB" sz="1200" dirty="0" err="1" smtClean="0"/>
              <a:t>Dieckmann</a:t>
            </a:r>
            <a:endParaRPr lang="en-GB" sz="1200" dirty="0" smtClean="0"/>
          </a:p>
          <a:p>
            <a:r>
              <a:rPr lang="en-GB" sz="1200" b="1" dirty="0" smtClean="0"/>
              <a:t>Pies from Nowhere: How Georgia Gilmore Sustained the Montgomery Bus Boycott</a:t>
            </a:r>
            <a:r>
              <a:rPr lang="en-GB" sz="1200" dirty="0" smtClean="0"/>
              <a:t> by Dee </a:t>
            </a:r>
            <a:r>
              <a:rPr lang="en-GB" sz="1200" dirty="0" err="1" smtClean="0"/>
              <a:t>Romito</a:t>
            </a:r>
            <a:r>
              <a:rPr lang="en-GB" sz="1200" dirty="0" smtClean="0"/>
              <a:t> &amp; Laura Freeman</a:t>
            </a:r>
          </a:p>
          <a:p>
            <a:r>
              <a:rPr lang="en-GB" sz="1200" b="1" dirty="0" smtClean="0"/>
              <a:t>Through the Wall </a:t>
            </a:r>
            <a:r>
              <a:rPr lang="en-GB" sz="1200" dirty="0" smtClean="0"/>
              <a:t>by Jonathan Standing </a:t>
            </a:r>
          </a:p>
          <a:p>
            <a:r>
              <a:rPr lang="en-GB" sz="1200" b="1" dirty="0" smtClean="0"/>
              <a:t>War Game </a:t>
            </a:r>
            <a:r>
              <a:rPr lang="en-GB" sz="1200" dirty="0" smtClean="0"/>
              <a:t>by Michael Foreman</a:t>
            </a:r>
          </a:p>
          <a:p>
            <a:r>
              <a:rPr lang="en-GB" sz="1200" b="1" dirty="0" smtClean="0"/>
              <a:t>The Island </a:t>
            </a:r>
            <a:r>
              <a:rPr lang="en-GB" sz="1200" dirty="0" smtClean="0"/>
              <a:t>by Armin </a:t>
            </a:r>
            <a:r>
              <a:rPr lang="en-GB" sz="1200" dirty="0" err="1" smtClean="0"/>
              <a:t>Greder</a:t>
            </a:r>
            <a:endParaRPr lang="en-GB" sz="1200" dirty="0" smtClean="0"/>
          </a:p>
          <a:p>
            <a:r>
              <a:rPr lang="en-GB" sz="1200" b="1" dirty="0" smtClean="0"/>
              <a:t>Colin and Lee Carrot and Pea </a:t>
            </a:r>
            <a:r>
              <a:rPr lang="en-GB" sz="1200" dirty="0" smtClean="0"/>
              <a:t>by Morag Hood</a:t>
            </a:r>
          </a:p>
          <a:p>
            <a:r>
              <a:rPr lang="en-GB" sz="1200" b="1" dirty="0" smtClean="0"/>
              <a:t>Mixed</a:t>
            </a:r>
            <a:r>
              <a:rPr lang="en-GB" sz="1200" dirty="0" smtClean="0"/>
              <a:t> by </a:t>
            </a:r>
            <a:r>
              <a:rPr lang="en-GB" sz="1200" dirty="0" err="1" smtClean="0"/>
              <a:t>Arree</a:t>
            </a:r>
            <a:r>
              <a:rPr lang="en-GB" sz="1200" dirty="0" smtClean="0"/>
              <a:t> Chung</a:t>
            </a:r>
          </a:p>
          <a:p>
            <a:r>
              <a:rPr lang="en-GB" sz="1200" b="1" dirty="0" smtClean="0"/>
              <a:t>The </a:t>
            </a:r>
            <a:r>
              <a:rPr lang="en-GB" sz="1200" b="1" dirty="0" err="1" smtClean="0"/>
              <a:t>Smeds</a:t>
            </a:r>
            <a:r>
              <a:rPr lang="en-GB" sz="1200" b="1" dirty="0" smtClean="0"/>
              <a:t> and The </a:t>
            </a:r>
            <a:r>
              <a:rPr lang="en-GB" sz="1200" b="1" dirty="0" err="1" smtClean="0"/>
              <a:t>Smoos</a:t>
            </a:r>
            <a:r>
              <a:rPr lang="en-GB" sz="1200" b="1" dirty="0" smtClean="0"/>
              <a:t> </a:t>
            </a:r>
            <a:r>
              <a:rPr lang="en-GB" sz="1200" dirty="0" smtClean="0"/>
              <a:t>by Julia Donaldson &amp; Axel </a:t>
            </a:r>
            <a:r>
              <a:rPr lang="en-GB" sz="1200" dirty="0" err="1" smtClean="0"/>
              <a:t>Scheffler</a:t>
            </a:r>
            <a:endParaRPr lang="en-GB" sz="1200" dirty="0" smtClean="0"/>
          </a:p>
          <a:p>
            <a:r>
              <a:rPr lang="en-GB" sz="1200" b="1" dirty="0"/>
              <a:t>The Society of Distinguished </a:t>
            </a:r>
            <a:r>
              <a:rPr lang="en-GB" sz="1200" b="1" dirty="0" smtClean="0"/>
              <a:t>Lemmings: In a society of lemmings, can a bear ever belong? </a:t>
            </a:r>
            <a:r>
              <a:rPr lang="en-GB" sz="1200" dirty="0"/>
              <a:t>by Julie </a:t>
            </a:r>
            <a:r>
              <a:rPr lang="en-GB" sz="1200" dirty="0" err="1" smtClean="0"/>
              <a:t>Colombet</a:t>
            </a:r>
            <a:endParaRPr lang="en-GB" sz="1200" dirty="0" smtClean="0"/>
          </a:p>
          <a:p>
            <a:r>
              <a:rPr lang="en-GB" sz="1200" b="1" dirty="0" err="1" smtClean="0"/>
              <a:t>Marney’s</a:t>
            </a:r>
            <a:r>
              <a:rPr lang="en-GB" sz="1200" b="1" dirty="0" smtClean="0"/>
              <a:t> Mix Up </a:t>
            </a:r>
            <a:r>
              <a:rPr lang="en-GB" sz="1200" dirty="0" smtClean="0"/>
              <a:t>by Jane Rushmore &amp; Sally Darby </a:t>
            </a:r>
          </a:p>
          <a:p>
            <a:r>
              <a:rPr lang="en-GB" sz="1200" b="1" dirty="0" smtClean="0"/>
              <a:t>One World Together </a:t>
            </a:r>
            <a:r>
              <a:rPr lang="en-GB" sz="1200" dirty="0" smtClean="0"/>
              <a:t>by Catherine &amp; Laurence </a:t>
            </a:r>
            <a:r>
              <a:rPr lang="en-GB" sz="1200" dirty="0" err="1" smtClean="0"/>
              <a:t>Anholt</a:t>
            </a:r>
            <a:endParaRPr lang="en-GB" sz="1200" dirty="0" smtClean="0"/>
          </a:p>
          <a:p>
            <a:r>
              <a:rPr lang="en-GB" sz="1200" b="1" dirty="0" smtClean="0"/>
              <a:t>What Religions are in our Neighbourhood? </a:t>
            </a:r>
            <a:r>
              <a:rPr lang="en-GB" sz="1200" dirty="0" smtClean="0"/>
              <a:t>by Jean Mead</a:t>
            </a:r>
          </a:p>
          <a:p>
            <a:r>
              <a:rPr lang="en-GB" sz="1200" b="1" dirty="0" smtClean="0"/>
              <a:t>Frog and the Stranger </a:t>
            </a:r>
            <a:r>
              <a:rPr lang="en-GB" sz="1200" dirty="0" smtClean="0"/>
              <a:t>by Max </a:t>
            </a:r>
            <a:r>
              <a:rPr lang="en-GB" sz="1200" dirty="0" err="1" smtClean="0"/>
              <a:t>Velthuijs</a:t>
            </a:r>
            <a:endParaRPr lang="en-GB" sz="1200" dirty="0"/>
          </a:p>
          <a:p>
            <a:r>
              <a:rPr lang="en-GB" sz="1200" b="1" dirty="0" smtClean="0"/>
              <a:t>War and Peas </a:t>
            </a:r>
            <a:r>
              <a:rPr lang="en-GB" sz="1200" dirty="0" smtClean="0"/>
              <a:t>by Michael Foreman</a:t>
            </a:r>
          </a:p>
          <a:p>
            <a:r>
              <a:rPr lang="en-GB" sz="1200" b="1" dirty="0" smtClean="0"/>
              <a:t>Champion Gran: Kara Learns About Respect </a:t>
            </a:r>
            <a:r>
              <a:rPr lang="en-GB" sz="1200" dirty="0" smtClean="0"/>
              <a:t>by Deborah Chancellor &amp; </a:t>
            </a:r>
            <a:r>
              <a:rPr lang="en-GB" sz="1200" dirty="0" err="1" smtClean="0"/>
              <a:t>Elif</a:t>
            </a:r>
            <a:r>
              <a:rPr lang="en-GB" sz="1200" dirty="0" smtClean="0"/>
              <a:t> Balta Parks</a:t>
            </a:r>
          </a:p>
          <a:p>
            <a:r>
              <a:rPr lang="en-GB" sz="1200" dirty="0" smtClean="0"/>
              <a:t>Th</a:t>
            </a:r>
            <a:r>
              <a:rPr lang="en-GB" sz="1200" b="1" dirty="0" smtClean="0"/>
              <a:t>e Name Jar </a:t>
            </a:r>
            <a:r>
              <a:rPr lang="en-GB" sz="1200" dirty="0" smtClean="0"/>
              <a:t>by </a:t>
            </a:r>
            <a:r>
              <a:rPr lang="en-GB" sz="1200" dirty="0" err="1" smtClean="0"/>
              <a:t>Yangsook</a:t>
            </a:r>
            <a:r>
              <a:rPr lang="en-GB" sz="1200" dirty="0" smtClean="0"/>
              <a:t> Choi</a:t>
            </a:r>
          </a:p>
          <a:p>
            <a:r>
              <a:rPr lang="en-GB" sz="1200" b="1" dirty="0" smtClean="0"/>
              <a:t>The Other Side </a:t>
            </a:r>
            <a:r>
              <a:rPr lang="en-GB" sz="1200" dirty="0" smtClean="0"/>
              <a:t>by Jacqueline Woodson &amp; E B Lewis</a:t>
            </a:r>
          </a:p>
        </p:txBody>
      </p:sp>
      <p:pic>
        <p:nvPicPr>
          <p:cNvPr id="10242" name="Picture 2" descr="Image result for leaf 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19" y="540245"/>
            <a:ext cx="1523588" cy="130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pies from nowhe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85" y="517102"/>
            <a:ext cx="1024553" cy="132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through the wall jonathan stand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r="12403"/>
          <a:stretch/>
        </p:blipFill>
        <p:spPr bwMode="auto">
          <a:xfrm>
            <a:off x="7830025" y="519860"/>
            <a:ext cx="994568" cy="132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war game michael forem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841" y="519860"/>
            <a:ext cx="1767345" cy="132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Image result for the island arm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434" y="540245"/>
            <a:ext cx="919099" cy="132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ages-na.ssl-images-amazon.com/images/I/51yl4U2WcjL._SY498_BO1,204,203,200_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50" y="2039603"/>
            <a:ext cx="1445647" cy="144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mixed bo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25" y="2039604"/>
            <a:ext cx="1801779" cy="14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ages-na.ssl-images-amazon.com/images/I/61mkCdNb3xL._SY446_BO1,204,203,200_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3" y="2027456"/>
            <a:ext cx="1608562" cy="144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Image result for the society of distinguished lemming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713" y="2027456"/>
            <a:ext cx="1250514" cy="145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marney's mix u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81" y="3680007"/>
            <a:ext cx="1504837" cy="14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one world together book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85" y="3653120"/>
            <a:ext cx="1296534" cy="14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what religions are in your neighbourhoo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587" y="3654350"/>
            <a:ext cx="1483055" cy="14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ages-na.ssl-images-amazon.com/images/I/51JHsvK9WNL._SX434_BO1,204,203,200_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91" y="3670872"/>
            <a:ext cx="1280336" cy="14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ar And Peas: 1: Amazon.co.uk: Foreman, Michael: 9781842700839: Book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50" y="5296148"/>
            <a:ext cx="1131031" cy="14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champion gra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32" y="5307017"/>
            <a:ext cx="1218220" cy="146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the name ja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560" y="5325998"/>
            <a:ext cx="1098694" cy="142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the other sid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162" y="5266388"/>
            <a:ext cx="1705065" cy="147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6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26911" y="1750424"/>
            <a:ext cx="9572014" cy="4637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Aim of #PICTUREBOOKS4BRITISHVALUES is to provide Teachers and schools with a selection of books – the vast majority which are picture books - linked with British values.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have included a mix of fiction, non-fiction and graphic novels throughout each category and the books cover reception to Year 6 and beyond.</a:t>
            </a:r>
          </a:p>
          <a:p>
            <a:pPr algn="ctr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Lists are Ideas but not comprehensive. You will have your own thoughts and please follow the many regular contributors on twitter to increase your options. </a:t>
            </a:r>
          </a:p>
          <a:p>
            <a:pPr algn="ctr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hope you find this resource useful and please Let us know if you have any further book ideas to add to the lists</a:t>
            </a:r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184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9320"/>
            <a:ext cx="2145574" cy="389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smtClean="0"/>
              <a:t>CONTENTS 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31289" y="1874532"/>
            <a:ext cx="72613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Democracy</a:t>
            </a:r>
          </a:p>
          <a:p>
            <a:pPr algn="ctr"/>
            <a:r>
              <a:rPr lang="en-GB" sz="3200" dirty="0" smtClean="0"/>
              <a:t>Rule of Law</a:t>
            </a:r>
          </a:p>
          <a:p>
            <a:pPr algn="ctr"/>
            <a:r>
              <a:rPr lang="en-GB" sz="3200" dirty="0" smtClean="0"/>
              <a:t>Individual Liberty </a:t>
            </a:r>
          </a:p>
          <a:p>
            <a:pPr algn="ctr"/>
            <a:r>
              <a:rPr lang="en-GB" sz="3200" dirty="0" smtClean="0"/>
              <a:t>Mutual Respect and Tolerance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149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43100" y="877584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DEMOCRACY</a:t>
            </a:r>
            <a:endParaRPr lang="en-GB" dirty="0"/>
          </a:p>
        </p:txBody>
      </p:sp>
      <p:pic>
        <p:nvPicPr>
          <p:cNvPr id="4" name="Picture 2" descr="The Little Island: Amazon.co.uk: Halls, Smriti, Prasadam-Halls, Smriti,  Starling, Robert: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808" y="2170612"/>
            <a:ext cx="3259184" cy="3386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974" y="221816"/>
            <a:ext cx="2184763" cy="45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>DEMOCRACY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071" y="1466012"/>
            <a:ext cx="44357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The Little Island </a:t>
            </a:r>
            <a:r>
              <a:rPr lang="en-GB" sz="1200" dirty="0" smtClean="0"/>
              <a:t>by </a:t>
            </a:r>
            <a:r>
              <a:rPr lang="en-GB" sz="1200" dirty="0" err="1" smtClean="0"/>
              <a:t>Smriti</a:t>
            </a:r>
            <a:r>
              <a:rPr lang="en-GB" sz="1200" dirty="0" smtClean="0"/>
              <a:t> </a:t>
            </a:r>
            <a:r>
              <a:rPr lang="en-GB" sz="1200" dirty="0" err="1" smtClean="0"/>
              <a:t>Prasadam</a:t>
            </a:r>
            <a:r>
              <a:rPr lang="en-GB" sz="1200" dirty="0" smtClean="0"/>
              <a:t>-Halls &amp; Robert Starling</a:t>
            </a:r>
          </a:p>
          <a:p>
            <a:r>
              <a:rPr lang="en-GB" sz="1200" b="1" dirty="0" smtClean="0"/>
              <a:t>Suffragette The Battle for Equality </a:t>
            </a:r>
            <a:r>
              <a:rPr lang="en-GB" sz="1200" dirty="0" smtClean="0"/>
              <a:t>by David Roberts </a:t>
            </a:r>
          </a:p>
          <a:p>
            <a:r>
              <a:rPr lang="en-GB" sz="1200" b="1" dirty="0" smtClean="0"/>
              <a:t>How to Build Your Own Country </a:t>
            </a:r>
            <a:r>
              <a:rPr lang="en-GB" sz="1200" dirty="0" smtClean="0"/>
              <a:t>by Valerie Wyatt &amp; Fred Rix</a:t>
            </a:r>
          </a:p>
          <a:p>
            <a:r>
              <a:rPr lang="en-GB" sz="1200" b="1" dirty="0" smtClean="0"/>
              <a:t>The Conquerors </a:t>
            </a:r>
            <a:r>
              <a:rPr lang="en-GB" sz="1200" dirty="0" smtClean="0"/>
              <a:t>by David McKee</a:t>
            </a:r>
          </a:p>
          <a:p>
            <a:r>
              <a:rPr lang="en-GB" sz="1200" b="1" dirty="0" smtClean="0"/>
              <a:t>Madam President </a:t>
            </a:r>
            <a:r>
              <a:rPr lang="en-GB" sz="1200" dirty="0" smtClean="0"/>
              <a:t>by Lane Smith </a:t>
            </a:r>
          </a:p>
          <a:p>
            <a:r>
              <a:rPr lang="en-GB" sz="1200" b="1" dirty="0" smtClean="0"/>
              <a:t>World Politics in 100 Words </a:t>
            </a:r>
            <a:r>
              <a:rPr lang="en-GB" sz="1200" dirty="0" smtClean="0"/>
              <a:t>by Eleanor </a:t>
            </a:r>
            <a:r>
              <a:rPr lang="en-GB" sz="1200" dirty="0" err="1" smtClean="0"/>
              <a:t>Levenson</a:t>
            </a:r>
            <a:r>
              <a:rPr lang="en-GB" sz="1200" dirty="0" smtClean="0"/>
              <a:t> &amp; Paul Boston (covers all Values)</a:t>
            </a:r>
          </a:p>
          <a:p>
            <a:r>
              <a:rPr lang="en-GB" sz="1200" b="1" dirty="0" smtClean="0"/>
              <a:t>The Class Vote: Roshan Learns About Democracy </a:t>
            </a:r>
            <a:r>
              <a:rPr lang="en-GB" sz="1200" dirty="0" smtClean="0"/>
              <a:t>by Deborah Chancellor &amp; </a:t>
            </a:r>
            <a:r>
              <a:rPr lang="en-GB" sz="1200" dirty="0" err="1" smtClean="0"/>
              <a:t>Elif</a:t>
            </a:r>
            <a:r>
              <a:rPr lang="en-GB" sz="1200" dirty="0" smtClean="0"/>
              <a:t> Balta Parks</a:t>
            </a:r>
          </a:p>
          <a:p>
            <a:r>
              <a:rPr lang="en-GB" sz="1200" b="1" dirty="0" smtClean="0"/>
              <a:t>Emmeline Pankhurst: Votes for Women </a:t>
            </a:r>
            <a:r>
              <a:rPr lang="en-GB" sz="1200" dirty="0" smtClean="0"/>
              <a:t>by Kay Barnham</a:t>
            </a:r>
          </a:p>
          <a:p>
            <a:r>
              <a:rPr lang="en-GB" sz="1200" b="1" dirty="0" smtClean="0"/>
              <a:t>You Wouldn’t Want to be a Suffragette! </a:t>
            </a:r>
            <a:r>
              <a:rPr lang="en-GB" sz="1200" dirty="0" smtClean="0"/>
              <a:t>By Fiona Macdonald &amp; David </a:t>
            </a:r>
            <a:r>
              <a:rPr lang="en-GB" sz="1200" dirty="0" err="1" smtClean="0"/>
              <a:t>Antram</a:t>
            </a:r>
            <a:endParaRPr lang="en-GB" sz="1200" dirty="0" smtClean="0"/>
          </a:p>
          <a:p>
            <a:r>
              <a:rPr lang="en-GB" sz="1200" b="1" dirty="0" smtClean="0"/>
              <a:t>The President of the Jungle </a:t>
            </a:r>
            <a:r>
              <a:rPr lang="en-GB" sz="1200" dirty="0" smtClean="0"/>
              <a:t>by Andre Rodrigues, Larissa Ribeiro, Paula </a:t>
            </a:r>
            <a:r>
              <a:rPr lang="en-GB" sz="1200" dirty="0" err="1" smtClean="0"/>
              <a:t>Desgualdo</a:t>
            </a:r>
            <a:r>
              <a:rPr lang="en-GB" sz="1200" dirty="0" smtClean="0"/>
              <a:t> &amp; Pedro </a:t>
            </a:r>
            <a:r>
              <a:rPr lang="en-GB" sz="1200" dirty="0" err="1" smtClean="0"/>
              <a:t>Markun</a:t>
            </a:r>
            <a:endParaRPr lang="en-GB" sz="1200" dirty="0" smtClean="0"/>
          </a:p>
          <a:p>
            <a:r>
              <a:rPr lang="en-GB" sz="1200" b="1" dirty="0" smtClean="0"/>
              <a:t>One Vote, Two Votes, I Vote, You Vote </a:t>
            </a:r>
            <a:r>
              <a:rPr lang="en-GB" sz="1200" dirty="0" smtClean="0"/>
              <a:t>by Bonnie Worth, Aristides Ruiz &amp; Jon Mathieu</a:t>
            </a:r>
          </a:p>
          <a:p>
            <a:r>
              <a:rPr lang="en-GB" sz="1200" b="1" dirty="0" smtClean="0"/>
              <a:t>Sofia Valdez Future </a:t>
            </a:r>
            <a:r>
              <a:rPr lang="en-GB" sz="1200" b="1" dirty="0" err="1" smtClean="0"/>
              <a:t>Prez</a:t>
            </a:r>
            <a:r>
              <a:rPr lang="en-GB" sz="1200" b="1" dirty="0" smtClean="0"/>
              <a:t> </a:t>
            </a:r>
            <a:r>
              <a:rPr lang="en-GB" sz="1200" dirty="0" smtClean="0"/>
              <a:t>by Andrea </a:t>
            </a:r>
            <a:r>
              <a:rPr lang="en-GB" sz="1200" dirty="0" err="1" smtClean="0"/>
              <a:t>Beaty</a:t>
            </a:r>
            <a:r>
              <a:rPr lang="en-GB" sz="1200" dirty="0" smtClean="0"/>
              <a:t> &amp; David Roberts</a:t>
            </a:r>
            <a:endParaRPr lang="en-GB" sz="1200" dirty="0"/>
          </a:p>
        </p:txBody>
      </p:sp>
      <p:pic>
        <p:nvPicPr>
          <p:cNvPr id="4098" name="Picture 2" descr="The Little Island: Amazon.co.uk: Halls, Smriti, Prasadam-Halls, Smriti,  Starling, Robert: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342" y="602488"/>
            <a:ext cx="1662283" cy="17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uffragette: The Battle for Equality: Amazon.co.uk: Roberts, David,  Laverne, Lauren: Boo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851" y="602488"/>
            <a:ext cx="1373543" cy="17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ow to Build Your Own Country (CitizenKid): Amazon.co.uk: Wyatt, Valerie:  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620" y="602488"/>
            <a:ext cx="1350551" cy="17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he Little Island: Amazon.co.uk: Halls, Smriti, Prasadam-Halls, Smriti,  Starling, Robert: 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" y="164077"/>
            <a:ext cx="986689" cy="1025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he Conquerors: Amazon.co.uk: McKee, David: Boo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397" y="602488"/>
            <a:ext cx="1810615" cy="17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lane smith presid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342" y="2521131"/>
            <a:ext cx="1431958" cy="18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 result for world politics in 100 word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498" y="2521131"/>
            <a:ext cx="1488896" cy="18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mages-na.ssl-images-amazon.com/images/I/514PcwzxWAL._SX413_BO1,204,203,200_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57" y="2521131"/>
            <a:ext cx="1513687" cy="18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right to vote childrens uk book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337" y="2521131"/>
            <a:ext cx="1386675" cy="18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s-na.ssl-images-amazon.com/images/I/51ZzCfsrCPL._SX439_BO1,204,203,200_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342" y="4536446"/>
            <a:ext cx="1471539" cy="16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right to vote childrens book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11" y="4536445"/>
            <a:ext cx="1705724" cy="16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democracy greece childrens book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66" y="4536445"/>
            <a:ext cx="1217078" cy="16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sofia valdez futur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462" y="4536445"/>
            <a:ext cx="1372550" cy="16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974" y="221816"/>
            <a:ext cx="2184763" cy="45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>DEMOCRACY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071" y="1466012"/>
            <a:ext cx="44357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The Election </a:t>
            </a:r>
            <a:r>
              <a:rPr lang="en-GB" sz="1200" dirty="0" smtClean="0"/>
              <a:t>by Eleanor </a:t>
            </a:r>
            <a:r>
              <a:rPr lang="en-GB" sz="1200" dirty="0" err="1" smtClean="0"/>
              <a:t>Levenson</a:t>
            </a:r>
            <a:r>
              <a:rPr lang="en-GB" sz="1200" dirty="0" smtClean="0"/>
              <a:t> &amp; Marek </a:t>
            </a:r>
            <a:r>
              <a:rPr lang="en-GB" sz="1200" dirty="0" err="1" smtClean="0"/>
              <a:t>Jagucki</a:t>
            </a:r>
            <a:endParaRPr lang="en-GB" sz="1200" dirty="0" smtClean="0"/>
          </a:p>
          <a:p>
            <a:r>
              <a:rPr lang="en-GB" sz="1200" b="1" dirty="0" smtClean="0"/>
              <a:t>Fantastically Great Women Who Changed the World </a:t>
            </a:r>
            <a:r>
              <a:rPr lang="en-GB" sz="1200" dirty="0" smtClean="0"/>
              <a:t>by Kate Pankhurst</a:t>
            </a:r>
          </a:p>
          <a:p>
            <a:r>
              <a:rPr lang="en-GB" sz="1200" b="1" dirty="0" smtClean="0"/>
              <a:t>We Are Water Protectors </a:t>
            </a:r>
            <a:r>
              <a:rPr lang="en-GB" sz="1200" dirty="0" smtClean="0"/>
              <a:t>by Carole Lindstrom &amp; Michaela </a:t>
            </a:r>
            <a:r>
              <a:rPr lang="en-GB" sz="1200" dirty="0" err="1" smtClean="0"/>
              <a:t>Goade</a:t>
            </a:r>
            <a:endParaRPr lang="en-GB" sz="1200" dirty="0" smtClean="0"/>
          </a:p>
          <a:p>
            <a:r>
              <a:rPr lang="en-GB" sz="1200" b="1" dirty="0" smtClean="0"/>
              <a:t>Her Right Foot </a:t>
            </a:r>
            <a:r>
              <a:rPr lang="en-GB" sz="1200" dirty="0" smtClean="0"/>
              <a:t>by Dave Eggers &amp; Shawn Harris</a:t>
            </a:r>
          </a:p>
          <a:p>
            <a:r>
              <a:rPr lang="en-GB" sz="1200" b="1" dirty="0" smtClean="0"/>
              <a:t>Lillian’s Right to Vote </a:t>
            </a:r>
            <a:r>
              <a:rPr lang="en-GB" sz="1200" dirty="0" smtClean="0"/>
              <a:t>by Jonah Winter &amp; Shane W Evans</a:t>
            </a:r>
          </a:p>
          <a:p>
            <a:r>
              <a:rPr lang="en-GB" sz="1200" b="1" dirty="0" smtClean="0"/>
              <a:t>Child of the Civil Rights Movement </a:t>
            </a:r>
            <a:r>
              <a:rPr lang="en-GB" sz="1200" dirty="0" smtClean="0"/>
              <a:t>by Paula Young Shelton &amp; Raul Colon</a:t>
            </a:r>
            <a:endParaRPr lang="en-GB" sz="1200" dirty="0"/>
          </a:p>
        </p:txBody>
      </p:sp>
      <p:pic>
        <p:nvPicPr>
          <p:cNvPr id="24" name="Picture 2" descr="The Little Island: Amazon.co.uk: Halls, Smriti, Prasadam-Halls, Smriti,  Starling, Robert: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" y="164077"/>
            <a:ext cx="986689" cy="1025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the election 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6" y="584912"/>
            <a:ext cx="1175658" cy="14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antastically Great Women Who Changed The World (Paperback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46" y="584912"/>
            <a:ext cx="1473256" cy="14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 Are Water Protectors: Lindstrom, Carole/ Goade, Michaela (ilt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404" y="584912"/>
            <a:ext cx="1469573" cy="14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oks That Teach Kids About Voting - Motherl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78" y="584912"/>
            <a:ext cx="1819239" cy="14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9 Glowing Children's Books About Governm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6" y="2300526"/>
            <a:ext cx="1175658" cy="15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 Honor of Black History Month, Author Paula Young Shelton Joins Us |  Random Acts of Read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46" y="2300527"/>
            <a:ext cx="1172553" cy="15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7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43100" y="877584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RULE OF LAW</a:t>
            </a:r>
            <a:endParaRPr lang="en-GB" dirty="0"/>
          </a:p>
        </p:txBody>
      </p:sp>
      <p:pic>
        <p:nvPicPr>
          <p:cNvPr id="3" name="Picture 6" descr="Image result for books about rules for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409" y="2170612"/>
            <a:ext cx="3219981" cy="3739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6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974" y="221816"/>
            <a:ext cx="2184763" cy="45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>Rule of law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071" y="1558287"/>
            <a:ext cx="44357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The Red Flag: Josh Learns About Rules </a:t>
            </a:r>
            <a:r>
              <a:rPr lang="en-GB" sz="1200" dirty="0"/>
              <a:t>by Deborah Chancellor &amp; </a:t>
            </a:r>
            <a:r>
              <a:rPr lang="en-GB" sz="1200" dirty="0" err="1"/>
              <a:t>Elif</a:t>
            </a:r>
            <a:r>
              <a:rPr lang="en-GB" sz="1200" dirty="0"/>
              <a:t> Balta Parks</a:t>
            </a:r>
          </a:p>
          <a:p>
            <a:r>
              <a:rPr lang="en-GB" sz="1200" b="1" dirty="0" smtClean="0"/>
              <a:t>I Dissent: Ruth Bader Ginsburg Makes Her Mark </a:t>
            </a:r>
            <a:r>
              <a:rPr lang="en-GB" sz="1200" dirty="0" smtClean="0"/>
              <a:t>by Debbie Levy &amp; Elizabeth Baddeley </a:t>
            </a:r>
          </a:p>
          <a:p>
            <a:r>
              <a:rPr lang="en-GB" sz="1200" b="1" dirty="0" smtClean="0"/>
              <a:t>Ruth Bader Ginsburg: The Case of RBG vs Inequality </a:t>
            </a:r>
            <a:r>
              <a:rPr lang="en-GB" sz="1200" dirty="0" smtClean="0"/>
              <a:t>by Jonah Winter &amp; Stacy </a:t>
            </a:r>
            <a:r>
              <a:rPr lang="en-GB" sz="1200" dirty="0" err="1" smtClean="0"/>
              <a:t>Innerst</a:t>
            </a:r>
            <a:endParaRPr lang="en-GB" sz="1200" dirty="0" smtClean="0"/>
          </a:p>
          <a:p>
            <a:r>
              <a:rPr lang="en-GB" sz="1200" b="1" dirty="0" smtClean="0"/>
              <a:t>You Must Bring a Hat </a:t>
            </a:r>
            <a:r>
              <a:rPr lang="en-GB" sz="1200" dirty="0" smtClean="0"/>
              <a:t>by Simon Philip &amp; Kate Hindley</a:t>
            </a:r>
          </a:p>
          <a:p>
            <a:r>
              <a:rPr lang="en-GB" sz="1200" b="1" dirty="0" smtClean="0"/>
              <a:t>Rules of the House </a:t>
            </a:r>
            <a:r>
              <a:rPr lang="en-GB" sz="1200" dirty="0" smtClean="0"/>
              <a:t>by Mac Barnett &amp; Matt Myers</a:t>
            </a:r>
          </a:p>
          <a:p>
            <a:r>
              <a:rPr lang="en-GB" sz="1200" b="1" dirty="0" smtClean="0"/>
              <a:t>While We Can’t Hug </a:t>
            </a:r>
            <a:r>
              <a:rPr lang="en-GB" sz="1200" dirty="0" smtClean="0"/>
              <a:t>by Eoin McLaughlin &amp; Polly Dunbar</a:t>
            </a:r>
          </a:p>
          <a:p>
            <a:r>
              <a:rPr lang="en-GB" sz="1200" b="1" dirty="0" smtClean="0"/>
              <a:t>Don’t Cross the Line </a:t>
            </a:r>
            <a:r>
              <a:rPr lang="en-GB" sz="1200" dirty="0" smtClean="0"/>
              <a:t>by Isabel </a:t>
            </a:r>
            <a:r>
              <a:rPr lang="en-GB" sz="1200" dirty="0" err="1" smtClean="0"/>
              <a:t>Minhos</a:t>
            </a:r>
            <a:r>
              <a:rPr lang="en-GB" sz="1200" dirty="0" smtClean="0"/>
              <a:t> Martins &amp; Bernardo P </a:t>
            </a:r>
            <a:r>
              <a:rPr lang="en-GB" sz="1200" dirty="0" err="1" smtClean="0"/>
              <a:t>Carvalho</a:t>
            </a:r>
            <a:endParaRPr lang="en-GB" sz="1200" dirty="0" smtClean="0"/>
          </a:p>
          <a:p>
            <a:r>
              <a:rPr lang="en-GB" sz="1200" b="1" dirty="0" smtClean="0"/>
              <a:t>The Society of Distinguished Lemmings </a:t>
            </a:r>
            <a:r>
              <a:rPr lang="en-GB" sz="1200" dirty="0" smtClean="0"/>
              <a:t>by Julie </a:t>
            </a:r>
            <a:r>
              <a:rPr lang="en-GB" sz="1200" dirty="0" err="1" smtClean="0"/>
              <a:t>Colombet</a:t>
            </a:r>
            <a:endParaRPr lang="en-GB" sz="1200" dirty="0" smtClean="0"/>
          </a:p>
          <a:p>
            <a:r>
              <a:rPr lang="en-GB" sz="1200" dirty="0" smtClean="0"/>
              <a:t>If I Built a School by Chris Van </a:t>
            </a:r>
            <a:r>
              <a:rPr lang="en-GB" sz="1200" dirty="0" err="1" smtClean="0"/>
              <a:t>Dusen</a:t>
            </a:r>
            <a:endParaRPr lang="en-GB" sz="1200" dirty="0" smtClean="0"/>
          </a:p>
          <a:p>
            <a:r>
              <a:rPr lang="en-GB" sz="1200" b="1" dirty="0" smtClean="0"/>
              <a:t>You Get What You Get </a:t>
            </a:r>
            <a:r>
              <a:rPr lang="en-GB" sz="1200" dirty="0" smtClean="0"/>
              <a:t>by Julia </a:t>
            </a:r>
            <a:r>
              <a:rPr lang="en-GB" sz="1200" dirty="0" err="1" smtClean="0"/>
              <a:t>Gassman</a:t>
            </a:r>
            <a:r>
              <a:rPr lang="en-GB" sz="1200" dirty="0" smtClean="0"/>
              <a:t> &amp; Sarah Horne</a:t>
            </a:r>
          </a:p>
          <a:p>
            <a:r>
              <a:rPr lang="en-GB" sz="1200" b="1" dirty="0" smtClean="0"/>
              <a:t>David Goes to School </a:t>
            </a:r>
            <a:r>
              <a:rPr lang="en-GB" sz="1200" dirty="0" smtClean="0"/>
              <a:t>by David Shannon </a:t>
            </a:r>
          </a:p>
          <a:p>
            <a:r>
              <a:rPr lang="en-GB" sz="1200" b="1" dirty="0" smtClean="0"/>
              <a:t>Rules of Summer </a:t>
            </a:r>
            <a:r>
              <a:rPr lang="en-GB" sz="1200" dirty="0" smtClean="0"/>
              <a:t>by Shaun Tan</a:t>
            </a:r>
          </a:p>
        </p:txBody>
      </p:sp>
      <p:pic>
        <p:nvPicPr>
          <p:cNvPr id="1028" name="Picture 4" descr="Image result for i diss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61" y="676643"/>
            <a:ext cx="1247027" cy="161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books about law for 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448" y="676643"/>
            <a:ext cx="1328775" cy="161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ooks about rules for childr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484" y="676643"/>
            <a:ext cx="1641438" cy="161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ooks about rules for childr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52" y="2461895"/>
            <a:ext cx="1279449" cy="14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ages-na.ssl-images-amazon.com/images/I/51v2fXx7PXL._SY498_BO1,204,203,200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61" y="2461895"/>
            <a:ext cx="1486027" cy="14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dont cross the line bo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609" y="2461894"/>
            <a:ext cx="1256157" cy="14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the society of distinguished lemming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188" y="2461895"/>
            <a:ext cx="1274733" cy="14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books about rules for childr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1" y="184826"/>
            <a:ext cx="846895" cy="983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josh learns about rul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52" y="676642"/>
            <a:ext cx="1340602" cy="161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10 2019 Children's Book Recommendations From Children's Bookstor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52" y="4117383"/>
            <a:ext cx="1382081" cy="13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10 Back-to-School Read-Alouds to Teach Classroom Rules and Expectations |  Edmentum Blo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954" y="4117380"/>
            <a:ext cx="1380931" cy="138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blog.edmentum.com/sites/blog.edmentum.com/files/images/David%20Goes%20to%20Schoo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358" y="4117381"/>
            <a:ext cx="1016587" cy="138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view: Rules of Summer by Shaun Tan - 100 Scope Not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856" y="4117381"/>
            <a:ext cx="1631065" cy="138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8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43100" y="877584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INDIVIDUAL LIBERTY</a:t>
            </a:r>
            <a:endParaRPr lang="en-GB" dirty="0"/>
          </a:p>
        </p:txBody>
      </p:sp>
      <p:pic>
        <p:nvPicPr>
          <p:cNvPr id="3" name="Picture 2" descr="Freedom, We Sing: Amazon.co.uk: Amyra León, Molly Mendoza, Molly Mendoza: 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680" y="2170612"/>
            <a:ext cx="3883439" cy="3339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617</TotalTime>
  <Words>1412</Words>
  <Application>Microsoft Office PowerPoint</Application>
  <PresentationFormat>Widescreen</PresentationFormat>
  <Paragraphs>150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Vapor Trail</vt:lpstr>
      <vt:lpstr>#PICTUREBOOKS4BRITISH 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#BRITISHVALUESPICTUREBOOKS</dc:title>
  <dc:creator>Karl Duke</dc:creator>
  <cp:lastModifiedBy>Laura Ward</cp:lastModifiedBy>
  <cp:revision>59</cp:revision>
  <dcterms:created xsi:type="dcterms:W3CDTF">2021-02-03T20:36:48Z</dcterms:created>
  <dcterms:modified xsi:type="dcterms:W3CDTF">2021-06-09T14:04:13Z</dcterms:modified>
</cp:coreProperties>
</file>