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492BD-20DB-4E97-B699-8013C9E6FB43}" v="3" dt="2024-10-02T15:44:24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2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Woodroffe" userId="b157383c7860d663" providerId="LiveId" clId="{4E6492BD-20DB-4E97-B699-8013C9E6FB43}"/>
    <pc:docChg chg="undo custSel modSld">
      <pc:chgData name="Emilie Woodroffe" userId="b157383c7860d663" providerId="LiveId" clId="{4E6492BD-20DB-4E97-B699-8013C9E6FB43}" dt="2024-10-02T15:47:48.874" v="116" actId="1076"/>
      <pc:docMkLst>
        <pc:docMk/>
      </pc:docMkLst>
      <pc:sldChg chg="modSp mod">
        <pc:chgData name="Emilie Woodroffe" userId="b157383c7860d663" providerId="LiveId" clId="{4E6492BD-20DB-4E97-B699-8013C9E6FB43}" dt="2024-10-02T15:47:48.874" v="116" actId="1076"/>
        <pc:sldMkLst>
          <pc:docMk/>
          <pc:sldMk cId="2685529057" sldId="264"/>
        </pc:sldMkLst>
        <pc:spChg chg="mod">
          <ac:chgData name="Emilie Woodroffe" userId="b157383c7860d663" providerId="LiveId" clId="{4E6492BD-20DB-4E97-B699-8013C9E6FB43}" dt="2024-09-26T05:50:12.367" v="71" actId="20577"/>
          <ac:spMkLst>
            <pc:docMk/>
            <pc:sldMk cId="2685529057" sldId="264"/>
            <ac:spMk id="11" creationId="{82FB6155-EF73-4E76-B4CA-717526727E8F}"/>
          </ac:spMkLst>
        </pc:spChg>
        <pc:spChg chg="mod">
          <ac:chgData name="Emilie Woodroffe" userId="b157383c7860d663" providerId="LiveId" clId="{4E6492BD-20DB-4E97-B699-8013C9E6FB43}" dt="2024-10-02T15:47:27.112" v="112" actId="20577"/>
          <ac:spMkLst>
            <pc:docMk/>
            <pc:sldMk cId="2685529057" sldId="264"/>
            <ac:spMk id="12" creationId="{0BFF1EF8-084B-4608-BC05-EB143649CB20}"/>
          </ac:spMkLst>
        </pc:spChg>
        <pc:spChg chg="mod">
          <ac:chgData name="Emilie Woodroffe" userId="b157383c7860d663" providerId="LiveId" clId="{4E6492BD-20DB-4E97-B699-8013C9E6FB43}" dt="2024-09-26T05:46:46.677" v="50" actId="1076"/>
          <ac:spMkLst>
            <pc:docMk/>
            <pc:sldMk cId="2685529057" sldId="264"/>
            <ac:spMk id="23" creationId="{12684117-C3C4-4205-80D6-C52CCEC8213E}"/>
          </ac:spMkLst>
        </pc:spChg>
        <pc:spChg chg="mod">
          <ac:chgData name="Emilie Woodroffe" userId="b157383c7860d663" providerId="LiveId" clId="{4E6492BD-20DB-4E97-B699-8013C9E6FB43}" dt="2024-09-26T05:47:15.073" v="55" actId="113"/>
          <ac:spMkLst>
            <pc:docMk/>
            <pc:sldMk cId="2685529057" sldId="264"/>
            <ac:spMk id="24" creationId="{9439B1F6-2D3A-3437-0513-9CE062D5977F}"/>
          </ac:spMkLst>
        </pc:spChg>
        <pc:picChg chg="mod">
          <ac:chgData name="Emilie Woodroffe" userId="b157383c7860d663" providerId="LiveId" clId="{4E6492BD-20DB-4E97-B699-8013C9E6FB43}" dt="2024-10-02T15:45:59.674" v="99" actId="1076"/>
          <ac:picMkLst>
            <pc:docMk/>
            <pc:sldMk cId="2685529057" sldId="264"/>
            <ac:picMk id="2" creationId="{2801C18F-6D81-7D97-88E3-69DF4D4F03BE}"/>
          </ac:picMkLst>
        </pc:picChg>
        <pc:picChg chg="mod">
          <ac:chgData name="Emilie Woodroffe" userId="b157383c7860d663" providerId="LiveId" clId="{4E6492BD-20DB-4E97-B699-8013C9E6FB43}" dt="2024-10-02T15:46:14.478" v="103" actId="1076"/>
          <ac:picMkLst>
            <pc:docMk/>
            <pc:sldMk cId="2685529057" sldId="264"/>
            <ac:picMk id="3" creationId="{EF88699E-A4D5-8BF2-364F-ADA76927CB5B}"/>
          </ac:picMkLst>
        </pc:picChg>
        <pc:picChg chg="mod">
          <ac:chgData name="Emilie Woodroffe" userId="b157383c7860d663" providerId="LiveId" clId="{4E6492BD-20DB-4E97-B699-8013C9E6FB43}" dt="2024-10-02T15:47:48.874" v="116" actId="1076"/>
          <ac:picMkLst>
            <pc:docMk/>
            <pc:sldMk cId="2685529057" sldId="264"/>
            <ac:picMk id="4" creationId="{C06388DD-9AFA-C1ED-A3ED-F31033133B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3551F241-7264-C119-3CF1-27BE7987E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27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FB6155-EF73-4E76-B4CA-717526727E8F}"/>
              </a:ext>
            </a:extLst>
          </p:cNvPr>
          <p:cNvSpPr txBox="1"/>
          <p:nvPr/>
        </p:nvSpPr>
        <p:spPr>
          <a:xfrm>
            <a:off x="474616" y="1085452"/>
            <a:ext cx="3539612" cy="4401205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Nouns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u="sng" dirty="0">
                <a:latin typeface="Century Gothic" panose="020B0502020202020204" pitchFamily="34" charset="0"/>
              </a:rPr>
              <a:t>Singular</a:t>
            </a:r>
            <a:r>
              <a:rPr lang="en-GB" sz="1400" b="1" u="sng">
                <a:latin typeface="Century Gothic" panose="020B0502020202020204" pitchFamily="34" charset="0"/>
              </a:rPr>
              <a:t>: </a:t>
            </a:r>
            <a:endParaRPr lang="en-GB" sz="1400" b="1" u="sng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la tête </a:t>
            </a:r>
            <a:r>
              <a:rPr lang="en-GB" sz="1400" dirty="0">
                <a:latin typeface="Century Gothic" panose="020B0502020202020204" pitchFamily="34" charset="0"/>
              </a:rPr>
              <a:t>– the head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l’épaule</a:t>
            </a:r>
            <a:r>
              <a:rPr lang="en-GB" sz="1400" dirty="0">
                <a:latin typeface="Century Gothic" panose="020B0502020202020204" pitchFamily="34" charset="0"/>
              </a:rPr>
              <a:t>– the shoulder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 </a:t>
            </a:r>
            <a:r>
              <a:rPr lang="en-GB" sz="1400" b="1" dirty="0" err="1">
                <a:latin typeface="Century Gothic" panose="020B0502020202020204" pitchFamily="34" charset="0"/>
              </a:rPr>
              <a:t>genou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the knee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 pied </a:t>
            </a:r>
            <a:r>
              <a:rPr lang="en-GB" sz="1400" dirty="0">
                <a:latin typeface="Century Gothic" panose="020B0502020202020204" pitchFamily="34" charset="0"/>
              </a:rPr>
              <a:t>– the foot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jambe- </a:t>
            </a:r>
            <a:r>
              <a:rPr lang="en-GB" sz="1400" dirty="0">
                <a:latin typeface="Century Gothic" panose="020B0502020202020204" pitchFamily="34" charset="0"/>
              </a:rPr>
              <a:t>the leg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 bras </a:t>
            </a:r>
            <a:r>
              <a:rPr lang="en-GB" sz="1400" dirty="0">
                <a:latin typeface="Century Gothic" panose="020B0502020202020204" pitchFamily="34" charset="0"/>
              </a:rPr>
              <a:t>– the arm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main </a:t>
            </a:r>
            <a:r>
              <a:rPr lang="en-GB" sz="1400" dirty="0">
                <a:latin typeface="Century Gothic" panose="020B0502020202020204" pitchFamily="34" charset="0"/>
              </a:rPr>
              <a:t>– the hand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 corps </a:t>
            </a:r>
            <a:r>
              <a:rPr lang="en-GB" sz="1400" dirty="0">
                <a:latin typeface="Century Gothic" panose="020B0502020202020204" pitchFamily="34" charset="0"/>
              </a:rPr>
              <a:t>– the body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un oeil </a:t>
            </a:r>
            <a:r>
              <a:rPr lang="en-GB" sz="1400" dirty="0">
                <a:latin typeface="Century Gothic" panose="020B0502020202020204" pitchFamily="34" charset="0"/>
              </a:rPr>
              <a:t>– one eye</a:t>
            </a:r>
          </a:p>
          <a:p>
            <a:endParaRPr lang="en-GB" sz="1400" b="1" u="sng" dirty="0">
              <a:latin typeface="Century Gothic" panose="020B0502020202020204" pitchFamily="34" charset="0"/>
            </a:endParaRPr>
          </a:p>
          <a:p>
            <a:r>
              <a:rPr lang="en-GB" sz="1400" b="1" u="sng" dirty="0">
                <a:latin typeface="Century Gothic" panose="020B0502020202020204" pitchFamily="34" charset="0"/>
              </a:rPr>
              <a:t>Plural: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les </a:t>
            </a:r>
            <a:r>
              <a:rPr lang="en-GB" sz="1400" b="1" dirty="0" err="1">
                <a:latin typeface="Century Gothic" panose="020B0502020202020204" pitchFamily="34" charset="0"/>
              </a:rPr>
              <a:t>épaules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the shoulders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les </a:t>
            </a:r>
            <a:r>
              <a:rPr lang="en-GB" sz="1400" b="1" dirty="0" err="1">
                <a:latin typeface="Century Gothic" panose="020B0502020202020204" pitchFamily="34" charset="0"/>
              </a:rPr>
              <a:t>genoux</a:t>
            </a:r>
            <a:r>
              <a:rPr lang="en-GB" sz="1400" b="1" dirty="0">
                <a:latin typeface="Century Gothic" panose="020B0502020202020204" pitchFamily="34" charset="0"/>
              </a:rPr>
              <a:t>- </a:t>
            </a:r>
            <a:r>
              <a:rPr lang="en-GB" sz="1400" dirty="0">
                <a:latin typeface="Century Gothic" panose="020B0502020202020204" pitchFamily="34" charset="0"/>
              </a:rPr>
              <a:t>the knees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les </a:t>
            </a:r>
            <a:r>
              <a:rPr lang="en-GB" sz="1400" b="1" dirty="0" err="1">
                <a:latin typeface="Century Gothic" panose="020B0502020202020204" pitchFamily="34" charset="0"/>
              </a:rPr>
              <a:t>pieds</a:t>
            </a:r>
            <a:r>
              <a:rPr lang="en-GB" sz="1400" dirty="0">
                <a:latin typeface="Century Gothic" panose="020B0502020202020204" pitchFamily="34" charset="0"/>
              </a:rPr>
              <a:t>- the feet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les jambes- </a:t>
            </a:r>
            <a:r>
              <a:rPr lang="en-GB" sz="1400" dirty="0">
                <a:latin typeface="Century Gothic" panose="020B0502020202020204" pitchFamily="34" charset="0"/>
              </a:rPr>
              <a:t>the legs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les bras- </a:t>
            </a:r>
            <a:r>
              <a:rPr lang="en-GB" sz="1400" dirty="0">
                <a:latin typeface="Century Gothic" panose="020B0502020202020204" pitchFamily="34" charset="0"/>
              </a:rPr>
              <a:t>the arms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F1EF8-084B-4608-BC05-EB143649CB20}"/>
              </a:ext>
            </a:extLst>
          </p:cNvPr>
          <p:cNvSpPr txBox="1"/>
          <p:nvPr/>
        </p:nvSpPr>
        <p:spPr>
          <a:xfrm>
            <a:off x="4182501" y="1080252"/>
            <a:ext cx="3539612" cy="2677656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Command Bank (verbs)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Bougez</a:t>
            </a:r>
            <a:r>
              <a:rPr lang="en-GB" sz="1400" dirty="0">
                <a:latin typeface="Century Gothic" panose="020B0502020202020204" pitchFamily="34" charset="0"/>
              </a:rPr>
              <a:t> - Move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Relaxez</a:t>
            </a:r>
            <a:r>
              <a:rPr lang="en-GB" sz="1400">
                <a:latin typeface="Century Gothic" panose="020B0502020202020204" pitchFamily="34" charset="0"/>
              </a:rPr>
              <a:t>– Relax</a:t>
            </a:r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Touchez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Touch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Levez</a:t>
            </a:r>
            <a:r>
              <a:rPr lang="en-GB" sz="1400" dirty="0">
                <a:latin typeface="Century Gothic" panose="020B0502020202020204" pitchFamily="34" charset="0"/>
              </a:rPr>
              <a:t> – Lift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Pliez</a:t>
            </a:r>
            <a:r>
              <a:rPr lang="en-GB" sz="1400" dirty="0">
                <a:latin typeface="Century Gothic" panose="020B0502020202020204" pitchFamily="34" charset="0"/>
              </a:rPr>
              <a:t> – Bend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Respirez</a:t>
            </a:r>
            <a:r>
              <a:rPr lang="en-GB" sz="1400" dirty="0">
                <a:latin typeface="Century Gothic" panose="020B0502020202020204" pitchFamily="34" charset="0"/>
              </a:rPr>
              <a:t> - Breathe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Restez</a:t>
            </a:r>
            <a:r>
              <a:rPr lang="en-GB" sz="1400" b="1" dirty="0">
                <a:latin typeface="Century Gothic" panose="020B0502020202020204" pitchFamily="34" charset="0"/>
              </a:rPr>
              <a:t> immobile </a:t>
            </a:r>
            <a:r>
              <a:rPr lang="en-GB" sz="1400" dirty="0">
                <a:latin typeface="Century Gothic" panose="020B0502020202020204" pitchFamily="34" charset="0"/>
              </a:rPr>
              <a:t>– Stand still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Tournez</a:t>
            </a:r>
            <a:r>
              <a:rPr lang="en-GB" sz="1400" dirty="0">
                <a:latin typeface="Century Gothic" panose="020B0502020202020204" pitchFamily="34" charset="0"/>
              </a:rPr>
              <a:t> – Turn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Étirez</a:t>
            </a:r>
            <a:r>
              <a:rPr lang="en-GB" sz="1400" dirty="0">
                <a:latin typeface="Century Gothic" panose="020B0502020202020204" pitchFamily="34" charset="0"/>
              </a:rPr>
              <a:t> – Stretch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72029-499B-4E26-BBA2-6A6D5E33B3D7}"/>
              </a:ext>
            </a:extLst>
          </p:cNvPr>
          <p:cNvSpPr txBox="1"/>
          <p:nvPr/>
        </p:nvSpPr>
        <p:spPr>
          <a:xfrm>
            <a:off x="7890386" y="1228587"/>
            <a:ext cx="3826997" cy="160043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 plural word for “the” in French is “</a:t>
            </a:r>
            <a:r>
              <a:rPr lang="en-GB" sz="1400" b="1" dirty="0">
                <a:latin typeface="Century Gothic" panose="020B0502020202020204" pitchFamily="34" charset="0"/>
              </a:rPr>
              <a:t>les</a:t>
            </a:r>
            <a:r>
              <a:rPr lang="en-GB" sz="1400" dirty="0">
                <a:latin typeface="Century Gothic" panose="020B0502020202020204" pitchFamily="34" charset="0"/>
              </a:rPr>
              <a:t>”.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>
                <a:latin typeface="Century Gothic" panose="020B0502020202020204" pitchFamily="34" charset="0"/>
              </a:rPr>
              <a:t>S</a:t>
            </a:r>
            <a:r>
              <a:rPr lang="en-GB" sz="1400" dirty="0">
                <a:latin typeface="Century Gothic" panose="020B0502020202020204" pitchFamily="34" charset="0"/>
              </a:rPr>
              <a:t>” and “</a:t>
            </a:r>
            <a:r>
              <a:rPr lang="en-GB" sz="1400" b="1" dirty="0">
                <a:latin typeface="Century Gothic" panose="020B0502020202020204" pitchFamily="34" charset="0"/>
              </a:rPr>
              <a:t>X</a:t>
            </a:r>
            <a:r>
              <a:rPr lang="en-GB" sz="1400" dirty="0">
                <a:latin typeface="Century Gothic" panose="020B0502020202020204" pitchFamily="34" charset="0"/>
              </a:rPr>
              <a:t>” are silent letters that are often added to end of the noun to make the plural ending of the noun e.g</a:t>
            </a:r>
            <a:r>
              <a:rPr lang="en-GB" sz="1400" b="1" dirty="0">
                <a:latin typeface="Century Gothic" panose="020B0502020202020204" pitchFamily="34" charset="0"/>
              </a:rPr>
              <a:t>. le pied /</a:t>
            </a:r>
            <a:r>
              <a:rPr lang="en-GB" sz="1400" b="1" u="sng" dirty="0">
                <a:latin typeface="Century Gothic" panose="020B0502020202020204" pitchFamily="34" charset="0"/>
              </a:rPr>
              <a:t>les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pied</a:t>
            </a:r>
            <a:r>
              <a:rPr lang="en-GB" sz="1400" b="1" u="sng" dirty="0" err="1">
                <a:latin typeface="Century Gothic" panose="020B0502020202020204" pitchFamily="34" charset="0"/>
              </a:rPr>
              <a:t>s</a:t>
            </a:r>
            <a:r>
              <a:rPr lang="en-GB" sz="1400" b="1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9D8B29-02A1-4E23-AE8C-2783BA9B7322}"/>
              </a:ext>
            </a:extLst>
          </p:cNvPr>
          <p:cNvSpPr txBox="1"/>
          <p:nvPr/>
        </p:nvSpPr>
        <p:spPr>
          <a:xfrm>
            <a:off x="7890386" y="3099537"/>
            <a:ext cx="3826997" cy="2462213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We say and write colours as adjectives after the noun in French, for example</a:t>
            </a:r>
            <a:r>
              <a:rPr lang="en-GB" sz="1400" b="1" dirty="0">
                <a:latin typeface="Century Gothic" panose="020B0502020202020204" pitchFamily="34" charset="0"/>
              </a:rPr>
              <a:t>: “le pied rouge”, “le </a:t>
            </a:r>
            <a:r>
              <a:rPr lang="en-GB" sz="1400" b="1" dirty="0" err="1">
                <a:latin typeface="Century Gothic" panose="020B0502020202020204" pitchFamily="34" charset="0"/>
              </a:rPr>
              <a:t>genou</a:t>
            </a:r>
            <a:r>
              <a:rPr lang="en-GB" sz="1400" b="1" dirty="0">
                <a:latin typeface="Century Gothic" panose="020B0502020202020204" pitchFamily="34" charset="0"/>
              </a:rPr>
              <a:t> vert”.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When we say and write colours as adjectives after the noun in French the spelling may change to match the noun, for example</a:t>
            </a:r>
            <a:r>
              <a:rPr lang="en-GB" sz="1400" b="1" dirty="0">
                <a:latin typeface="Century Gothic" panose="020B0502020202020204" pitchFamily="34" charset="0"/>
              </a:rPr>
              <a:t>: “</a:t>
            </a:r>
            <a:r>
              <a:rPr lang="en-GB" sz="1400" b="1" u="sng" dirty="0">
                <a:latin typeface="Century Gothic" panose="020B0502020202020204" pitchFamily="34" charset="0"/>
              </a:rPr>
              <a:t>la</a:t>
            </a:r>
            <a:r>
              <a:rPr lang="en-GB" sz="1400" b="1" dirty="0">
                <a:latin typeface="Century Gothic" panose="020B0502020202020204" pitchFamily="34" charset="0"/>
              </a:rPr>
              <a:t> jambe </a:t>
            </a:r>
            <a:r>
              <a:rPr lang="en-GB" sz="1400" b="1" dirty="0" err="1">
                <a:latin typeface="Century Gothic" panose="020B0502020202020204" pitchFamily="34" charset="0"/>
              </a:rPr>
              <a:t>vert</a:t>
            </a:r>
            <a:r>
              <a:rPr lang="en-GB" sz="1400" b="1" u="sng" dirty="0" err="1">
                <a:latin typeface="Century Gothic" panose="020B0502020202020204" pitchFamily="34" charset="0"/>
              </a:rPr>
              <a:t>e</a:t>
            </a:r>
            <a:r>
              <a:rPr lang="en-GB" sz="1400" b="1" dirty="0">
                <a:latin typeface="Century Gothic" panose="020B0502020202020204" pitchFamily="34" charset="0"/>
              </a:rPr>
              <a:t>”, “</a:t>
            </a:r>
            <a:r>
              <a:rPr lang="en-GB" sz="1400" b="1" u="sng" dirty="0">
                <a:latin typeface="Century Gothic" panose="020B0502020202020204" pitchFamily="34" charset="0"/>
              </a:rPr>
              <a:t>la</a:t>
            </a:r>
            <a:r>
              <a:rPr lang="en-GB" sz="1400" b="1" dirty="0">
                <a:latin typeface="Century Gothic" panose="020B0502020202020204" pitchFamily="34" charset="0"/>
              </a:rPr>
              <a:t> main blanc</a:t>
            </a:r>
            <a:r>
              <a:rPr lang="en-GB" sz="1400" b="1" u="sng" dirty="0">
                <a:latin typeface="Century Gothic" panose="020B0502020202020204" pitchFamily="34" charset="0"/>
              </a:rPr>
              <a:t>he</a:t>
            </a:r>
            <a:r>
              <a:rPr lang="en-GB" sz="1400" b="1" dirty="0"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976DF-A6FA-7578-B5A3-2C9775224448}"/>
              </a:ext>
            </a:extLst>
          </p:cNvPr>
          <p:cNvSpPr txBox="1"/>
          <p:nvPr/>
        </p:nvSpPr>
        <p:spPr>
          <a:xfrm>
            <a:off x="4132782" y="292073"/>
            <a:ext cx="4762842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organiser: Moving our bodies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3CF0B5-76EB-DBB6-2B9C-8213CFFF5E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514" y="290172"/>
            <a:ext cx="1019513" cy="679675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D16D782F-0A17-9E26-74A7-89D9978253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03" y="0"/>
            <a:ext cx="920288" cy="9202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684117-C3C4-4205-80D6-C52CCEC8213E}"/>
              </a:ext>
            </a:extLst>
          </p:cNvPr>
          <p:cNvSpPr txBox="1"/>
          <p:nvPr/>
        </p:nvSpPr>
        <p:spPr>
          <a:xfrm>
            <a:off x="474616" y="5827263"/>
            <a:ext cx="7313778" cy="738664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Fact Bank 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 French, the “</a:t>
            </a:r>
            <a:r>
              <a:rPr lang="en-GB" sz="1400" b="1" dirty="0">
                <a:latin typeface="Century Gothic" panose="020B0502020202020204" pitchFamily="34" charset="0"/>
              </a:rPr>
              <a:t>s</a:t>
            </a:r>
            <a:r>
              <a:rPr lang="en-GB" sz="1400" dirty="0">
                <a:latin typeface="Century Gothic" panose="020B0502020202020204" pitchFamily="34" charset="0"/>
              </a:rPr>
              <a:t>” and the “</a:t>
            </a:r>
            <a:r>
              <a:rPr lang="en-GB" sz="1400" b="1" dirty="0">
                <a:latin typeface="Century Gothic" panose="020B0502020202020204" pitchFamily="34" charset="0"/>
              </a:rPr>
              <a:t>x</a:t>
            </a:r>
            <a:r>
              <a:rPr lang="en-GB" sz="1400" dirty="0">
                <a:latin typeface="Century Gothic" panose="020B0502020202020204" pitchFamily="34" charset="0"/>
              </a:rPr>
              <a:t>” on the end of a word are silent letters. For example: </a:t>
            </a:r>
            <a:r>
              <a:rPr lang="en-GB" sz="1400" b="1" dirty="0" err="1">
                <a:latin typeface="Century Gothic" panose="020B0502020202020204" pitchFamily="34" charset="0"/>
              </a:rPr>
              <a:t>épaule</a:t>
            </a:r>
            <a:r>
              <a:rPr lang="en-GB" sz="1400" b="1" u="sng" dirty="0" err="1">
                <a:latin typeface="Century Gothic" panose="020B0502020202020204" pitchFamily="34" charset="0"/>
              </a:rPr>
              <a:t>s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b="1" dirty="0">
                <a:latin typeface="Century Gothic" panose="020B0502020202020204" pitchFamily="34" charset="0"/>
              </a:rPr>
              <a:t>jambe</a:t>
            </a:r>
            <a:r>
              <a:rPr lang="en-GB" sz="1400" b="1" u="sng" dirty="0">
                <a:latin typeface="Century Gothic" panose="020B0502020202020204" pitchFamily="34" charset="0"/>
              </a:rPr>
              <a:t>s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b="1" dirty="0" err="1">
                <a:latin typeface="Century Gothic" panose="020B0502020202020204" pitchFamily="34" charset="0"/>
              </a:rPr>
              <a:t>genou</a:t>
            </a:r>
            <a:r>
              <a:rPr lang="en-GB" sz="1400" b="1" u="sng" dirty="0" err="1">
                <a:latin typeface="Century Gothic" panose="020B0502020202020204" pitchFamily="34" charset="0"/>
              </a:rPr>
              <a:t>x</a:t>
            </a:r>
            <a:r>
              <a:rPr lang="en-GB" sz="1400" b="1" u="sng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9B1F6-2D3A-3437-0513-9CE062D5977F}"/>
              </a:ext>
            </a:extLst>
          </p:cNvPr>
          <p:cNvSpPr txBox="1"/>
          <p:nvPr/>
        </p:nvSpPr>
        <p:spPr>
          <a:xfrm>
            <a:off x="4210063" y="4102096"/>
            <a:ext cx="3512050" cy="95410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ou</a:t>
            </a:r>
            <a:r>
              <a:rPr lang="en-GB" sz="1400" dirty="0">
                <a:latin typeface="Century Gothic" panose="020B0502020202020204" pitchFamily="34" charset="0"/>
              </a:rPr>
              <a:t>” (</a:t>
            </a:r>
            <a:r>
              <a:rPr lang="en-GB" sz="1400" dirty="0" err="1">
                <a:latin typeface="Century Gothic" panose="020B0502020202020204" pitchFamily="34" charset="0"/>
              </a:rPr>
              <a:t>b</a:t>
            </a:r>
            <a:r>
              <a:rPr lang="en-GB" sz="1400" b="1" dirty="0" err="1">
                <a:latin typeface="Century Gothic" panose="020B0502020202020204" pitchFamily="34" charset="0"/>
              </a:rPr>
              <a:t>ou</a:t>
            </a:r>
            <a:r>
              <a:rPr lang="en-GB" sz="1400" dirty="0" err="1">
                <a:latin typeface="Century Gothic" panose="020B0502020202020204" pitchFamily="34" charset="0"/>
              </a:rPr>
              <a:t>gez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gen</a:t>
            </a:r>
            <a:r>
              <a:rPr lang="en-GB" sz="1400" b="1" dirty="0" err="1">
                <a:latin typeface="Century Gothic" panose="020B0502020202020204" pitchFamily="34" charset="0"/>
              </a:rPr>
              <a:t>ou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t</a:t>
            </a:r>
            <a:r>
              <a:rPr lang="en-GB" sz="1400" b="1" dirty="0" err="1">
                <a:latin typeface="Century Gothic" panose="020B0502020202020204" pitchFamily="34" charset="0"/>
              </a:rPr>
              <a:t>ou</a:t>
            </a:r>
            <a:r>
              <a:rPr lang="en-GB" sz="1400" dirty="0" err="1">
                <a:latin typeface="Century Gothic" panose="020B0502020202020204" pitchFamily="34" charset="0"/>
              </a:rPr>
              <a:t>rnez</a:t>
            </a:r>
            <a:r>
              <a:rPr lang="en-GB" sz="1400" dirty="0">
                <a:latin typeface="Century Gothic" panose="020B0502020202020204" pitchFamily="34" charset="0"/>
              </a:rPr>
              <a:t>)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“</a:t>
            </a:r>
            <a:r>
              <a:rPr lang="en-GB" sz="1400" b="1" dirty="0" err="1">
                <a:latin typeface="Century Gothic" panose="020B0502020202020204" pitchFamily="34" charset="0"/>
              </a:rPr>
              <a:t>ez</a:t>
            </a:r>
            <a:r>
              <a:rPr lang="en-GB" sz="1400" b="1" dirty="0">
                <a:latin typeface="Century Gothic" panose="020B0502020202020204" pitchFamily="34" charset="0"/>
              </a:rPr>
              <a:t>”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relax</a:t>
            </a:r>
            <a:r>
              <a:rPr lang="en-GB" sz="1400" b="1" dirty="0" err="1">
                <a:latin typeface="Century Gothic" panose="020B0502020202020204" pitchFamily="34" charset="0"/>
              </a:rPr>
              <a:t>ez</a:t>
            </a:r>
            <a:r>
              <a:rPr lang="en-GB" sz="1400" b="1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touch</a:t>
            </a:r>
            <a:r>
              <a:rPr lang="en-GB" sz="1400" b="1" dirty="0" err="1">
                <a:latin typeface="Century Gothic" panose="020B0502020202020204" pitchFamily="34" charset="0"/>
              </a:rPr>
              <a:t>ez</a:t>
            </a:r>
            <a:r>
              <a:rPr lang="en-GB" sz="1400" b="1" dirty="0">
                <a:latin typeface="Century Gothic" panose="020B0502020202020204" pitchFamily="34" charset="0"/>
              </a:rPr>
              <a:t>, </a:t>
            </a:r>
            <a:r>
              <a:rPr lang="en-GB" sz="1400" dirty="0" err="1">
                <a:latin typeface="Century Gothic" panose="020B0502020202020204" pitchFamily="34" charset="0"/>
              </a:rPr>
              <a:t>pli</a:t>
            </a:r>
            <a:r>
              <a:rPr lang="en-GB" sz="1400" b="1" dirty="0" err="1">
                <a:latin typeface="Century Gothic" panose="020B0502020202020204" pitchFamily="34" charset="0"/>
              </a:rPr>
              <a:t>ez</a:t>
            </a:r>
            <a:r>
              <a:rPr lang="en-GB" sz="1400" b="1" dirty="0">
                <a:latin typeface="Century Gothic" panose="020B0502020202020204" pitchFamily="34" charset="0"/>
              </a:rPr>
              <a:t>)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slient</a:t>
            </a:r>
            <a:r>
              <a:rPr lang="en-GB" sz="1400" b="1" dirty="0">
                <a:latin typeface="Century Gothic" panose="020B0502020202020204" pitchFamily="34" charset="0"/>
              </a:rPr>
              <a:t> letters</a:t>
            </a:r>
            <a:r>
              <a:rPr lang="en-GB" sz="1400" dirty="0">
                <a:latin typeface="Century Gothic" panose="020B0502020202020204" pitchFamily="34" charset="0"/>
              </a:rPr>
              <a:t>: “bra</a:t>
            </a:r>
            <a:r>
              <a:rPr lang="en-GB" sz="1400" b="1" dirty="0">
                <a:latin typeface="Century Gothic" panose="020B0502020202020204" pitchFamily="34" charset="0"/>
              </a:rPr>
              <a:t>s”</a:t>
            </a:r>
            <a:r>
              <a:rPr lang="en-GB" sz="1400" dirty="0">
                <a:latin typeface="Century Gothic" panose="020B0502020202020204" pitchFamily="34" charset="0"/>
              </a:rPr>
              <a:t>, “cor</a:t>
            </a:r>
            <a:r>
              <a:rPr lang="en-GB" sz="1400" b="1" dirty="0">
                <a:latin typeface="Century Gothic" panose="020B0502020202020204" pitchFamily="34" charset="0"/>
              </a:rPr>
              <a:t>ps”</a:t>
            </a:r>
            <a:r>
              <a:rPr lang="en-GB" sz="1400" dirty="0">
                <a:latin typeface="Century Gothic" panose="020B0502020202020204" pitchFamily="34" charset="0"/>
              </a:rPr>
              <a:t>, “pie</a:t>
            </a:r>
            <a:r>
              <a:rPr lang="en-GB" sz="1400" b="1" dirty="0">
                <a:latin typeface="Century Gothic" panose="020B0502020202020204" pitchFamily="34" charset="0"/>
              </a:rPr>
              <a:t>d</a:t>
            </a:r>
            <a:r>
              <a:rPr lang="en-GB" sz="1400" dirty="0">
                <a:latin typeface="Century Gothic" panose="020B0502020202020204" pitchFamily="34" charset="0"/>
              </a:rPr>
              <a:t>”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01C18F-6D81-7D97-88E3-69DF4D4F03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alphaModFix amt="0"/>
          </a:blip>
          <a:stretch>
            <a:fillRect/>
          </a:stretch>
        </p:blipFill>
        <p:spPr>
          <a:xfrm>
            <a:off x="2313999" y="290172"/>
            <a:ext cx="1393885" cy="139388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88699E-A4D5-8BF2-364F-ADA76927CB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alphaModFix amt="0"/>
          </a:blip>
          <a:stretch>
            <a:fillRect/>
          </a:stretch>
        </p:blipFill>
        <p:spPr>
          <a:xfrm>
            <a:off x="6501490" y="593567"/>
            <a:ext cx="1286904" cy="128690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6388DD-9AFA-C1ED-A3ED-F31033133B3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alphaModFix amt="0"/>
          </a:blip>
          <a:stretch>
            <a:fillRect/>
          </a:stretch>
        </p:blipFill>
        <p:spPr>
          <a:xfrm>
            <a:off x="6402297" y="3090731"/>
            <a:ext cx="1319816" cy="13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2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286</Words>
  <Application>Microsoft Office PowerPoint</Application>
  <PresentationFormat>Widescreen</PresentationFormat>
  <Paragraphs>48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Catherine Simms</cp:lastModifiedBy>
  <cp:revision>50</cp:revision>
  <cp:lastPrinted>2019-12-01T14:04:10Z</cp:lastPrinted>
  <dcterms:created xsi:type="dcterms:W3CDTF">2019-08-20T09:39:52Z</dcterms:created>
  <dcterms:modified xsi:type="dcterms:W3CDTF">2024-10-23T12:27:27Z</dcterms:modified>
</cp:coreProperties>
</file>