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A9CAC-10A2-467E-AAF2-A36407B9EC20}" v="3" dt="2024-07-16T13:34:56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20" autoAdjust="0"/>
  </p:normalViewPr>
  <p:slideViewPr>
    <p:cSldViewPr snapToGrid="0" showGuides="1">
      <p:cViewPr varScale="1">
        <p:scale>
          <a:sx n="73" d="100"/>
          <a:sy n="73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89DA9CAC-10A2-467E-AAF2-A36407B9EC20}"/>
    <pc:docChg chg="custSel modSld">
      <pc:chgData name="Emilie Woodroffe" userId="b157383c7860d663" providerId="LiveId" clId="{89DA9CAC-10A2-467E-AAF2-A36407B9EC20}" dt="2024-07-16T13:35:12.548" v="417" actId="29295"/>
      <pc:docMkLst>
        <pc:docMk/>
      </pc:docMkLst>
      <pc:sldChg chg="delSp modSp mod delAnim">
        <pc:chgData name="Emilie Woodroffe" userId="b157383c7860d663" providerId="LiveId" clId="{89DA9CAC-10A2-467E-AAF2-A36407B9EC20}" dt="2024-07-16T13:35:12.548" v="417" actId="29295"/>
        <pc:sldMkLst>
          <pc:docMk/>
          <pc:sldMk cId="2685529057" sldId="264"/>
        </pc:sldMkLst>
        <pc:spChg chg="mod">
          <ac:chgData name="Emilie Woodroffe" userId="b157383c7860d663" providerId="LiveId" clId="{89DA9CAC-10A2-467E-AAF2-A36407B9EC20}" dt="2024-07-16T09:44:32.132" v="13" actId="20577"/>
          <ac:spMkLst>
            <pc:docMk/>
            <pc:sldMk cId="2685529057" sldId="264"/>
            <ac:spMk id="9" creationId="{FCB07BD8-06AF-41EC-8168-E9249FED881B}"/>
          </ac:spMkLst>
        </pc:spChg>
        <pc:spChg chg="mod">
          <ac:chgData name="Emilie Woodroffe" userId="b157383c7860d663" providerId="LiveId" clId="{89DA9CAC-10A2-467E-AAF2-A36407B9EC20}" dt="2024-07-16T09:51:24.470" v="159" actId="20577"/>
          <ac:spMkLst>
            <pc:docMk/>
            <pc:sldMk cId="2685529057" sldId="264"/>
            <ac:spMk id="11" creationId="{82FB6155-EF73-4E76-B4CA-717526727E8F}"/>
          </ac:spMkLst>
        </pc:spChg>
        <pc:spChg chg="mod">
          <ac:chgData name="Emilie Woodroffe" userId="b157383c7860d663" providerId="LiveId" clId="{89DA9CAC-10A2-467E-AAF2-A36407B9EC20}" dt="2024-07-16T09:57:19.428" v="407" actId="113"/>
          <ac:spMkLst>
            <pc:docMk/>
            <pc:sldMk cId="2685529057" sldId="264"/>
            <ac:spMk id="12" creationId="{0BFF1EF8-084B-4608-BC05-EB143649CB20}"/>
          </ac:spMkLst>
        </pc:spChg>
        <pc:spChg chg="mod">
          <ac:chgData name="Emilie Woodroffe" userId="b157383c7860d663" providerId="LiveId" clId="{89DA9CAC-10A2-467E-AAF2-A36407B9EC20}" dt="2024-07-16T09:54:47.231" v="347" actId="1076"/>
          <ac:spMkLst>
            <pc:docMk/>
            <pc:sldMk cId="2685529057" sldId="264"/>
            <ac:spMk id="13" creationId="{D92B09AC-DF32-458B-9228-CA00342C7239}"/>
          </ac:spMkLst>
        </pc:spChg>
        <pc:spChg chg="mod">
          <ac:chgData name="Emilie Woodroffe" userId="b157383c7860d663" providerId="LiveId" clId="{89DA9CAC-10A2-467E-AAF2-A36407B9EC20}" dt="2024-07-16T09:50:06.022" v="114" actId="14100"/>
          <ac:spMkLst>
            <pc:docMk/>
            <pc:sldMk cId="2685529057" sldId="264"/>
            <ac:spMk id="16" creationId="{12684117-C3C4-4205-80D6-C52CCEC8213E}"/>
          </ac:spMkLst>
        </pc:spChg>
        <pc:spChg chg="mod">
          <ac:chgData name="Emilie Woodroffe" userId="b157383c7860d663" providerId="LiveId" clId="{89DA9CAC-10A2-467E-AAF2-A36407B9EC20}" dt="2024-07-16T09:54:51.535" v="348" actId="1076"/>
          <ac:spMkLst>
            <pc:docMk/>
            <pc:sldMk cId="2685529057" sldId="264"/>
            <ac:spMk id="17" creationId="{07772029-499B-4E26-BBA2-6A6D5E33B3D7}"/>
          </ac:spMkLst>
        </pc:spChg>
        <pc:spChg chg="mod">
          <ac:chgData name="Emilie Woodroffe" userId="b157383c7860d663" providerId="LiveId" clId="{89DA9CAC-10A2-467E-AAF2-A36407B9EC20}" dt="2024-07-16T09:55:54.370" v="365" actId="113"/>
          <ac:spMkLst>
            <pc:docMk/>
            <pc:sldMk cId="2685529057" sldId="264"/>
            <ac:spMk id="18" creationId="{F3939B15-DF6D-40AE-BF87-E3F3D885AEEC}"/>
          </ac:spMkLst>
        </pc:spChg>
        <pc:picChg chg="del">
          <ac:chgData name="Emilie Woodroffe" userId="b157383c7860d663" providerId="LiveId" clId="{89DA9CAC-10A2-467E-AAF2-A36407B9EC20}" dt="2024-07-16T09:46:13.474" v="15" actId="478"/>
          <ac:picMkLst>
            <pc:docMk/>
            <pc:sldMk cId="2685529057" sldId="264"/>
            <ac:picMk id="2" creationId="{7A6FE5A7-1A65-4642-A07F-86F851E56AA4}"/>
          </ac:picMkLst>
        </pc:picChg>
        <pc:picChg chg="mod">
          <ac:chgData name="Emilie Woodroffe" userId="b157383c7860d663" providerId="LiveId" clId="{89DA9CAC-10A2-467E-AAF2-A36407B9EC20}" dt="2024-07-16T13:35:12.548" v="417" actId="29295"/>
          <ac:picMkLst>
            <pc:docMk/>
            <pc:sldMk cId="2685529057" sldId="264"/>
            <ac:picMk id="2" creationId="{FC25CE71-B618-5F7A-6AB3-460C846E3322}"/>
          </ac:picMkLst>
        </pc:picChg>
        <pc:picChg chg="mod">
          <ac:chgData name="Emilie Woodroffe" userId="b157383c7860d663" providerId="LiveId" clId="{89DA9CAC-10A2-467E-AAF2-A36407B9EC20}" dt="2024-07-16T13:35:12.548" v="417" actId="29295"/>
          <ac:picMkLst>
            <pc:docMk/>
            <pc:sldMk cId="2685529057" sldId="264"/>
            <ac:picMk id="3" creationId="{8034F716-A47B-4FB0-1D28-88D2583425DE}"/>
          </ac:picMkLst>
        </pc:picChg>
        <pc:picChg chg="mod">
          <ac:chgData name="Emilie Woodroffe" userId="b157383c7860d663" providerId="LiveId" clId="{89DA9CAC-10A2-467E-AAF2-A36407B9EC20}" dt="2024-07-16T13:35:12.548" v="417" actId="29295"/>
          <ac:picMkLst>
            <pc:docMk/>
            <pc:sldMk cId="2685529057" sldId="264"/>
            <ac:picMk id="4" creationId="{298F1643-F793-112E-F2D7-2B983F714101}"/>
          </ac:picMkLst>
        </pc:picChg>
        <pc:picChg chg="del">
          <ac:chgData name="Emilie Woodroffe" userId="b157383c7860d663" providerId="LiveId" clId="{89DA9CAC-10A2-467E-AAF2-A36407B9EC20}" dt="2024-07-16T09:46:37.138" v="17" actId="478"/>
          <ac:picMkLst>
            <pc:docMk/>
            <pc:sldMk cId="2685529057" sldId="264"/>
            <ac:picMk id="7" creationId="{01CD9D11-4C44-67F8-3DAB-965F983ED5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93629FEA-D27E-E99F-0D64-C4EFBF1EC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41B4403C-D2E4-0885-1252-A2B8438ECD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18" y="307724"/>
            <a:ext cx="920288" cy="92028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422DD-0D52-8971-A393-966D0C3566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14" y="352451"/>
            <a:ext cx="1019513" cy="679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4162097" y="599797"/>
            <a:ext cx="3999813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Alien family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87331" y="1916308"/>
            <a:ext cx="2553303" cy="332398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Noun Bank: Family 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le papa </a:t>
            </a:r>
            <a:r>
              <a:rPr lang="en-GB" sz="1400" dirty="0">
                <a:latin typeface="Century Gothic" panose="020B0502020202020204" pitchFamily="34" charset="0"/>
              </a:rPr>
              <a:t>- the dad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frère </a:t>
            </a:r>
            <a:r>
              <a:rPr lang="en-GB" sz="1400" dirty="0">
                <a:latin typeface="Century Gothic" panose="020B0502020202020204" pitchFamily="34" charset="0"/>
              </a:rPr>
              <a:t>– the brother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</a:t>
            </a:r>
            <a:r>
              <a:rPr lang="en-GB" sz="1400" b="1" dirty="0" err="1">
                <a:latin typeface="Century Gothic" panose="020B0502020202020204" pitchFamily="34" charset="0"/>
              </a:rPr>
              <a:t>bébé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baby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grand- </a:t>
            </a:r>
            <a:r>
              <a:rPr lang="en-GB" sz="1400" b="1" dirty="0" err="1">
                <a:latin typeface="Century Gothic" panose="020B0502020202020204" pitchFamily="34" charset="0"/>
              </a:rPr>
              <a:t>père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grandad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maman</a:t>
            </a:r>
            <a:r>
              <a:rPr lang="en-GB" sz="1400" b="1" dirty="0">
                <a:latin typeface="Century Gothic" panose="020B0502020202020204" pitchFamily="34" charset="0"/>
              </a:rPr>
              <a:t>  </a:t>
            </a:r>
            <a:r>
              <a:rPr lang="en-GB" sz="1400" dirty="0">
                <a:latin typeface="Century Gothic" panose="020B0502020202020204" pitchFamily="34" charset="0"/>
              </a:rPr>
              <a:t>- the mum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soeur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sister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grand-</a:t>
            </a:r>
            <a:r>
              <a:rPr lang="en-GB" sz="1400" b="1" dirty="0" err="1">
                <a:latin typeface="Century Gothic" panose="020B0502020202020204" pitchFamily="34" charset="0"/>
              </a:rPr>
              <a:t>mère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the grandma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famille</a:t>
            </a:r>
            <a:r>
              <a:rPr lang="en-GB" sz="1400" b="1" dirty="0">
                <a:latin typeface="Century Gothic" panose="020B0502020202020204" pitchFamily="34" charset="0"/>
              </a:rPr>
              <a:t>– </a:t>
            </a:r>
            <a:r>
              <a:rPr lang="en-GB" sz="1400" dirty="0">
                <a:latin typeface="Century Gothic" panose="020B0502020202020204" pitchFamily="34" charset="0"/>
              </a:rPr>
              <a:t>the family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Je suis… </a:t>
            </a:r>
            <a:r>
              <a:rPr lang="en-GB" sz="1400" dirty="0">
                <a:latin typeface="Century Gothic" panose="020B0502020202020204" pitchFamily="34" charset="0"/>
              </a:rPr>
              <a:t>– I am 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6777603" y="1937569"/>
            <a:ext cx="4462616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There are two words for “the” in French with singular nouns.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These words are “</a:t>
            </a:r>
            <a:r>
              <a:rPr lang="en-GB" sz="1400" b="1" dirty="0">
                <a:latin typeface="Century Gothic" panose="020B0502020202020204" pitchFamily="34" charset="0"/>
              </a:rPr>
              <a:t>le</a:t>
            </a:r>
            <a:r>
              <a:rPr lang="en-GB" sz="1400" dirty="0">
                <a:latin typeface="Century Gothic" panose="020B0502020202020204" pitchFamily="34" charset="0"/>
              </a:rPr>
              <a:t>” and “</a:t>
            </a:r>
            <a:r>
              <a:rPr lang="en-GB" sz="1400" b="1" dirty="0">
                <a:latin typeface="Century Gothic" panose="020B0502020202020204" pitchFamily="34" charset="0"/>
              </a:rPr>
              <a:t>la</a:t>
            </a:r>
            <a:r>
              <a:rPr lang="en-GB" sz="140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3076552" y="1930345"/>
            <a:ext cx="3565133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Noun Bank : Face parts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le </a:t>
            </a:r>
            <a:r>
              <a:rPr lang="en-GB" sz="1400" b="1" dirty="0" err="1">
                <a:latin typeface="Century Gothic" panose="020B0502020202020204" pitchFamily="34" charset="0"/>
              </a:rPr>
              <a:t>nez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nose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bouche- </a:t>
            </a:r>
            <a:r>
              <a:rPr lang="en-GB" sz="1400" dirty="0">
                <a:latin typeface="Century Gothic" panose="020B0502020202020204" pitchFamily="34" charset="0"/>
              </a:rPr>
              <a:t>the mouth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tête- </a:t>
            </a:r>
            <a:r>
              <a:rPr lang="en-GB" sz="1400" dirty="0">
                <a:latin typeface="Century Gothic" panose="020B0502020202020204" pitchFamily="34" charset="0"/>
              </a:rPr>
              <a:t>the head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cheveux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the hair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yeux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eyes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oreilles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the ears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J’ai</a:t>
            </a:r>
            <a:r>
              <a:rPr lang="en-GB" sz="1400" dirty="0">
                <a:latin typeface="Century Gothic" panose="020B0502020202020204" pitchFamily="34" charset="0"/>
              </a:rPr>
              <a:t>…. – I have …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Je </a:t>
            </a:r>
            <a:r>
              <a:rPr lang="en-GB" sz="1400" b="1" dirty="0" err="1">
                <a:latin typeface="Century Gothic" panose="020B0502020202020204" pitchFamily="34" charset="0"/>
              </a:rPr>
              <a:t>n’ai</a:t>
            </a:r>
            <a:r>
              <a:rPr lang="en-GB" sz="1400" b="1" dirty="0">
                <a:latin typeface="Century Gothic" panose="020B0502020202020204" pitchFamily="34" charset="0"/>
              </a:rPr>
              <a:t> pas de… </a:t>
            </a:r>
            <a:r>
              <a:rPr lang="en-GB" sz="1400" dirty="0">
                <a:latin typeface="Century Gothic" panose="020B0502020202020204" pitchFamily="34" charset="0"/>
              </a:rPr>
              <a:t>- I don’t have 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405923" y="5462847"/>
            <a:ext cx="7385932" cy="73866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In English hair is a singular noun and in French “hair”  is a plural noun (</a:t>
            </a:r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cheveux</a:t>
            </a:r>
            <a:r>
              <a:rPr lang="en-GB" sz="1400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6777603" y="3021770"/>
            <a:ext cx="4462616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There is only one word for “the” with French plural nouns and this is “</a:t>
            </a:r>
            <a:r>
              <a:rPr lang="en-GB" sz="1400" b="1" dirty="0">
                <a:latin typeface="Century Gothic" panose="020B0502020202020204" pitchFamily="34" charset="0"/>
              </a:rPr>
              <a:t>les</a:t>
            </a:r>
            <a:r>
              <a:rPr lang="en-GB" sz="1400" dirty="0">
                <a:latin typeface="Century Gothic" panose="020B0502020202020204" pitchFamily="34" charset="0"/>
              </a:rPr>
              <a:t>”.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8365562" y="4219114"/>
            <a:ext cx="2874657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ez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n</a:t>
            </a:r>
            <a:r>
              <a:rPr lang="en-GB" sz="1400" b="1" dirty="0" err="1">
                <a:latin typeface="Century Gothic" panose="020B0502020202020204" pitchFamily="34" charset="0"/>
              </a:rPr>
              <a:t>ez</a:t>
            </a:r>
            <a:r>
              <a:rPr lang="en-GB" sz="1400" dirty="0">
                <a:latin typeface="Century Gothic" panose="020B0502020202020204" pitchFamily="34" charset="0"/>
              </a:rPr>
              <a:t>)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ll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fami</a:t>
            </a:r>
            <a:r>
              <a:rPr lang="en-GB" sz="1400" b="1" dirty="0" err="1">
                <a:latin typeface="Century Gothic" panose="020B0502020202020204" pitchFamily="34" charset="0"/>
              </a:rPr>
              <a:t>ll</a:t>
            </a:r>
            <a:r>
              <a:rPr lang="en-GB" sz="1400" dirty="0" err="1">
                <a:latin typeface="Century Gothic" panose="020B0502020202020204" pitchFamily="34" charset="0"/>
              </a:rPr>
              <a:t>e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orei</a:t>
            </a:r>
            <a:r>
              <a:rPr lang="en-GB" sz="1400" b="1" dirty="0" err="1">
                <a:latin typeface="Century Gothic" panose="020B0502020202020204" pitchFamily="34" charset="0"/>
              </a:rPr>
              <a:t>ll</a:t>
            </a:r>
            <a:r>
              <a:rPr lang="en-GB" sz="1400" dirty="0" err="1">
                <a:latin typeface="Century Gothic" panose="020B0502020202020204" pitchFamily="34" charset="0"/>
              </a:rPr>
              <a:t>es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eux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chev</a:t>
            </a:r>
            <a:r>
              <a:rPr lang="en-GB" sz="1400" b="1" dirty="0" err="1">
                <a:latin typeface="Century Gothic" panose="020B0502020202020204" pitchFamily="34" charset="0"/>
              </a:rPr>
              <a:t>eux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y</a:t>
            </a:r>
            <a:r>
              <a:rPr lang="en-GB" sz="1400" b="1" dirty="0" err="1">
                <a:latin typeface="Century Gothic" panose="020B0502020202020204" pitchFamily="34" charset="0"/>
              </a:rPr>
              <a:t>eux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ère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p</a:t>
            </a:r>
            <a:r>
              <a:rPr lang="en-GB" sz="1400" b="1" dirty="0" err="1">
                <a:latin typeface="Century Gothic" panose="020B0502020202020204" pitchFamily="34" charset="0"/>
              </a:rPr>
              <a:t>ère</a:t>
            </a:r>
            <a:r>
              <a:rPr lang="en-GB" sz="1400" dirty="0">
                <a:latin typeface="Century Gothic" panose="020B0502020202020204" pitchFamily="34" charset="0"/>
              </a:rPr>
              <a:t>, fr</a:t>
            </a:r>
            <a:r>
              <a:rPr lang="en-GB" sz="1400" b="1" dirty="0">
                <a:latin typeface="Century Gothic" panose="020B0502020202020204" pitchFamily="34" charset="0"/>
              </a:rPr>
              <a:t>ère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>
                <a:latin typeface="Century Gothic" panose="020B0502020202020204" pitchFamily="34" charset="0"/>
              </a:rPr>
              <a:t>j</a:t>
            </a:r>
            <a:r>
              <a:rPr lang="en-GB" sz="1400" dirty="0">
                <a:latin typeface="Century Gothic" panose="020B0502020202020204" pitchFamily="34" charset="0"/>
              </a:rPr>
              <a:t>’” (</a:t>
            </a:r>
            <a:r>
              <a:rPr lang="en-GB" sz="1400" b="1" dirty="0" err="1">
                <a:latin typeface="Century Gothic" panose="020B0502020202020204" pitchFamily="34" charset="0"/>
              </a:rPr>
              <a:t>j</a:t>
            </a:r>
            <a:r>
              <a:rPr lang="en-GB" sz="1400" dirty="0" err="1">
                <a:latin typeface="Century Gothic" panose="020B0502020202020204" pitchFamily="34" charset="0"/>
              </a:rPr>
              <a:t>’ai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latin typeface="Century Gothic" panose="020B0502020202020204" pitchFamily="34" charset="0"/>
              </a:rPr>
              <a:t>j</a:t>
            </a:r>
            <a:r>
              <a:rPr lang="en-GB" sz="1400" dirty="0">
                <a:latin typeface="Century Gothic" panose="020B0502020202020204" pitchFamily="34" charset="0"/>
              </a:rPr>
              <a:t>e)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25CE71-B618-5F7A-6AB3-460C846E3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alphaModFix amt="0"/>
          </a:blip>
          <a:stretch>
            <a:fillRect/>
          </a:stretch>
        </p:blipFill>
        <p:spPr>
          <a:xfrm>
            <a:off x="2203652" y="1075499"/>
            <a:ext cx="1358741" cy="135874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34F716-A47B-4FB0-1D28-88D2583425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alphaModFix amt="0"/>
          </a:blip>
          <a:stretch>
            <a:fillRect/>
          </a:stretch>
        </p:blipFill>
        <p:spPr>
          <a:xfrm>
            <a:off x="5674640" y="1299562"/>
            <a:ext cx="1358741" cy="135874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8F1643-F793-112E-F2D7-2B983F7141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alphaModFix amt="0"/>
          </a:blip>
          <a:stretch>
            <a:fillRect/>
          </a:stretch>
        </p:blipFill>
        <p:spPr>
          <a:xfrm>
            <a:off x="10708624" y="3492941"/>
            <a:ext cx="1358741" cy="13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210</Words>
  <Application>Microsoft Office PowerPoint</Application>
  <PresentationFormat>Widescreen</PresentationFormat>
  <Paragraphs>41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Gabrielle Preugschat</cp:lastModifiedBy>
  <cp:revision>36</cp:revision>
  <dcterms:created xsi:type="dcterms:W3CDTF">2019-08-20T09:39:52Z</dcterms:created>
  <dcterms:modified xsi:type="dcterms:W3CDTF">2024-12-10T11:35:19Z</dcterms:modified>
</cp:coreProperties>
</file>