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04/01/2023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1539598" y="136606"/>
            <a:ext cx="8311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accent6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RE </a:t>
            </a:r>
            <a:r>
              <a:rPr lang="en-GB" sz="2000" dirty="0" smtClean="0">
                <a:solidFill>
                  <a:schemeClr val="accent6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Spring 1 – Year 1</a:t>
            </a:r>
          </a:p>
          <a:p>
            <a:pPr algn="ctr"/>
            <a:r>
              <a:rPr lang="en-GB" sz="2000" dirty="0" smtClean="0">
                <a:solidFill>
                  <a:schemeClr val="accent6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Christianity - </a:t>
            </a:r>
            <a:r>
              <a:rPr lang="en-GB" sz="2000" b="1" dirty="0" smtClean="0">
                <a:solidFill>
                  <a:schemeClr val="accent6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What </a:t>
            </a:r>
            <a:r>
              <a:rPr lang="en-GB" sz="2000" b="1" dirty="0">
                <a:solidFill>
                  <a:schemeClr val="accent6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do we think about how the world was made and how we look after it?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204130" y="2464015"/>
            <a:ext cx="2670936" cy="23698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Sassoon Infant Std" panose="020B0803020103030203" pitchFamily="34" charset="0"/>
              </a:rPr>
              <a:t>Key Stories</a:t>
            </a:r>
          </a:p>
          <a:p>
            <a:endParaRPr lang="en-GB" dirty="0">
              <a:latin typeface="Sassoon Infant Std" panose="020B0803020103030203" pitchFamily="34" charset="0"/>
            </a:endParaRPr>
          </a:p>
          <a:p>
            <a:endParaRPr lang="en-GB" dirty="0">
              <a:latin typeface="Sassoon Infant Std" panose="020B0803020103030203" pitchFamily="34" charset="0"/>
            </a:endParaRPr>
          </a:p>
          <a:p>
            <a:endParaRPr lang="en-GB" dirty="0">
              <a:latin typeface="Sassoon Infant Std" panose="020B0803020103030203" pitchFamily="34" charset="0"/>
            </a:endParaRPr>
          </a:p>
          <a:p>
            <a:endParaRPr lang="en-GB" dirty="0">
              <a:latin typeface="Sassoon Infant Std" panose="020B0803020103030203" pitchFamily="34" charset="0"/>
            </a:endParaRPr>
          </a:p>
          <a:p>
            <a:endParaRPr lang="en-GB" dirty="0">
              <a:latin typeface="Sassoon Infant Std" panose="020B0803020103030203" pitchFamily="34" charset="0"/>
            </a:endParaRPr>
          </a:p>
          <a:p>
            <a:endParaRPr lang="en-GB" sz="1200" dirty="0">
              <a:latin typeface="Sassoon Infant Std" panose="020B0803020103030203" pitchFamily="34" charset="0"/>
            </a:endParaRPr>
          </a:p>
          <a:p>
            <a:endParaRPr lang="en-GB" sz="1200" dirty="0">
              <a:latin typeface="Sassoon Infant Std" panose="020B0803020103030203" pitchFamily="34" charset="0"/>
            </a:endParaRPr>
          </a:p>
          <a:p>
            <a:endParaRPr lang="en-GB" dirty="0">
              <a:latin typeface="Sassoon Infant Std" panose="020B0803020103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585386-8F5B-445A-AF16-2E403D78E8B9}"/>
              </a:ext>
            </a:extLst>
          </p:cNvPr>
          <p:cNvSpPr txBox="1"/>
          <p:nvPr/>
        </p:nvSpPr>
        <p:spPr>
          <a:xfrm>
            <a:off x="3120664" y="1321971"/>
            <a:ext cx="3236686" cy="31393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 smtClean="0">
                <a:solidFill>
                  <a:srgbClr val="FF0000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Questions to think about</a:t>
            </a:r>
          </a:p>
          <a:p>
            <a:endParaRPr lang="en-GB" sz="1400" b="1" u="sng" dirty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Sassoon Infant Std" panose="020B0803020103030203" pitchFamily="34" charset="0"/>
                <a:cs typeface="Arial" panose="020B0604020202020204" pitchFamily="34" charset="0"/>
              </a:rPr>
              <a:t>What beauty can you see in the world around you? </a:t>
            </a:r>
            <a:endParaRPr lang="en-GB" sz="1400" dirty="0" smtClean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endParaRPr lang="en-GB" sz="1400" dirty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Sassoon Infant Std" panose="020B0803020103030203" pitchFamily="34" charset="0"/>
                <a:cs typeface="Arial" panose="020B0604020202020204" pitchFamily="34" charset="0"/>
              </a:rPr>
              <a:t>What does beauty mean</a:t>
            </a:r>
            <a:r>
              <a:rPr lang="en-GB" sz="1400" dirty="0" smtClean="0">
                <a:latin typeface="Sassoon Infant Std" panose="020B0803020103030203" pitchFamily="34" charset="0"/>
                <a:cs typeface="Arial" panose="020B0604020202020204" pitchFamily="34" charset="0"/>
              </a:rPr>
              <a:t>?</a:t>
            </a:r>
          </a:p>
          <a:p>
            <a:pPr lvl="0"/>
            <a:endParaRPr lang="en-GB" sz="1400" dirty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Sassoon Infant Std" panose="020B0803020103030203" pitchFamily="34" charset="0"/>
                <a:cs typeface="Arial" panose="020B0604020202020204" pitchFamily="34" charset="0"/>
              </a:rPr>
              <a:t>What does the Bible say about how the world was created? </a:t>
            </a:r>
          </a:p>
          <a:p>
            <a:pPr lvl="0"/>
            <a:r>
              <a:rPr lang="en-GB" sz="1400" dirty="0">
                <a:latin typeface="Sassoon Infant Std" panose="020B0803020103030203" pitchFamily="34" charset="0"/>
                <a:cs typeface="Arial" panose="020B0604020202020204" pitchFamily="34" charset="0"/>
              </a:rPr>
              <a:t>What other views are there about how the world began? </a:t>
            </a:r>
            <a:endParaRPr lang="en-GB" sz="1400" dirty="0" smtClean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endParaRPr lang="en-GB" sz="1400" dirty="0">
              <a:latin typeface="Sassoon Infant Std" panose="020B0803020103030203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Sassoon Infant Std" panose="020B0803020103030203" pitchFamily="34" charset="0"/>
                <a:cs typeface="Arial" panose="020B0604020202020204" pitchFamily="34" charset="0"/>
              </a:rPr>
              <a:t>How did St Francis care for creation? </a:t>
            </a:r>
          </a:p>
          <a:p>
            <a:endParaRPr lang="en-GB" sz="1400" b="1" u="sng" dirty="0">
              <a:latin typeface="Sassoon Infant Std" panose="020B080302010303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305731"/>
              </p:ext>
            </p:extLst>
          </p:nvPr>
        </p:nvGraphicFramePr>
        <p:xfrm>
          <a:off x="6760208" y="1459453"/>
          <a:ext cx="5127351" cy="500343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72017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4055334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805092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rgbClr val="FF0000"/>
                          </a:solidFill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Key Vocabulary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noProof="0" dirty="0">
                          <a:solidFill>
                            <a:srgbClr val="FF0000"/>
                          </a:solidFill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653019"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5 Fingers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Christianity, Christian, Bible, Hebrew, Aramaic, Greek, 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697746"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God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Christians believe that God created the universe and that he loves us and cares for us like a father.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653019">
                <a:tc>
                  <a:txBody>
                    <a:bodyPr/>
                    <a:lstStyle/>
                    <a:p>
                      <a:r>
                        <a:rPr lang="en-GB" sz="1400" noProof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Creation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When God made the universe and everything in it -  including us!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697746">
                <a:tc>
                  <a:txBody>
                    <a:bodyPr/>
                    <a:lstStyle/>
                    <a:p>
                      <a:r>
                        <a:rPr lang="en-GB" sz="1400" noProof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Symbols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A sign, shape or action that represents a bigger idea </a:t>
                      </a:r>
                    </a:p>
                    <a:p>
                      <a:endParaRPr lang="en-GB" sz="1400" noProof="0" dirty="0">
                        <a:latin typeface="Sassoon Infant Std" panose="020B0803020103030203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72544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Good News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This is the message from Jesus that God loves them and he</a:t>
                      </a:r>
                    </a:p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will forgive them when they go wrong.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235"/>
                  </a:ext>
                </a:extLst>
              </a:tr>
              <a:tr h="697746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Bible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noProof="0" dirty="0">
                          <a:latin typeface="Sassoon Infant Std" panose="020B0803020103030203" pitchFamily="34" charset="0"/>
                          <a:cs typeface="Arial" panose="020B0604020202020204" pitchFamily="34" charset="0"/>
                        </a:rPr>
                        <a:t>The Christian sacred text which tells Christians all about God and how to live their life.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761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3002252" y="4603413"/>
            <a:ext cx="3467048" cy="21852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Sassoon Infant Std" panose="020B0803020103030203" pitchFamily="34" charset="0"/>
                <a:cs typeface="Arial" panose="020B0604020202020204" pitchFamily="34" charset="0"/>
              </a:rPr>
              <a:t>Key Artefacts and Symbols</a:t>
            </a: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  <a:p>
            <a:endParaRPr lang="en-GB" sz="2000" dirty="0">
              <a:solidFill>
                <a:srgbClr val="FF0000"/>
              </a:solidFill>
              <a:latin typeface="Sassoon Infant Std" panose="020B0803020103030203" pitchFamily="34" charset="0"/>
            </a:endParaRP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B404D6A8-4770-46A2-A451-7BAC87606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5" y="34775"/>
            <a:ext cx="954429" cy="135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98D3E0A-375C-4FC2-BB3C-41115CEEB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967" y="2866368"/>
            <a:ext cx="1279631" cy="13927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231F771-5C44-4D6A-9A76-B3C4C587F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3625" y="2560114"/>
            <a:ext cx="826055" cy="107345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B2BA1DD-AB0A-47AF-83F4-B66CB3A664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90678" y="3751079"/>
            <a:ext cx="826056" cy="96971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D1BA488-108F-48C6-BE46-4A26D93693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967" y="3848609"/>
            <a:ext cx="1235322" cy="9217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BF0BD69-8966-4018-A9ED-8149C62E82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7834" y="5073942"/>
            <a:ext cx="590102" cy="84886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E5DBEB8-9653-4DBA-8761-A2996E7C77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39007" y="5072804"/>
            <a:ext cx="760204" cy="76020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3B3AA6D-CC20-450A-866C-85A3F99FCD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86835" y="5456344"/>
            <a:ext cx="784415" cy="93292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C0BAB01-58E7-40B1-905E-85FC182C88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94826" y="5510831"/>
            <a:ext cx="760204" cy="949310"/>
          </a:xfrm>
          <a:prstGeom prst="rect">
            <a:avLst/>
          </a:prstGeom>
        </p:spPr>
      </p:pic>
      <p:pic>
        <p:nvPicPr>
          <p:cNvPr id="27" name="Picture 26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663" y="34463"/>
            <a:ext cx="1296897" cy="1287508"/>
          </a:xfrm>
          <a:prstGeom prst="rect">
            <a:avLst/>
          </a:prstGeom>
        </p:spPr>
      </p:pic>
      <p:sp>
        <p:nvSpPr>
          <p:cNvPr id="2" name="AutoShape 2" descr="My Learn to Read Bible Creation Story — Yellow Pencil Stud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187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Std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lroberts</cp:lastModifiedBy>
  <cp:revision>22</cp:revision>
  <cp:lastPrinted>2023-01-04T09:32:42Z</cp:lastPrinted>
  <dcterms:created xsi:type="dcterms:W3CDTF">2020-04-29T09:31:10Z</dcterms:created>
  <dcterms:modified xsi:type="dcterms:W3CDTF">2023-01-04T09:33:16Z</dcterms:modified>
</cp:coreProperties>
</file>