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22B64-794E-4FC6-9B9D-3C7486BDCD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9C3FA-E250-4558-9125-D21C6DC94F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C325C-5D1D-40F3-8C24-A65789F88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458A-5985-4820-915C-E1412159B846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9A708-BDBC-499A-B060-BBAEF72B6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4ECFC-9A8F-4251-AC4A-A80CB0BB9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B9AE5-44F2-4816-9650-3732B33DF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86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0A806-EABF-4B8B-8F42-93B52B898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7D8143-596A-4ABE-AB38-1DAA04AF1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99A62-3BF0-4993-9ECA-C4CAF70A4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458A-5985-4820-915C-E1412159B846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DA1C3-46C7-4CA6-9EB0-C67834EFE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42E62-2CEF-499F-8D3C-229DDC799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B9AE5-44F2-4816-9650-3732B33DF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38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3D619B-1A9C-47E2-90AE-FA8773564A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F417AA-D31D-4B74-AFB5-8B7882FBA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B4D3D-038A-4F9D-87CF-85EE7F890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458A-5985-4820-915C-E1412159B846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3BAA5-D104-4993-B960-49D552589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7B9D9-9571-437B-A562-C1D5DCCEB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B9AE5-44F2-4816-9650-3732B33DF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99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F8A7-88AE-4B38-BBC4-9157061F4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53E6D-2EFF-46FE-A157-1B1DFEDF7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1ACE7-83C7-4F87-A5A0-7A5B5E3C8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458A-5985-4820-915C-E1412159B846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5A734-4CDC-4705-967F-4F057AD96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85CCE-14C6-486C-8F0B-9743EEBBE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B9AE5-44F2-4816-9650-3732B33DF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72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4162C-6A64-4ADD-A9C6-EC4634D39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1570CD-ECA4-4D79-8431-CE5422B6B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848A00-6CF0-43AC-AB72-5BD9BAD51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458A-5985-4820-915C-E1412159B846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B940C-B267-41DD-8D11-9D3056C41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857F0-E4CB-4321-BEE9-FFE26AA7A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B9AE5-44F2-4816-9650-3732B33DF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376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279AD-5DDF-4D37-A9B8-148C939AF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89AA8-0512-4451-8D03-E1817F42F5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EC033-3529-45C3-93CB-0342F244C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072A5-0B53-4FA4-9D64-329BCCFC3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458A-5985-4820-915C-E1412159B846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3FBE6D-50E2-4BE1-95CE-5E4A9E74F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2FDFBD-A1D8-4348-A758-5CA2522F4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B9AE5-44F2-4816-9650-3732B33DF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41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392B6-82F8-4FDE-8A2E-A00F7812C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FBA27E-D056-4503-90CB-210C4721F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C9EB16-33EE-4073-A53D-70C7F18503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0FCC9F-C22E-45A0-B54F-69E4E328C0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9A1C30-F6A4-4399-97B4-85BB1807BD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A85268-E64F-4039-A29F-8D6DFFA61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458A-5985-4820-915C-E1412159B846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2EA322-B393-4826-81D7-640820318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96D6E3-379B-49F7-954B-7117329C2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B9AE5-44F2-4816-9650-3732B33DF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84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F3423-F138-4A64-A539-9FD9D5FDB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1C4ABC-7F55-4648-BFD3-FC6B719C4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458A-5985-4820-915C-E1412159B846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518A0-1320-4A4E-8D29-170F460E8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A703C2-269D-4EC9-9B7D-8DF9E1A4D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B9AE5-44F2-4816-9650-3732B33DF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35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EC3DED-1944-48BB-B849-1BF7CF680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458A-5985-4820-915C-E1412159B846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B60198-27D9-45D3-AA9A-02373F47C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758390-A701-49A7-92C6-0D96F20AA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B9AE5-44F2-4816-9650-3732B33DF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7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C5BCF-DF32-40A3-8FA6-06CF60E60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46E8A-6CF3-4B92-AD15-CBEA091EB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1A0C1-4C34-4E6E-8D22-BAF111C735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861FD-CE10-4592-AEE3-E8A345E1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458A-5985-4820-915C-E1412159B846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295C9-0FD7-49BE-A50D-9C302347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062C25-7BBE-420D-80F1-1633C0B0E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B9AE5-44F2-4816-9650-3732B33DF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948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EE5AA-926F-4B46-A2A5-27266E4EE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C90447-ED5D-4EA0-B29D-E84EEB2CAE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BF28C9-8DD0-404B-9524-3D0220447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F60C3-605E-47FE-8826-AE7AE0C6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458A-5985-4820-915C-E1412159B846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E03EC-C5E5-4FA7-99A8-39E212E80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E7C333-A798-4B03-B95C-42AC4F28A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B9AE5-44F2-4816-9650-3732B33DF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351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D4CEBE-4CBE-4B90-AD44-6BBF3B7F2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21B1B4-461A-40BF-9781-A8AF75DD3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61C5C-A75D-4638-86AF-541E977B4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F458A-5985-4820-915C-E1412159B846}" type="datetimeFigureOut">
              <a:rPr lang="en-GB" smtClean="0"/>
              <a:t>05/02/2024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F5C7E-C157-4963-A560-26289D0D2A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DF975-97CF-409D-BC52-9DC8F122E2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B9AE5-44F2-4816-9650-3732B33DF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21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97991-2A02-40BC-826C-53DE2929D2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2809" y="438539"/>
            <a:ext cx="5433526" cy="1513212"/>
          </a:xfrm>
        </p:spPr>
        <p:txBody>
          <a:bodyPr>
            <a:normAutofit/>
          </a:bodyPr>
          <a:lstStyle/>
          <a:p>
            <a:r>
              <a:rPr lang="en-GB" sz="8000" b="1" u="sng" dirty="0">
                <a:solidFill>
                  <a:schemeClr val="accent1">
                    <a:lumMod val="50000"/>
                  </a:schemeClr>
                </a:solidFill>
                <a:latin typeface="Bahnschrift Condensed" panose="020B0502040204020203" pitchFamily="34" charset="0"/>
              </a:rPr>
              <a:t>Road Safety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656DDC-5B7E-4146-9521-002183FF4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43796" y="6438122"/>
            <a:ext cx="2348204" cy="382133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latin typeface="Bahnschrift Condensed" panose="020B0502040204020203" pitchFamily="34" charset="0"/>
              </a:rPr>
              <a:t>By Seb &amp; Oscar</a:t>
            </a:r>
          </a:p>
        </p:txBody>
      </p:sp>
      <p:pic>
        <p:nvPicPr>
          <p:cNvPr id="1030" name="Picture 6" descr="Smiling man walking down the street with blue Vector Image">
            <a:extLst>
              <a:ext uri="{FF2B5EF4-FFF2-40B4-BE49-F238E27FC236}">
                <a16:creationId xmlns:a16="http://schemas.microsoft.com/office/drawing/2014/main" id="{70D98B7F-E831-4891-AF1A-ED330E2CE8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55"/>
          <a:stretch/>
        </p:blipFill>
        <p:spPr bwMode="auto">
          <a:xfrm>
            <a:off x="385665" y="361568"/>
            <a:ext cx="6074843" cy="605789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557454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1E5DF-48BF-41FB-9BC7-7F0A6ED32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8473"/>
            <a:ext cx="11803224" cy="1165094"/>
          </a:xfrm>
        </p:spPr>
        <p:txBody>
          <a:bodyPr>
            <a:noAutofit/>
          </a:bodyPr>
          <a:lstStyle/>
          <a:p>
            <a:r>
              <a:rPr lang="en-GB" sz="5000" dirty="0">
                <a:latin typeface="Bahnschrift Condensed" panose="020B0502040204020203" pitchFamily="34" charset="0"/>
              </a:rPr>
              <a:t>In Todays Worship We Will Be Learning About</a:t>
            </a:r>
            <a:br>
              <a:rPr lang="en-GB" sz="5000" dirty="0">
                <a:latin typeface="Bahnschrift Condensed" panose="020B0502040204020203" pitchFamily="34" charset="0"/>
              </a:rPr>
            </a:br>
            <a:r>
              <a:rPr lang="en-GB" sz="5000" dirty="0">
                <a:latin typeface="Bahnschrift Condensed" panose="020B0502040204020203" pitchFamily="34" charset="0"/>
              </a:rPr>
              <a:t>Road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A2E09-22A0-4769-BB97-241273119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65314" y="4270159"/>
            <a:ext cx="4816151" cy="18413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3000" dirty="0">
                <a:latin typeface="Bahnschrift Condensed" panose="020B0502040204020203" pitchFamily="34" charset="0"/>
              </a:rPr>
              <a:t>Now Lets Watch A Video About Road Safety!!!</a:t>
            </a:r>
          </a:p>
          <a:p>
            <a:pPr marL="0" indent="0">
              <a:buNone/>
            </a:pPr>
            <a:endParaRPr lang="en-GB" sz="3000" dirty="0">
              <a:latin typeface="Bahnschrift Condensed" panose="020B0502040204020203" pitchFamily="34" charset="0"/>
            </a:endParaRPr>
          </a:p>
          <a:p>
            <a:pPr marL="0" indent="0">
              <a:buNone/>
            </a:pPr>
            <a:r>
              <a:rPr lang="en-GB" sz="3000" dirty="0">
                <a:latin typeface="Bahnschrift Condensed" panose="020B0502040204020203" pitchFamily="34" charset="0"/>
              </a:rPr>
              <a:t>https://www.youtube.com/watch?v=uAgxZ-l5pY8</a:t>
            </a:r>
          </a:p>
          <a:p>
            <a:pPr marL="0" indent="0">
              <a:buNone/>
            </a:pPr>
            <a:endParaRPr lang="en-GB" sz="3000" dirty="0">
              <a:latin typeface="Bahnschrift Condensed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47D2ED-ABF3-49E9-BE48-EF2BA80F35F9}"/>
              </a:ext>
            </a:extLst>
          </p:cNvPr>
          <p:cNvSpPr txBox="1"/>
          <p:nvPr/>
        </p:nvSpPr>
        <p:spPr>
          <a:xfrm>
            <a:off x="263492" y="2579500"/>
            <a:ext cx="42152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latin typeface="Bahnschrift Condensed" panose="020B0502040204020203" pitchFamily="34" charset="0"/>
              </a:rPr>
              <a:t>What Do You Think Road Safety Is???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94E563-9C9E-418A-9857-5868BBA859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4695" y="1836446"/>
            <a:ext cx="6274001" cy="3410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8157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9FF3D-B993-4F1B-A603-DEA9D5D01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78412" cy="5951699"/>
          </a:xfrm>
        </p:spPr>
        <p:txBody>
          <a:bodyPr>
            <a:noAutofit/>
          </a:bodyPr>
          <a:lstStyle/>
          <a:p>
            <a:r>
              <a:rPr lang="en-GB" sz="8000" dirty="0">
                <a:latin typeface="Bahnschrift Condensed" panose="020B0502040204020203" pitchFamily="34" charset="0"/>
              </a:rPr>
              <a:t>Now Seb Is Going To Cross The Road, What Does He Need To Do Before He Starts Walking???</a:t>
            </a:r>
          </a:p>
        </p:txBody>
      </p:sp>
    </p:spTree>
    <p:extLst>
      <p:ext uri="{BB962C8B-B14F-4D97-AF65-F5344CB8AC3E}">
        <p14:creationId xmlns:p14="http://schemas.microsoft.com/office/powerpoint/2010/main" val="3378612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7334B-3911-4073-B482-562D96295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686" y="253158"/>
            <a:ext cx="10515600" cy="1325563"/>
          </a:xfrm>
        </p:spPr>
        <p:txBody>
          <a:bodyPr/>
          <a:lstStyle/>
          <a:p>
            <a:r>
              <a:rPr lang="en-GB" dirty="0">
                <a:latin typeface="Bahnschrift Condensed" panose="020B0502040204020203" pitchFamily="34" charset="0"/>
              </a:rPr>
              <a:t>Oscar Is Going To Have A Walk At Night</a:t>
            </a:r>
            <a:br>
              <a:rPr lang="en-GB" dirty="0">
                <a:latin typeface="Bahnschrift Condensed" panose="020B0502040204020203" pitchFamily="34" charset="0"/>
              </a:rPr>
            </a:br>
            <a:r>
              <a:rPr lang="en-GB" dirty="0">
                <a:latin typeface="Bahnschrift Condensed" panose="020B0502040204020203" pitchFamily="34" charset="0"/>
              </a:rPr>
              <a:t>What Does He Need To Have, To Stay Safe???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939E5-3F5F-45BE-B740-3BB5D72FF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298" y="3054187"/>
            <a:ext cx="3435220" cy="17230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5000" dirty="0">
                <a:latin typeface="Bahnschrift Condensed" panose="020B0502040204020203" pitchFamily="34" charset="0"/>
              </a:rPr>
              <a:t>Any Suggestions</a:t>
            </a:r>
          </a:p>
        </p:txBody>
      </p:sp>
      <p:pic>
        <p:nvPicPr>
          <p:cNvPr id="3074" name="Picture 2" descr="Music Monday: A Song for Our Times – Put Your Hands Up – Borden's Blather">
            <a:extLst>
              <a:ext uri="{FF2B5EF4-FFF2-40B4-BE49-F238E27FC236}">
                <a16:creationId xmlns:a16="http://schemas.microsoft.com/office/drawing/2014/main" id="{B642C7B8-FDC8-40B1-912F-52E8D96B03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452" y="2100652"/>
            <a:ext cx="6677025" cy="423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FB29BE0-4FF6-41CE-B372-D753851F14B1}"/>
              </a:ext>
            </a:extLst>
          </p:cNvPr>
          <p:cNvSpPr txBox="1"/>
          <p:nvPr/>
        </p:nvSpPr>
        <p:spPr>
          <a:xfrm>
            <a:off x="6503435" y="4777273"/>
            <a:ext cx="20154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500" dirty="0">
                <a:solidFill>
                  <a:srgbClr val="FF0000"/>
                </a:solidFill>
                <a:highlight>
                  <a:srgbClr val="FFFF00"/>
                </a:highlight>
                <a:latin typeface="Bahnschrift Condensed" panose="020B0502040204020203" pitchFamily="34" charset="0"/>
              </a:rPr>
              <a:t>Hands Up</a:t>
            </a:r>
          </a:p>
        </p:txBody>
      </p:sp>
    </p:spTree>
    <p:extLst>
      <p:ext uri="{BB962C8B-B14F-4D97-AF65-F5344CB8AC3E}">
        <p14:creationId xmlns:p14="http://schemas.microsoft.com/office/powerpoint/2010/main" val="216017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295A3-2205-404C-8356-861E7F2BB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5000" dirty="0">
                <a:latin typeface="Bahnschrift Condensed" panose="020B0502040204020203" pitchFamily="34" charset="0"/>
              </a:rPr>
              <a:t>Now We Are Going To Have A Listening Prayer.</a:t>
            </a:r>
          </a:p>
        </p:txBody>
      </p:sp>
      <p:pic>
        <p:nvPicPr>
          <p:cNvPr id="4098" name="Picture 2" descr="Power of Prayer - From My Hands to his Heart">
            <a:extLst>
              <a:ext uri="{FF2B5EF4-FFF2-40B4-BE49-F238E27FC236}">
                <a16:creationId xmlns:a16="http://schemas.microsoft.com/office/drawing/2014/main" id="{5C5E1D4B-F90F-420D-9807-C81D1FBEC9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28"/>
          <a:stretch/>
        </p:blipFill>
        <p:spPr bwMode="auto">
          <a:xfrm>
            <a:off x="838200" y="1690688"/>
            <a:ext cx="6596861" cy="5068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5472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102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Bahnschrift Condensed</vt:lpstr>
      <vt:lpstr>Calibri</vt:lpstr>
      <vt:lpstr>Calibri Light</vt:lpstr>
      <vt:lpstr>Office Theme</vt:lpstr>
      <vt:lpstr>Road Safety</vt:lpstr>
      <vt:lpstr>In Todays Worship We Will Be Learning About Road Safety</vt:lpstr>
      <vt:lpstr>Now Seb Is Going To Cross The Road, What Does He Need To Do Before He Starts Walking???</vt:lpstr>
      <vt:lpstr>Oscar Is Going To Have A Walk At Night What Does He Need To Have, To Stay Safe???</vt:lpstr>
      <vt:lpstr>Now We Are Going To Have A Listening Prayer.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Safety</dc:title>
  <dc:creator>Badger Class</dc:creator>
  <cp:lastModifiedBy>Badger Class</cp:lastModifiedBy>
  <cp:revision>8</cp:revision>
  <dcterms:created xsi:type="dcterms:W3CDTF">2024-02-05T13:43:06Z</dcterms:created>
  <dcterms:modified xsi:type="dcterms:W3CDTF">2024-02-05T14:42:18Z</dcterms:modified>
</cp:coreProperties>
</file>