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OzKCbHETGpFE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7" r:id="rId4"/>
    <p:sldId id="259" r:id="rId5"/>
    <p:sldId id="266" r:id="rId6"/>
    <p:sldId id="260" r:id="rId7"/>
    <p:sldId id="265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442F-C6B9-49AA-AF76-975162CB5F3B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4C64E-A896-4F43-B4D1-0F74FAC60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D15-36BB-4209-8FED-C025EC484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DF389-10D7-42DA-A82C-3FDD6EBE6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2B04-A521-4444-A1BC-57F11438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F3AD2-1422-4CEA-89E2-F29DCF53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FF8F-E30D-4E26-ABCC-1ED74B8B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817A-E887-4525-BA8E-71738930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BFC15-D44F-4163-BA81-E7366A6C4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FD846-1678-4D71-803D-7CC08597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07F0A-7832-4471-A72E-0AA6D341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8A442-1B28-497B-B7A9-5E93D735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3C49C-AF9F-41B9-B7D1-26A80CF09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AE165-292F-498E-A567-528C9DAF9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02C6D-3FFA-4CC7-9572-E3E55F07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7EF5-FEE7-4D45-8EAE-003B371E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2B18-B6DA-4861-B89D-FF4FC5A8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1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C917-98E9-475A-8D75-38E71F12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F41CA-2C1D-43F3-A17B-3AFC261F7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CDD5F-6C82-4C27-A56A-27C0A47C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1D084-ABB9-4CE6-B77A-0A3A95B1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B896-6A7C-4B87-BDCE-09838FE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4D68-1559-4202-9231-A9CD8E6F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4E2E9-4920-49C9-940E-91AFBE0AE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EB9B2-D184-4D31-BA31-084F6E48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EA1C-8128-477E-B1EF-300EDEF0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D92E-79AA-4DC6-931E-49D87A8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3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F1F3-CE5A-49BB-AA2B-19765AA0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C303D-FCC7-4542-836A-7F418BA32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4F9BB-849E-41D9-9FC4-E6D352A3E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B4746-EB7A-4690-9795-F9D85DAB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1FC6F-74C0-4E3F-BBDE-7105AAD7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46E6E-6B77-4AE8-A71C-37AC5B56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D24A-B41C-4291-AE5B-985212BF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7F54-A1FB-4629-A09C-4AA98354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0C4E6-9518-4826-A30B-387B3610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F5DC2-8B7E-4EFC-A2E5-D0BDC44F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BF85-EC85-472C-AF34-D053E689E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CE414-CB38-4EBC-BF83-7C6C2FF4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F278C-CBB8-4422-B02C-34569549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B30EF-6C3B-4775-8C4F-F84AEDA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6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40F7-9D00-4494-AAEE-826EC489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F5A80-9C9E-4284-92AA-AD8C9775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DBBB7-2767-4119-8C98-CC2A168D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9CEF3-EDBE-4BED-A4F8-0D77CAD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BBC46-A209-4A86-B28E-98395163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93CCB-36F4-4BC9-ADA7-4E9BD3E8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F6446-18E6-4D41-AF3A-D220E3AD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0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8932-C2BF-435C-B36A-C90A3716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F24A-89A3-4B1E-9F2E-588452F8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EC300-EC38-4247-92AB-B5B1386F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00DDC-7D63-4B65-B662-C1DC5ED2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A8AD9-0AC2-42C2-90C0-4C7992E6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796C3-0A74-4FE7-852A-975175A9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5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EF7D-7CA9-41C9-9B22-8F73E697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1D8A6-CB7C-4A1F-972D-581EC57A2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6F2E1-58E8-4D9E-ADBB-DB738C02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6B880-BAE7-4782-A241-F8438D3C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9F060-AA29-4759-BC10-4A3BAD27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0C5A0-E8AD-445B-89B5-B10553FD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E644A-55C7-4934-8D58-937E29E4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42EC2-DDE4-44BD-AFB3-E7C13EF8C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00F01-BF41-417C-BC80-576C8D062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9E3B-F15F-47EB-A875-DFEDF3D19EDA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15D8-DE1E-4DFF-890C-684F65AAB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B4859-CB54-432C-8029-56BA14E01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A0A2-FB38-4074-93C0-75164CC4D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0218&amp;picture=blurred-golden-background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6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5184&amp;picture=fresh-sprin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69395&amp;picture=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viantart.com/manticbracelet/art/Anime-Girl-768277127" TargetMode="External"/><Relationship Id="rId5" Type="http://schemas.openxmlformats.org/officeDocument/2006/relationships/image" Target="../media/image4.OzKCbHETGpFE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1240&amp;picture=paint-splatter-colorful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view-image.php?image=174626&amp;picture=group-of-hand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museum.org/art/collection/search/1964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tag-street-art-mural-graffiti-1036811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ebtreatsetc/543644482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7410865@N03/800433434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5163-DBC1-4B2B-BE21-3989B2F2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2806-4E1C-4CDD-9C9D-193FC006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6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A5DB"/>
            </a:gs>
            <a:gs pos="8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B206-9315-4F3C-93F0-8C38AD1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art can make different people feel different things. Does this piece make you happy?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7F264-D209-47E7-9393-736F1C075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5" y="2018803"/>
            <a:ext cx="7474998" cy="44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2E82-974C-4463-BCB8-3914F35E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66218"/>
            <a:ext cx="10515600" cy="1325563"/>
          </a:xfrm>
        </p:spPr>
        <p:txBody>
          <a:bodyPr/>
          <a:lstStyle/>
          <a:p>
            <a:r>
              <a:rPr lang="en-GB" dirty="0"/>
              <a:t>                       Thanks for listening! 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Smiling Face">
                <a:extLst>
                  <a:ext uri="{FF2B5EF4-FFF2-40B4-BE49-F238E27FC236}">
                    <a16:creationId xmlns:a16="http://schemas.microsoft.com/office/drawing/2014/main" id="{C335D461-6A0B-4F6D-A36F-3D4E0597D2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969666"/>
                  </p:ext>
                </p:extLst>
              </p:nvPr>
            </p:nvGraphicFramePr>
            <p:xfrm>
              <a:off x="704850" y="372072"/>
              <a:ext cx="3037880" cy="30569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037880" cy="3056927"/>
                    </a:xfrm>
                    <a:prstGeom prst="rect">
                      <a:avLst/>
                    </a:prstGeom>
                  </am3d:spPr>
                  <am3d:camera>
                    <am3d:pos x="0" y="0" z="809380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67647" d="1000000"/>
                    <am3d:preTrans dx="0" dy="-2" dz="1153533"/>
                    <am3d:scale>
                      <am3d:sx n="1000000" d="1000000"/>
                      <am3d:sy n="1000000" d="1000000"/>
                      <am3d:sz n="1000000" d="1000000"/>
                    </am3d:scale>
                    <am3d:rot ax="1141721" ay="1489382" az="49431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Smiling Face">
                <a:extLst>
                  <a:ext uri="{FF2B5EF4-FFF2-40B4-BE49-F238E27FC236}">
                    <a16:creationId xmlns:a16="http://schemas.microsoft.com/office/drawing/2014/main" id="{C335D461-6A0B-4F6D-A36F-3D4E0597D2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850" y="372072"/>
                <a:ext cx="3037880" cy="3056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9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4BD2-4241-4F50-9AA4-543B7252C9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21B37-C4C6-44E4-9F92-BA59EAAE5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Merryn, Amber, Rosie, Naomi and Aaliyah.</a:t>
            </a:r>
          </a:p>
        </p:txBody>
      </p:sp>
    </p:spTree>
    <p:extLst>
      <p:ext uri="{BB962C8B-B14F-4D97-AF65-F5344CB8AC3E}">
        <p14:creationId xmlns:p14="http://schemas.microsoft.com/office/powerpoint/2010/main" val="73420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6E0F-5532-4DB5-B8CE-D4D1D095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2EECCD-40EA-49B5-A503-6C642BA51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8126" y="614095"/>
            <a:ext cx="6229349" cy="587878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5EFC5-08B6-485B-AE6D-8DE78084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10408" y="649606"/>
            <a:ext cx="5748242" cy="5878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871434-CE7F-401C-B9FB-2B6AE1C63B1F}"/>
              </a:ext>
            </a:extLst>
          </p:cNvPr>
          <p:cNvSpPr txBox="1"/>
          <p:nvPr/>
        </p:nvSpPr>
        <p:spPr>
          <a:xfrm>
            <a:off x="1581150" y="152400"/>
            <a:ext cx="3476625" cy="46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Number 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A3171-AD88-4AD5-9851-05549CF5B782}"/>
              </a:ext>
            </a:extLst>
          </p:cNvPr>
          <p:cNvSpPr txBox="1"/>
          <p:nvPr/>
        </p:nvSpPr>
        <p:spPr>
          <a:xfrm>
            <a:off x="7067549" y="152400"/>
            <a:ext cx="3028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Number 2 </a:t>
            </a:r>
          </a:p>
        </p:txBody>
      </p:sp>
    </p:spTree>
    <p:extLst>
      <p:ext uri="{BB962C8B-B14F-4D97-AF65-F5344CB8AC3E}">
        <p14:creationId xmlns:p14="http://schemas.microsoft.com/office/powerpoint/2010/main" val="29425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EFE1-C5F2-4AED-AD32-AABA06F0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419774"/>
            <a:ext cx="10515600" cy="1325563"/>
          </a:xfrm>
        </p:spPr>
        <p:txBody>
          <a:bodyPr/>
          <a:lstStyle/>
          <a:p>
            <a:r>
              <a:rPr lang="en-GB" dirty="0"/>
              <a:t>Which is your favourite?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5F76-0997-4641-84FE-F606D5AAE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Number 1 </a:t>
            </a:r>
          </a:p>
          <a:p>
            <a:r>
              <a:rPr lang="en-GB" dirty="0">
                <a:latin typeface="+mj-lt"/>
              </a:rPr>
              <a:t>Number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A0E69-D365-4979-940B-375B37C3F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975014"/>
            <a:ext cx="5865722" cy="3882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64316-56A9-4A40-9EE0-776F551EC370}"/>
              </a:ext>
            </a:extLst>
          </p:cNvPr>
          <p:cNvSpPr txBox="1"/>
          <p:nvPr/>
        </p:nvSpPr>
        <p:spPr>
          <a:xfrm>
            <a:off x="7404848" y="2125702"/>
            <a:ext cx="324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Hands up!</a:t>
            </a:r>
          </a:p>
        </p:txBody>
      </p:sp>
    </p:spTree>
    <p:extLst>
      <p:ext uri="{BB962C8B-B14F-4D97-AF65-F5344CB8AC3E}">
        <p14:creationId xmlns:p14="http://schemas.microsoft.com/office/powerpoint/2010/main" val="3338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CD99F-F1B2-4F70-8284-50E79E9EF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" y="386541"/>
            <a:ext cx="2766300" cy="4008467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51BA8-F904-40AB-8743-B8DB6CC2C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41" y="2474601"/>
            <a:ext cx="3787468" cy="3840813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27345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58F7-E700-447E-B158-5E4ABFE6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      Not all Art is on paper!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3B44E-DDA5-4166-92F3-576FA792A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1"/>
            <a:ext cx="4810124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FA0B4-F1F5-4FA5-A63C-95A991E7C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86350" y="2162175"/>
            <a:ext cx="68389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7A8F-D4D9-4C58-9642-F4CF3A48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famous artists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F15F-CBF8-4933-9860-E1920A73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Pablo Picasso was a great animal lover. </a:t>
            </a:r>
          </a:p>
          <a:p>
            <a:r>
              <a:rPr lang="en-GB" dirty="0">
                <a:latin typeface="+mj-lt"/>
              </a:rPr>
              <a:t>Pablo has 23 words in his whole name!  </a:t>
            </a:r>
          </a:p>
          <a:p>
            <a:r>
              <a:rPr lang="en-GB" dirty="0">
                <a:solidFill>
                  <a:srgbClr val="202124"/>
                </a:solidFill>
                <a:latin typeface="+mj-lt"/>
              </a:rPr>
              <a:t>Van Gogh Believed His Most Famous Work Was a Failed Effort. 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7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D780-CFBF-4F9D-8A05-8439C95C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does this piece make you feel?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5EA81-567F-4903-9497-7C7509E37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5987" y="1428750"/>
            <a:ext cx="6700838" cy="57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2FF7E764-F502-4173-82F8-87A1182FEC49}"/>
              </a:ext>
            </a:extLst>
          </p:cNvPr>
          <p:cNvSpPr txBox="1"/>
          <p:nvPr/>
        </p:nvSpPr>
        <p:spPr>
          <a:xfrm rot="20522117">
            <a:off x="968563" y="2904145"/>
            <a:ext cx="530542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Lonely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5D315-44D8-4579-974A-1B8D6EEDB265}"/>
              </a:ext>
            </a:extLst>
          </p:cNvPr>
          <p:cNvSpPr txBox="1"/>
          <p:nvPr/>
        </p:nvSpPr>
        <p:spPr>
          <a:xfrm rot="816777">
            <a:off x="8476491" y="4638676"/>
            <a:ext cx="233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Sad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4787E-6FF5-4D04-9E9B-1318B8A2D920}"/>
              </a:ext>
            </a:extLst>
          </p:cNvPr>
          <p:cNvSpPr txBox="1"/>
          <p:nvPr/>
        </p:nvSpPr>
        <p:spPr>
          <a:xfrm rot="209289">
            <a:off x="7181850" y="838200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Calm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B38F6-6084-415A-BCD9-FC1B03198669}"/>
              </a:ext>
            </a:extLst>
          </p:cNvPr>
          <p:cNvSpPr txBox="1"/>
          <p:nvPr/>
        </p:nvSpPr>
        <p:spPr>
          <a:xfrm rot="20597163">
            <a:off x="2657475" y="387884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emotional</a:t>
            </a:r>
          </a:p>
        </p:txBody>
      </p:sp>
    </p:spTree>
    <p:extLst>
      <p:ext uri="{BB962C8B-B14F-4D97-AF65-F5344CB8AC3E}">
        <p14:creationId xmlns:p14="http://schemas.microsoft.com/office/powerpoint/2010/main" val="3891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Art</vt:lpstr>
      <vt:lpstr>PowerPoint Presentation</vt:lpstr>
      <vt:lpstr>Which is your favourite? </vt:lpstr>
      <vt:lpstr>PowerPoint Presentation</vt:lpstr>
      <vt:lpstr>                                Not all Art is on paper!</vt:lpstr>
      <vt:lpstr>Facts about famous artists </vt:lpstr>
      <vt:lpstr>How does this piece make you feel?</vt:lpstr>
      <vt:lpstr>PowerPoint Presentation</vt:lpstr>
      <vt:lpstr>Different art can make different people feel different things. Does this piece make you happy? </vt:lpstr>
      <vt:lpstr>                       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Badger Class</dc:creator>
  <cp:lastModifiedBy>Julie Barnes</cp:lastModifiedBy>
  <cp:revision>16</cp:revision>
  <dcterms:created xsi:type="dcterms:W3CDTF">2023-10-16T11:13:21Z</dcterms:created>
  <dcterms:modified xsi:type="dcterms:W3CDTF">2023-10-17T10:55:37Z</dcterms:modified>
</cp:coreProperties>
</file>