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CBDB"/>
    <a:srgbClr val="CC3399"/>
    <a:srgbClr val="93EE7E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82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8DA30-20A9-4528-AFE0-50EEF5601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A2E3A-C408-4188-97C9-4728D94906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9AF57-F30A-45BC-A3F7-F25FA0FF1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7E11-3B20-419C-84E5-54FD0603350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3B07D-03CC-425E-9E82-2D6B0AC2F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105C1-8D34-4FBA-9E15-B51C7C6C9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C7A-A6B1-4279-8C97-32FE0E52A8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876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6DAB1-DBDF-432D-A5A5-607167FE7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E2A87-FCA4-47C1-8A08-D7C21526B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E5A68-449A-45B8-BC27-2783A9B2B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7E11-3B20-419C-84E5-54FD0603350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9EDCE-FADA-47FD-9D09-E32E3185E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96B7D-F968-46A1-87CB-D7A8C1C0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C7A-A6B1-4279-8C97-32FE0E52A8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650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394B60-2128-4C28-8727-5F3C3CD67F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289A1A-E613-4301-A003-E91A02C3C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C8EFD-FCE6-4657-8C8E-F8CB1F626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7E11-3B20-419C-84E5-54FD0603350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F5010-C4C5-4614-B159-3F0656F3A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3F861-13C7-4C8D-87C1-F835206E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C7A-A6B1-4279-8C97-32FE0E52A8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975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642C2-2242-4E2C-8E1C-88259696B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B25B-A41D-4CAF-B85B-2F9087AAC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94CBC-CEC8-4A82-BE88-AADE3D94C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7E11-3B20-419C-84E5-54FD0603350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2DBD6-5E4D-43B6-BB62-985133A0D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C1410-3B77-4DCB-8586-693DA1871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C7A-A6B1-4279-8C97-32FE0E52A8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54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E4810-66E6-4016-A825-5D518E448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C5F70-A5A5-4AB3-B4F3-4FBEF9F3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931F9-AED2-4A86-A4B4-31DA32F0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7E11-3B20-419C-84E5-54FD0603350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16834-8B01-473D-87D6-FBD559C20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0511F-69DC-410D-B7D4-66D0F3B20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C7A-A6B1-4279-8C97-32FE0E52A8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203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30C6E-7CF2-49E1-A321-DEEE3447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736C1-187E-40EC-A043-CFBCD672E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97C1D-C391-4E7A-A0AC-D8AE4DCE7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51940-BB5C-40A4-B3DB-BA68728B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7E11-3B20-419C-84E5-54FD0603350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D9366-AE69-4D56-8DFC-552E6C0C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241F0-AA6B-483F-9D27-2DE50DBAC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C7A-A6B1-4279-8C97-32FE0E52A8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578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0512-1062-46F9-8EDF-0DB93477F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1EDC7-C297-4A9B-BAD2-E25E3275C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1D19A-7290-4CA8-9EDA-BB1107C9C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A06C00-A3F4-49B1-B530-E9938C955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EBDE93-6E46-4093-A222-AD6F98376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CD1E24-8A9A-4053-A05F-FC66B595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7E11-3B20-419C-84E5-54FD0603350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FA6C68-F60F-4946-82FE-31997E10B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C122C-A287-4068-9E59-9E7A00F9E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C7A-A6B1-4279-8C97-32FE0E52A8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42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9CE44-ABBC-4587-9F60-E7D664E10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E4BFAA-8292-464F-81F6-E7BA5249F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7E11-3B20-419C-84E5-54FD0603350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ED5EA-AC6B-400F-AAD1-F19F5D09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58EA23-12B5-4A4D-AB79-1D0C658F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C7A-A6B1-4279-8C97-32FE0E52A8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188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17B486-3DD8-4D2E-900C-575257473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7E11-3B20-419C-84E5-54FD0603350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CA1E06-E032-4093-B873-DBD6DA4C7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C1470-92D6-402C-956C-BCD3892FD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C7A-A6B1-4279-8C97-32FE0E52A8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291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5B029-0A9E-4508-9558-B8CF6F708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59EEE-C3A5-439A-9A0B-86449F2E2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7DF7A-BFF5-4EF8-B4A9-2FB59997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BFF09-65A5-4884-A72A-F7C3BA49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7E11-3B20-419C-84E5-54FD0603350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BD759-F756-45B4-941A-5BE7D7600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0714E-2F25-4913-B3B1-05CD675FE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C7A-A6B1-4279-8C97-32FE0E52A8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32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D13C5-BAE0-45FD-A884-F10294B9F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C80965-8C76-4B44-8980-03B917E93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CA9158-D01F-4ADB-8BF7-6A3BF2281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43D287-DCDD-4FB6-9466-BC9AFB48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7E11-3B20-419C-84E5-54FD0603350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41507-8F6E-4372-AD7A-B54C0752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61875-B03C-4B9B-8F9B-3CBC28919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C7A-A6B1-4279-8C97-32FE0E52A8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15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3716CA-BC54-4DA8-8086-307564C4C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CA747-46A6-4214-B77B-A18658C92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99FA8-BAD0-41B6-B1D7-6D7E74D7EB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47E11-3B20-419C-84E5-54FD0603350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F52E7-F4BB-47D3-8675-DC213626A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377C1-A4DB-48EF-B0FD-3BB0E141D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08C7A-A6B1-4279-8C97-32FE0E52A8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84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4254&amp;picture=coral-reef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animals/other-animals/jellyfish-swimming.jpg.php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animals/fish/seahorse.jpg.php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rcommons.org/courseware/lesson/7526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legiomanuelrodriguez.cl/mr/exelearning/7IngU5/environmental_solutions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people/couple-in-outdoors-environment.jpg.php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publicdomainpictures.net/en/view-image.php?image=69206&amp;picture=natural-background-with-rain" TargetMode="External"/><Relationship Id="rId7" Type="http://schemas.microsoft.com/office/2017/06/relationships/model3d" Target="../media/model3d2.glb"/><Relationship Id="rId12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microsoft.com/office/2017/06/relationships/model3d" Target="../media/model3d3.glb"/><Relationship Id="rId4" Type="http://schemas.microsoft.com/office/2017/06/relationships/model3d" Target="../media/model3d1.glb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768682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10D77-5803-4980-86D4-2D7CB75C95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0A211-38C4-49DA-9DD6-8037370276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110F6D-5464-47F2-830F-54BB51B02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61077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A43033-F052-4450-B789-2D766357D3B7}"/>
              </a:ext>
            </a:extLst>
          </p:cNvPr>
          <p:cNvSpPr txBox="1"/>
          <p:nvPr/>
        </p:nvSpPr>
        <p:spPr>
          <a:xfrm>
            <a:off x="4141432" y="326888"/>
            <a:ext cx="45276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4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Marine life &amp; Pollution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C1A052-0DD8-4633-922E-9F29C788FFCA}"/>
              </a:ext>
            </a:extLst>
          </p:cNvPr>
          <p:cNvSpPr txBox="1"/>
          <p:nvPr/>
        </p:nvSpPr>
        <p:spPr>
          <a:xfrm>
            <a:off x="1524000" y="2201654"/>
            <a:ext cx="23200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BY</a:t>
            </a:r>
          </a:p>
          <a:p>
            <a:r>
              <a:rPr lang="en-GB" sz="4400" dirty="0">
                <a:solidFill>
                  <a:srgbClr val="F1CBDB"/>
                </a:solidFill>
              </a:rPr>
              <a:t>BEA</a:t>
            </a:r>
            <a:br>
              <a:rPr lang="en-GB" sz="4400" dirty="0"/>
            </a:br>
            <a:r>
              <a:rPr lang="en-GB" sz="4400" dirty="0">
                <a:solidFill>
                  <a:srgbClr val="FF33CC"/>
                </a:solidFill>
              </a:rPr>
              <a:t>NAOMI</a:t>
            </a:r>
            <a:br>
              <a:rPr lang="en-GB" sz="4400" dirty="0"/>
            </a:br>
            <a:r>
              <a:rPr lang="en-GB" sz="4400" dirty="0">
                <a:solidFill>
                  <a:srgbClr val="93EE7E"/>
                </a:solidFill>
              </a:rPr>
              <a:t>JOSIE</a:t>
            </a:r>
          </a:p>
        </p:txBody>
      </p:sp>
    </p:spTree>
    <p:extLst>
      <p:ext uri="{BB962C8B-B14F-4D97-AF65-F5344CB8AC3E}">
        <p14:creationId xmlns:p14="http://schemas.microsoft.com/office/powerpoint/2010/main" val="848650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E014A6-CBF7-410E-B0EE-835DDC548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9975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839595-A0CA-4B3A-9396-AC480D8175E4}"/>
              </a:ext>
            </a:extLst>
          </p:cNvPr>
          <p:cNvSpPr txBox="1"/>
          <p:nvPr/>
        </p:nvSpPr>
        <p:spPr>
          <a:xfrm>
            <a:off x="1225118" y="958788"/>
            <a:ext cx="40393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does Marine Life mean?</a:t>
            </a:r>
          </a:p>
          <a:p>
            <a:r>
              <a:rPr lang="en-GB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Talk to your talking partner.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A1F107-65C6-4073-A235-64255A1EDF38}"/>
              </a:ext>
            </a:extLst>
          </p:cNvPr>
          <p:cNvSpPr txBox="1"/>
          <p:nvPr/>
        </p:nvSpPr>
        <p:spPr>
          <a:xfrm>
            <a:off x="5637320" y="275651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60EAC2-8463-4C49-9446-8D393E3D33DF}"/>
              </a:ext>
            </a:extLst>
          </p:cNvPr>
          <p:cNvSpPr txBox="1"/>
          <p:nvPr/>
        </p:nvSpPr>
        <p:spPr>
          <a:xfrm flipH="1">
            <a:off x="6094520" y="1615736"/>
            <a:ext cx="31901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>
                    <a:lumMod val="95000"/>
                  </a:schemeClr>
                </a:solidFill>
              </a:rPr>
              <a:t>It means sea or ocean life.  It is the plants, animals, and other organisms that live in the salt water of seas or oceans.  </a:t>
            </a:r>
          </a:p>
        </p:txBody>
      </p:sp>
    </p:spTree>
    <p:extLst>
      <p:ext uri="{BB962C8B-B14F-4D97-AF65-F5344CB8AC3E}">
        <p14:creationId xmlns:p14="http://schemas.microsoft.com/office/powerpoint/2010/main" val="145379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98AC2-D39B-4631-AF48-CE5665159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101614"/>
            <a:ext cx="12192000" cy="7106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2CE00-37F6-429A-92E4-81ACC8C97592}"/>
              </a:ext>
            </a:extLst>
          </p:cNvPr>
          <p:cNvSpPr txBox="1"/>
          <p:nvPr/>
        </p:nvSpPr>
        <p:spPr>
          <a:xfrm>
            <a:off x="5592932" y="280534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F37E5-2496-4B23-8C64-2E3525E0381F}"/>
              </a:ext>
            </a:extLst>
          </p:cNvPr>
          <p:cNvSpPr txBox="1"/>
          <p:nvPr/>
        </p:nvSpPr>
        <p:spPr>
          <a:xfrm>
            <a:off x="2716567" y="2130640"/>
            <a:ext cx="466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F43E4-B330-4317-9072-757E7F7FCD25}"/>
              </a:ext>
            </a:extLst>
          </p:cNvPr>
          <p:cNvSpPr txBox="1"/>
          <p:nvPr/>
        </p:nvSpPr>
        <p:spPr>
          <a:xfrm>
            <a:off x="7575611" y="1992140"/>
            <a:ext cx="3799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Did you know that the male seahorses' carry the baby seahorses.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0EFB13-9EA9-48E6-A8A5-D5379CE687A0}"/>
              </a:ext>
            </a:extLst>
          </p:cNvPr>
          <p:cNvSpPr txBox="1"/>
          <p:nvPr/>
        </p:nvSpPr>
        <p:spPr>
          <a:xfrm>
            <a:off x="1020932" y="2805343"/>
            <a:ext cx="368423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Parrot fish produce 85% of the sand that builds up reef islands like in the Maldives.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74083B-9D71-408B-9ED4-E1637B88C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17" y="3849562"/>
            <a:ext cx="29337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61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49FA9-D253-4412-B0E2-C6D65E33E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-1026888"/>
            <a:ext cx="12191999" cy="80639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8FD5EE-5CA8-4195-9DE8-CDAFBECBE193}"/>
              </a:ext>
            </a:extLst>
          </p:cNvPr>
          <p:cNvSpPr txBox="1"/>
          <p:nvPr/>
        </p:nvSpPr>
        <p:spPr>
          <a:xfrm>
            <a:off x="1" y="6627168"/>
            <a:ext cx="12191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oercommons.org/courseware/lesson/75263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14FAB-1BBD-4090-B9A5-6E5967C12ADC}"/>
              </a:ext>
            </a:extLst>
          </p:cNvPr>
          <p:cNvSpPr txBox="1"/>
          <p:nvPr/>
        </p:nvSpPr>
        <p:spPr>
          <a:xfrm>
            <a:off x="3938726" y="164237"/>
            <a:ext cx="43145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+mj-lt"/>
              </a:rPr>
              <a:t>Save the Planet!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B51B976B-A07E-4F91-9BCF-4BC956C26048}"/>
              </a:ext>
            </a:extLst>
          </p:cNvPr>
          <p:cNvCxnSpPr>
            <a:cxnSpLocks/>
          </p:cNvCxnSpPr>
          <p:nvPr/>
        </p:nvCxnSpPr>
        <p:spPr>
          <a:xfrm rot="10800000" flipV="1">
            <a:off x="958789" y="4980375"/>
            <a:ext cx="142042" cy="11407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47820A0-6F0C-42C6-9F5A-E321262CFACC}"/>
              </a:ext>
            </a:extLst>
          </p:cNvPr>
          <p:cNvSpPr txBox="1"/>
          <p:nvPr/>
        </p:nvSpPr>
        <p:spPr>
          <a:xfrm>
            <a:off x="958788" y="2836903"/>
            <a:ext cx="308055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Poor animals eat these every day. </a:t>
            </a:r>
          </a:p>
          <a:p>
            <a:endParaRPr lang="en-GB" sz="2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GB" sz="2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With your help the pollutions may stop</a:t>
            </a: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19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E69E1-2B0D-42C9-B6C8-616105883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8878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85F881-1E6D-41BB-938D-8E7F366EA318}"/>
              </a:ext>
            </a:extLst>
          </p:cNvPr>
          <p:cNvSpPr txBox="1"/>
          <p:nvPr/>
        </p:nvSpPr>
        <p:spPr>
          <a:xfrm>
            <a:off x="0" y="6849122"/>
            <a:ext cx="12191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colegiomanuelrodriguez.cl/mr/exelearning/7IngU5/environmental_solutions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B21C37-D37A-4D2D-87C7-268F1FEAAACD}"/>
              </a:ext>
            </a:extLst>
          </p:cNvPr>
          <p:cNvSpPr txBox="1"/>
          <p:nvPr/>
        </p:nvSpPr>
        <p:spPr>
          <a:xfrm>
            <a:off x="1597981" y="1296140"/>
            <a:ext cx="38884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</a:rPr>
              <a:t>Every day more plastic is in the ocean if we keep on throwing rubbish on the floor.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5CEC97-E03D-467E-9709-C572BE7F9098}"/>
              </a:ext>
            </a:extLst>
          </p:cNvPr>
          <p:cNvSpPr txBox="1"/>
          <p:nvPr/>
        </p:nvSpPr>
        <p:spPr>
          <a:xfrm>
            <a:off x="6551720" y="3577701"/>
            <a:ext cx="3506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If you see a bottle try and recycle it.</a:t>
            </a:r>
          </a:p>
        </p:txBody>
      </p:sp>
    </p:spTree>
    <p:extLst>
      <p:ext uri="{BB962C8B-B14F-4D97-AF65-F5344CB8AC3E}">
        <p14:creationId xmlns:p14="http://schemas.microsoft.com/office/powerpoint/2010/main" val="184005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E22195-2876-4DD1-AD79-5B2CE470A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899" y="0"/>
            <a:ext cx="1241098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63A4F6-4765-43F6-AC96-A4884CB81199}"/>
              </a:ext>
            </a:extLst>
          </p:cNvPr>
          <p:cNvSpPr txBox="1"/>
          <p:nvPr/>
        </p:nvSpPr>
        <p:spPr>
          <a:xfrm>
            <a:off x="4057096" y="513075"/>
            <a:ext cx="46341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Here is a picture of people picking up rubbish.</a:t>
            </a:r>
            <a:r>
              <a:rPr lang="en-GB" sz="4000" dirty="0">
                <a:sym typeface="Wingdings" panose="05000000000000000000" pitchFamily="2" charset="2"/>
              </a:rPr>
              <a:t></a:t>
            </a:r>
          </a:p>
          <a:p>
            <a:r>
              <a:rPr lang="en-GB" sz="3000" dirty="0"/>
              <a:t>91% of rubbish has been picked up by volunteers.</a:t>
            </a:r>
          </a:p>
          <a:p>
            <a:endParaRPr lang="en-GB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57A40-FD81-4294-B7AE-D49909D330FB}"/>
              </a:ext>
            </a:extLst>
          </p:cNvPr>
          <p:cNvSpPr txBox="1"/>
          <p:nvPr/>
        </p:nvSpPr>
        <p:spPr>
          <a:xfrm>
            <a:off x="1731146" y="3429000"/>
            <a:ext cx="44654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Have a go at doing this next time you go to the seaside</a:t>
            </a:r>
            <a:r>
              <a:rPr lang="en-GB" sz="4000" dirty="0">
                <a:sym typeface="Wingdings" panose="05000000000000000000" pitchFamily="2" charset="2"/>
              </a:rPr>
              <a:t>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77855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B216DC-3863-4890-8283-4B6A616A0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144" y="0"/>
            <a:ext cx="12129856" cy="685800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8" name="3D Model 7" descr="School of fish">
                <a:extLst>
                  <a:ext uri="{FF2B5EF4-FFF2-40B4-BE49-F238E27FC236}">
                    <a16:creationId xmlns:a16="http://schemas.microsoft.com/office/drawing/2014/main" id="{C4170145-793C-4F15-B8D7-BC8D12E39F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3866846"/>
                  </p:ext>
                </p:extLst>
              </p:nvPr>
            </p:nvGraphicFramePr>
            <p:xfrm>
              <a:off x="5320048" y="333911"/>
              <a:ext cx="4161703" cy="271415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161703" cy="2714155"/>
                    </a:xfrm>
                    <a:prstGeom prst="rect">
                      <a:avLst/>
                    </a:prstGeom>
                  </am3d:spPr>
                  <am3d:camera>
                    <am3d:pos x="0" y="0" z="532404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438" d="1000000"/>
                    <am3d:preTrans dx="-15505322" dy="-5024160" dz="-1277"/>
                    <am3d:scale>
                      <am3d:sx n="1000000" d="1000000"/>
                      <am3d:sy n="1000000" d="1000000"/>
                      <am3d:sz n="1000000" d="1000000"/>
                    </am3d:scale>
                    <am3d:rot ax="2377432" ay="1513204" az="116602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0949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8" name="3D Model 7" descr="School of fish">
                <a:extLst>
                  <a:ext uri="{FF2B5EF4-FFF2-40B4-BE49-F238E27FC236}">
                    <a16:creationId xmlns:a16="http://schemas.microsoft.com/office/drawing/2014/main" id="{C4170145-793C-4F15-B8D7-BC8D12E39F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0048" y="333911"/>
                <a:ext cx="4161703" cy="2714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9" name="3D Model 8" descr="Juggling octopus">
                <a:extLst>
                  <a:ext uri="{FF2B5EF4-FFF2-40B4-BE49-F238E27FC236}">
                    <a16:creationId xmlns:a16="http://schemas.microsoft.com/office/drawing/2014/main" id="{8FE4149D-8CF2-456C-A201-62167699A4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30560713"/>
                  </p:ext>
                </p:extLst>
              </p:nvPr>
            </p:nvGraphicFramePr>
            <p:xfrm>
              <a:off x="-233353" y="2943092"/>
              <a:ext cx="5361260" cy="1818918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5361260" cy="1818918"/>
                    </a:xfrm>
                    <a:prstGeom prst="rect">
                      <a:avLst/>
                    </a:prstGeom>
                  </am3d:spPr>
                  <am3d:camera>
                    <am3d:pos x="0" y="0" z="606499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936" d="1000000"/>
                    <am3d:preTrans dx="-464240" dy="-4643545" dz="-4574687"/>
                    <am3d:scale>
                      <am3d:sx n="1000000" d="1000000"/>
                      <am3d:sy n="1000000" d="1000000"/>
                      <am3d:sz n="1000000" d="1000000"/>
                    </am3d:scale>
                    <am3d:rot ax="1703700" ay="1312763" az="68340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54186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9" name="3D Model 8" descr="Juggling octopus">
                <a:extLst>
                  <a:ext uri="{FF2B5EF4-FFF2-40B4-BE49-F238E27FC236}">
                    <a16:creationId xmlns:a16="http://schemas.microsoft.com/office/drawing/2014/main" id="{8FE4149D-8CF2-456C-A201-62167699A4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33353" y="2943092"/>
                <a:ext cx="5361260" cy="1818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0" name="3D Model 9" descr="Swimming shark">
                <a:extLst>
                  <a:ext uri="{FF2B5EF4-FFF2-40B4-BE49-F238E27FC236}">
                    <a16:creationId xmlns:a16="http://schemas.microsoft.com/office/drawing/2014/main" id="{5C0B9999-567C-440D-BDDF-F847036416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56184013"/>
                  </p:ext>
                </p:extLst>
              </p:nvPr>
            </p:nvGraphicFramePr>
            <p:xfrm>
              <a:off x="6200249" y="3880599"/>
              <a:ext cx="4599675" cy="1628456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4599675" cy="1628456"/>
                    </a:xfrm>
                    <a:prstGeom prst="rect">
                      <a:avLst/>
                    </a:prstGeom>
                  </am3d:spPr>
                  <am3d:camera>
                    <am3d:pos x="0" y="0" z="5341236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110" d="1000000"/>
                    <am3d:preTrans dx="0" dy="-5041972" dz="1391028"/>
                    <am3d:scale>
                      <am3d:sx n="1000000" d="1000000"/>
                      <am3d:sy n="1000000" d="1000000"/>
                      <am3d:sz n="1000000" d="1000000"/>
                    </am3d:scale>
                    <am3d:rot ax="-366540" ay="3274784" az="-299074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0" name="3D Model 9" descr="Swimming shark">
                <a:extLst>
                  <a:ext uri="{FF2B5EF4-FFF2-40B4-BE49-F238E27FC236}">
                    <a16:creationId xmlns:a16="http://schemas.microsoft.com/office/drawing/2014/main" id="{5C0B9999-567C-440D-BDDF-F847036416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00249" y="3880599"/>
                <a:ext cx="4599675" cy="16284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79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0" presetClass="exit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E215C0-12BE-494D-B884-020C770A1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E9C94D-4F78-4AAF-8EF4-9F98DD8B7764}"/>
              </a:ext>
            </a:extLst>
          </p:cNvPr>
          <p:cNvSpPr txBox="1"/>
          <p:nvPr/>
        </p:nvSpPr>
        <p:spPr>
          <a:xfrm>
            <a:off x="1660124" y="2423604"/>
            <a:ext cx="4350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THE END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5E5E3E-6C79-4281-B8F8-2C252F30895E}"/>
              </a:ext>
            </a:extLst>
          </p:cNvPr>
          <p:cNvSpPr txBox="1"/>
          <p:nvPr/>
        </p:nvSpPr>
        <p:spPr>
          <a:xfrm>
            <a:off x="5637320" y="2974019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chemeClr val="bg1">
                    <a:lumMod val="95000"/>
                  </a:schemeClr>
                </a:solidFill>
                <a:sym typeface="Wingdings" panose="05000000000000000000" pitchFamily="2" charset="2"/>
              </a:rPr>
              <a:t></a:t>
            </a:r>
            <a:endParaRPr lang="en-GB" sz="8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52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187</Words>
  <Application>Microsoft Office PowerPoint</Application>
  <PresentationFormat>Widescreen</PresentationFormat>
  <Paragraphs>22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Badger Class</dc:creator>
  <cp:lastModifiedBy>Julie Barnes</cp:lastModifiedBy>
  <cp:revision>20</cp:revision>
  <dcterms:created xsi:type="dcterms:W3CDTF">2023-10-02T11:49:41Z</dcterms:created>
  <dcterms:modified xsi:type="dcterms:W3CDTF">2023-10-03T08:16:51Z</dcterms:modified>
</cp:coreProperties>
</file>