
<file path=[Content_Types].xml><?xml version="1.0" encoding="utf-8"?>
<Types xmlns="http://schemas.openxmlformats.org/package/2006/content-types">
  <Default Extension="png" ContentType="image/png"/>
  <Default Extension="jpeg" ContentType="image/jpeg"/>
  <Default Extension="glb" ContentType="model/gltf.binary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56" r:id="rId3"/>
    <p:sldId id="257" r:id="rId4"/>
    <p:sldId id="258" r:id="rId5"/>
    <p:sldId id="260" r:id="rId6"/>
    <p:sldId id="264" r:id="rId7"/>
    <p:sldId id="265" r:id="rId8"/>
    <p:sldId id="261" r:id="rId9"/>
    <p:sldId id="266" r:id="rId10"/>
    <p:sldId id="262" r:id="rId11"/>
    <p:sldId id="263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9CB8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80" autoAdjust="0"/>
    <p:restoredTop sz="95268" autoAdjust="0"/>
  </p:normalViewPr>
  <p:slideViewPr>
    <p:cSldViewPr snapToGrid="0">
      <p:cViewPr varScale="1">
        <p:scale>
          <a:sx n="82" d="100"/>
          <a:sy n="82" d="100"/>
        </p:scale>
        <p:origin x="629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893111-6EC9-402E-BEDA-DC65AC3051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07E0EE-66CE-46F0-A77E-DA6D19E519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7FAADE-68CF-4F92-ACBF-4F115D32DA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D8095-CA79-4BB8-90DE-472FD54B2EC3}" type="datetimeFigureOut">
              <a:rPr lang="en-GB" smtClean="0"/>
              <a:t>26/09/2023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E7E25A-EED9-4AE8-A6C4-BD07FEFFB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95A039-E413-4965-A732-11CD122DB3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330A1-63CA-4802-9F81-138441E678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96498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32E3DE-754C-4579-AB58-1006B63FEC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5F60064-5612-4121-B88B-BDE97B8CBB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9C3856-18FC-4F0A-A38F-8F353008B1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D8095-CA79-4BB8-90DE-472FD54B2EC3}" type="datetimeFigureOut">
              <a:rPr lang="en-GB" smtClean="0"/>
              <a:t>26/09/2023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DF58DD-1955-48AF-BFBD-842479065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5C88BA-3560-46A6-BE3B-CB287841D2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330A1-63CA-4802-9F81-138441E678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40227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9A17D16-B1C1-4FA4-9776-F623A414541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AD463A0-9450-4BEF-9B31-533A3C2A45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22AA20-13EA-4BB1-8E7B-EA78D9D53D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D8095-CA79-4BB8-90DE-472FD54B2EC3}" type="datetimeFigureOut">
              <a:rPr lang="en-GB" smtClean="0"/>
              <a:t>26/09/2023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8EBD99-84DE-4FA7-B08D-7BC37048A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4D73D3-DA58-4247-84C6-4289B38975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330A1-63CA-4802-9F81-138441E678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27970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344251-B9CE-4D50-A8B7-EC1CDC9CCF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5B7D72-7CF4-4214-B9FF-E304074050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E313F6-49EA-49EC-8CA4-28F42165CF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D8095-CA79-4BB8-90DE-472FD54B2EC3}" type="datetimeFigureOut">
              <a:rPr lang="en-GB" smtClean="0"/>
              <a:t>26/09/2023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DD9A7A-68C4-4360-80C7-9EAA576CB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5D1724-FC1F-4729-9DAE-879EA8FF6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330A1-63CA-4802-9F81-138441E678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48510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0B54C2-DF1B-4A41-8E16-92B4CA0BED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E1A1CB-5891-4744-87DC-5924FB5DEA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02CA09-95E8-4D5E-9E12-29A600B0C4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D8095-CA79-4BB8-90DE-472FD54B2EC3}" type="datetimeFigureOut">
              <a:rPr lang="en-GB" smtClean="0"/>
              <a:t>26/09/2023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333D00-5641-4D58-9F5E-B478AFF2F2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5DB20F-75B4-4B05-896D-E13E700929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330A1-63CA-4802-9F81-138441E678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42885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36B729-3443-408E-9FD1-7DF6CDF2B3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9AF5CA-000A-4D25-9D20-A2355CC178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E44ABC-B85B-4A80-9921-FF9621E090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D08C19-16A7-4F2D-BFCB-A1CD5A5295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D8095-CA79-4BB8-90DE-472FD54B2EC3}" type="datetimeFigureOut">
              <a:rPr lang="en-GB" smtClean="0"/>
              <a:t>26/09/2023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CD9E3A-1AE6-4AD5-83BE-B3FE76A8D8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18EC9B-D9C1-4F69-BB60-7135771FA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330A1-63CA-4802-9F81-138441E678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48367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975E0C-0146-4F84-9F70-9EDD11E486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3101F1-A263-4FF9-A5E2-433119551E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4B20C9-12C4-4928-99BE-5E9C5E98EC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0364416-8F94-4678-B744-A2EE450B5D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028416B-51F1-4523-91F5-2F7CEACE06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7CF2DD7-2090-4EE7-A97B-7747F09523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D8095-CA79-4BB8-90DE-472FD54B2EC3}" type="datetimeFigureOut">
              <a:rPr lang="en-GB" smtClean="0"/>
              <a:t>26/09/2023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A80E17B-4279-4411-ADB9-E76BAE29A1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6D86C24-CD5B-428E-B892-239F7679F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330A1-63CA-4802-9F81-138441E678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86074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F62F63-343D-4F01-B3DC-0FC42B7224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E8C38FC-9E31-4A14-B406-8F3BB2800C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D8095-CA79-4BB8-90DE-472FD54B2EC3}" type="datetimeFigureOut">
              <a:rPr lang="en-GB" smtClean="0"/>
              <a:t>26/09/2023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024A165-86AF-4E20-848A-469875BE0F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782082-27D5-4627-8C06-A4E358BE55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330A1-63CA-4802-9F81-138441E678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39870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5F9D448-C031-489C-857A-3DFBDDCAAF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D8095-CA79-4BB8-90DE-472FD54B2EC3}" type="datetimeFigureOut">
              <a:rPr lang="en-GB" smtClean="0"/>
              <a:t>26/09/2023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E3F92B1-9439-42D6-8DAC-0843643199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3D4FC7-CF24-4F8B-ABD8-BCE371496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330A1-63CA-4802-9F81-138441E678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95458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25FFC9-893D-4ED4-8CF5-532AED2B8C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5B16B3-05F3-4A71-8D1E-721B5960C4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C3BA0A-EA7D-4885-9435-262F7561F7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5B2FC2-A234-45C7-A634-1F3676475F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D8095-CA79-4BB8-90DE-472FD54B2EC3}" type="datetimeFigureOut">
              <a:rPr lang="en-GB" smtClean="0"/>
              <a:t>26/09/2023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E5A577-E34D-43E7-ADD6-905F1E3A5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A2EE71-5642-4AF5-8F6F-DC3AFE5654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330A1-63CA-4802-9F81-138441E678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6944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AED2C5-6E19-40AE-A69F-1655E03F29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5D367AC-6623-4708-B9A2-5A5B1656EA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0DF049-EA4D-4F32-B1AB-12AC90B323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C73D2C-350E-4E07-A25E-AF89EA1136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D8095-CA79-4BB8-90DE-472FD54B2EC3}" type="datetimeFigureOut">
              <a:rPr lang="en-GB" smtClean="0"/>
              <a:t>26/09/2023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098383-38A8-498C-BE56-EF57DC86C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4F328B-707D-427E-A37F-00E6CA3850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330A1-63CA-4802-9F81-138441E678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01693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ABF6CE6-E49C-4F66-A082-87A3FA2845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78FD2E-44B5-4CC5-8BA6-125ABBF8F1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1FCB28-4408-48BA-8072-16030B85289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9D8095-CA79-4BB8-90DE-472FD54B2EC3}" type="datetimeFigureOut">
              <a:rPr lang="en-GB" smtClean="0"/>
              <a:t>26/09/2023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FB98BF-0F20-4F7A-8EC4-003C7EFA7C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43FAFD-3B94-4779-8C9A-796D09630E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6330A1-63CA-4802-9F81-138441E678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5765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Coffee_break_(3457656569).jpg" TargetMode="External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17/06/relationships/model3d" Target="../media/model3d6.glb"/><Relationship Id="rId3" Type="http://schemas.openxmlformats.org/officeDocument/2006/relationships/image" Target="../media/image17.png"/><Relationship Id="rId7" Type="http://schemas.openxmlformats.org/officeDocument/2006/relationships/image" Target="../media/image18.png"/><Relationship Id="rId2" Type="http://schemas.microsoft.com/office/2017/06/relationships/model3d" Target="../media/model3d4.glb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microsoft.com/office/2017/06/relationships/model3d" Target="../media/model3d5.glb"/><Relationship Id="rId10" Type="http://schemas.openxmlformats.org/officeDocument/2006/relationships/image" Target="../media/image19.png"/><Relationship Id="rId4" Type="http://schemas.openxmlformats.org/officeDocument/2006/relationships/image" Target="../media/image17.png"/><Relationship Id="rId9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34948727@N00/26365362192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ublicdomainpictures.net/en/view-image.php?image=163120&amp;picture=cake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file:background-clouds.jpg" TargetMode="External"/><Relationship Id="rId7" Type="http://schemas.openxmlformats.org/officeDocument/2006/relationships/hyperlink" Target="https://pxhere.com/es/photo/1361992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hyperlink" Target="https://www.flickr.com/photos/teegardin/5737295175/" TargetMode="External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pxhere.com/en/photo/1380454" TargetMode="Externa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ublicdomainpictures.net/en/view-image.php?image=15184&amp;picture=fresh-spring-background" TargetMode="External"/><Relationship Id="rId7" Type="http://schemas.openxmlformats.org/officeDocument/2006/relationships/image" Target="../media/image10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microsoft.com/office/2017/06/relationships/model3d" Target="../media/model3d2.glb"/><Relationship Id="rId5" Type="http://schemas.openxmlformats.org/officeDocument/2006/relationships/image" Target="../media/image9.png"/><Relationship Id="rId4" Type="http://schemas.microsoft.com/office/2017/06/relationships/model3d" Target="../media/model3d1.glb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17/06/relationships/model3d" Target="../media/model3d3.glb"/><Relationship Id="rId3" Type="http://schemas.openxmlformats.org/officeDocument/2006/relationships/hyperlink" Target="https://www.flickr.com/photos/macmillancancer/9148104347/in/album-72157634350004575/" TargetMode="External"/><Relationship Id="rId7" Type="http://schemas.openxmlformats.org/officeDocument/2006/relationships/hyperlink" Target="https://www.flickr.com/photos/71256895@N00/9009027421" TargetMode="External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g"/><Relationship Id="rId5" Type="http://schemas.openxmlformats.org/officeDocument/2006/relationships/hyperlink" Target="https://www.flickr.com/photos/eldriva/15186667127/in/photostream" TargetMode="External"/><Relationship Id="rId10" Type="http://schemas.openxmlformats.org/officeDocument/2006/relationships/image" Target="../media/image15.png"/><Relationship Id="rId4" Type="http://schemas.openxmlformats.org/officeDocument/2006/relationships/image" Target="../media/image13.jpg"/><Relationship Id="rId9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5000">
              <a:srgbClr val="E9CB81"/>
            </a:gs>
            <a:gs pos="0">
              <a:schemeClr val="accent2">
                <a:lumMod val="75000"/>
              </a:schemeClr>
            </a:gs>
            <a:gs pos="96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860F8B-FCB9-47A0-9241-178003A2B1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3B7E64-D10C-4E21-8268-0DD8736DCC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67347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25FA6F-7E45-4655-B4BC-2A1E455F4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A9B62EA-246E-488A-92A8-2AF34C0905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95723" y="1165867"/>
            <a:ext cx="10515600" cy="4351338"/>
          </a:xfrm>
        </p:spPr>
        <p:txBody>
          <a:bodyPr/>
          <a:lstStyle/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                                    </a:t>
            </a:r>
            <a:r>
              <a:rPr lang="en-GB" sz="6600" dirty="0"/>
              <a:t>Thank you for listening!</a:t>
            </a:r>
          </a:p>
        </p:txBody>
      </p:sp>
    </p:spTree>
    <p:extLst>
      <p:ext uri="{BB962C8B-B14F-4D97-AF65-F5344CB8AC3E}">
        <p14:creationId xmlns:p14="http://schemas.microsoft.com/office/powerpoint/2010/main" val="3592109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34000">
              <a:schemeClr val="accent6">
                <a:lumMod val="20000"/>
                <a:lumOff val="80000"/>
              </a:schemeClr>
            </a:gs>
            <a:gs pos="100000">
              <a:schemeClr val="accent2">
                <a:lumMod val="40000"/>
                <a:lumOff val="6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D3C980-FACD-4A1A-9F47-FF0F897895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4" name="Content Placeholder 3" descr="Cup of Coffee">
                <a:extLst>
                  <a:ext uri="{FF2B5EF4-FFF2-40B4-BE49-F238E27FC236}">
                    <a16:creationId xmlns:a16="http://schemas.microsoft.com/office/drawing/2014/main" id="{EA8AC4BF-0DF3-4954-AB11-3B99754717DD}"/>
                  </a:ext>
                </a:extLst>
              </p:cNvPr>
              <p:cNvGraphicFramePr>
                <a:graphicFrameLocks noGrp="1" noChangeAspect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596237892"/>
                  </p:ext>
                </p:extLst>
              </p:nvPr>
            </p:nvGraphicFramePr>
            <p:xfrm>
              <a:off x="424374" y="2291177"/>
              <a:ext cx="2808850" cy="2275646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2808850" cy="2275646"/>
                    </a:xfrm>
                    <a:prstGeom prst="rect">
                      <a:avLst/>
                    </a:prstGeom>
                  </am3d:spPr>
                  <am3d:camera>
                    <am3d:pos x="0" y="0" z="6976105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075295" d="1000000"/>
                    <am3d:preTrans dx="-4026" dy="-8052338" dz="-1387"/>
                    <am3d:scale>
                      <am3d:sx n="1000000" d="1000000"/>
                      <am3d:sy n="1000000" d="1000000"/>
                      <am3d:sz n="1000000" d="1000000"/>
                    </am3d:scale>
                    <am3d:rot ax="1365818" ay="794540" az="329426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435133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4" name="Content Placeholder 3" descr="Cup of Coffee">
                <a:extLst>
                  <a:ext uri="{FF2B5EF4-FFF2-40B4-BE49-F238E27FC236}">
                    <a16:creationId xmlns:a16="http://schemas.microsoft.com/office/drawing/2014/main" id="{EA8AC4BF-0DF3-4954-AB11-3B99754717D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24374" y="2291177"/>
                <a:ext cx="2808850" cy="227564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5" name="3D Model 4" descr="Slice of Layered Cake">
                <a:extLst>
                  <a:ext uri="{FF2B5EF4-FFF2-40B4-BE49-F238E27FC236}">
                    <a16:creationId xmlns:a16="http://schemas.microsoft.com/office/drawing/2014/main" id="{38233214-93BD-4357-985E-5A9C8CEA093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245682303"/>
                  </p:ext>
                </p:extLst>
              </p:nvPr>
            </p:nvGraphicFramePr>
            <p:xfrm>
              <a:off x="4163235" y="897276"/>
              <a:ext cx="3590224" cy="2428401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3590224" cy="2428401"/>
                    </a:xfrm>
                    <a:prstGeom prst="rect">
                      <a:avLst/>
                    </a:prstGeom>
                  </am3d:spPr>
                  <am3d:camera>
                    <am3d:pos x="0" y="0" z="6824352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8264321" d="1000000"/>
                    <am3d:preTrans dx="204405" dy="-5831423" dz="505105"/>
                    <am3d:scale>
                      <am3d:sx n="1000000" d="1000000"/>
                      <am3d:sy n="1000000" d="1000000"/>
                      <am3d:sz n="1000000" d="1000000"/>
                    </am3d:scale>
                    <am3d:rot ax="1511688" ay="1642929" az="732538"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541866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5" name="3D Model 4" descr="Slice of Layered Cake">
                <a:extLst>
                  <a:ext uri="{FF2B5EF4-FFF2-40B4-BE49-F238E27FC236}">
                    <a16:creationId xmlns:a16="http://schemas.microsoft.com/office/drawing/2014/main" id="{38233214-93BD-4357-985E-5A9C8CEA093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163235" y="897276"/>
                <a:ext cx="3590224" cy="242840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6" name="3D Model 5" descr="Cupcake">
                <a:extLst>
                  <a:ext uri="{FF2B5EF4-FFF2-40B4-BE49-F238E27FC236}">
                    <a16:creationId xmlns:a16="http://schemas.microsoft.com/office/drawing/2014/main" id="{1939CDA8-F66B-402A-BF51-6979472D042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756067834"/>
                  </p:ext>
                </p:extLst>
              </p:nvPr>
            </p:nvGraphicFramePr>
            <p:xfrm>
              <a:off x="8482954" y="2492776"/>
              <a:ext cx="2790279" cy="3818778"/>
            </p:xfrm>
            <a:graphic>
              <a:graphicData uri="http://schemas.microsoft.com/office/drawing/2017/model3d">
                <am3d:model3d r:embed="rId8">
                  <am3d:spPr>
                    <a:xfrm>
                      <a:off x="0" y="0"/>
                      <a:ext cx="2790279" cy="3818778"/>
                    </a:xfrm>
                    <a:prstGeom prst="rect">
                      <a:avLst/>
                    </a:prstGeom>
                  </am3d:spPr>
                  <am3d:camera>
                    <am3d:pos x="0" y="0" z="75946168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4467921" d="1000000"/>
                    <am3d:preTrans dx="-69366" dy="-18000000" dz="18227"/>
                    <am3d:scale>
                      <am3d:sx n="1000000" d="1000000"/>
                      <am3d:sy n="1000000" d="1000000"/>
                      <am3d:sz n="1000000" d="1000000"/>
                    </am3d:scale>
                    <am3d:rot ax="2808881" ay="-1433962" az="-1400803"/>
                    <am3d:postTrans dx="0" dy="0" dz="0"/>
                  </am3d:trans>
                  <am3d:raster rName="Office3DRenderer" rVer="16.0.8326">
                    <am3d:blip r:embed="rId9"/>
                  </am3d:raster>
                  <am3d:objViewport viewportSz="541866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6" name="3D Model 5" descr="Cupcake">
                <a:extLst>
                  <a:ext uri="{FF2B5EF4-FFF2-40B4-BE49-F238E27FC236}">
                    <a16:creationId xmlns:a16="http://schemas.microsoft.com/office/drawing/2014/main" id="{1939CDA8-F66B-402A-BF51-6979472D042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482954" y="2492776"/>
                <a:ext cx="2790279" cy="3818778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7934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sum"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3d.object.rotation.y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-0.0012"/>
                                          </p:val>
                                        </p:tav>
                                        <p:tav tm="2250">
                                          <p:val>
                                            <p:fltVal val="-0.0098"/>
                                          </p:val>
                                        </p:tav>
                                        <p:tav tm="3370">
                                          <p:val>
                                            <p:fltVal val="-0.033"/>
                                          </p:val>
                                        </p:tav>
                                        <p:tav tm="4490">
                                          <p:val>
                                            <p:fltVal val="-0.0789"/>
                                          </p:val>
                                        </p:tav>
                                        <p:tav tm="5620">
                                          <p:val>
                                            <p:fltVal val="-0.1548"/>
                                          </p:val>
                                        </p:tav>
                                        <p:tav tm="6740">
                                          <p:val>
                                            <p:fltVal val="-0.267"/>
                                          </p:val>
                                        </p:tav>
                                        <p:tav tm="7870">
                                          <p:val>
                                            <p:fltVal val="-0.4235"/>
                                          </p:val>
                                        </p:tav>
                                        <p:tav tm="8990">
                                          <p:val>
                                            <p:fltVal val="-0.6337"/>
                                          </p:val>
                                        </p:tav>
                                        <p:tav tm="10110">
                                          <p:val>
                                            <p:fltVal val="-0.9013"/>
                                          </p:val>
                                        </p:tav>
                                        <p:tav tm="11240">
                                          <p:val>
                                            <p:fltVal val="-1.2353"/>
                                          </p:val>
                                        </p:tav>
                                        <p:tav tm="12360">
                                          <p:val>
                                            <p:fltVal val="-1.647"/>
                                          </p:val>
                                        </p:tav>
                                        <p:tav tm="13480">
                                          <p:val>
                                            <p:fltVal val="-2.0869"/>
                                          </p:val>
                                        </p:tav>
                                        <p:tav tm="14610">
                                          <p:val>
                                            <p:fltVal val="-2.4538"/>
                                          </p:val>
                                        </p:tav>
                                        <p:tav tm="15730">
                                          <p:val>
                                            <p:fltVal val="-2.7534"/>
                                          </p:val>
                                        </p:tav>
                                        <p:tav tm="16850">
                                          <p:val>
                                            <p:fltVal val="-2.9876"/>
                                          </p:val>
                                        </p:tav>
                                        <p:tav tm="17980">
                                          <p:val>
                                            <p:fltVal val="-3.1669"/>
                                          </p:val>
                                        </p:tav>
                                        <p:tav tm="19100">
                                          <p:val>
                                            <p:fltVal val="-3.2996"/>
                                          </p:val>
                                        </p:tav>
                                        <p:tav tm="20220">
                                          <p:val>
                                            <p:fltVal val="-3.3906"/>
                                          </p:val>
                                        </p:tav>
                                        <p:tav tm="21350">
                                          <p:val>
                                            <p:fltVal val="-3.4488"/>
                                          </p:val>
                                        </p:tav>
                                        <p:tav tm="22470">
                                          <p:val>
                                            <p:fltVal val="-3.4815"/>
                                          </p:val>
                                        </p:tav>
                                        <p:tav tm="23600">
                                          <p:val>
                                            <p:fltVal val="-3.4961"/>
                                          </p:val>
                                        </p:tav>
                                        <p:tav tm="24720">
                                          <p:val>
                                            <p:fltVal val="-3.4998"/>
                                          </p:val>
                                        </p:tav>
                                        <p:tav tm="25840">
                                          <p:val>
                                            <p:fltVal val="-3.0301"/>
                                          </p:val>
                                        </p:tav>
                                        <p:tav tm="26970">
                                          <p:val>
                                            <p:fltVal val="-0.9661"/>
                                          </p:val>
                                        </p:tav>
                                        <p:tav tm="28090">
                                          <p:val>
                                            <p:fltVal val="2.1525"/>
                                          </p:val>
                                        </p:tav>
                                        <p:tav tm="29210">
                                          <p:val>
                                            <p:fltVal val="6.1215"/>
                                          </p:val>
                                        </p:tav>
                                        <p:tav tm="30340">
                                          <p:val>
                                            <p:fltVal val="10.8322"/>
                                          </p:val>
                                        </p:tav>
                                        <p:tav tm="31460">
                                          <p:val>
                                            <p:fltVal val="16.2132"/>
                                          </p:val>
                                        </p:tav>
                                        <p:tav tm="32580">
                                          <p:val>
                                            <p:fltVal val="22.2128"/>
                                          </p:val>
                                        </p:tav>
                                        <p:tav tm="33710">
                                          <p:val>
                                            <p:fltVal val="28.7297"/>
                                          </p:val>
                                        </p:tav>
                                        <p:tav tm="34830">
                                          <p:val>
                                            <p:fltVal val="35.8493"/>
                                          </p:val>
                                        </p:tav>
                                        <p:tav tm="35960">
                                          <p:val>
                                            <p:fltVal val="43.4888"/>
                                          </p:val>
                                        </p:tav>
                                        <p:tav tm="37080">
                                          <p:val>
                                            <p:fltVal val="51.6257"/>
                                          </p:val>
                                        </p:tav>
                                        <p:tav tm="38200">
                                          <p:val>
                                            <p:fltVal val="60.2402"/>
                                          </p:val>
                                        </p:tav>
                                        <p:tav tm="39330">
                                          <p:val>
                                            <p:fltVal val="69.3155"/>
                                          </p:val>
                                        </p:tav>
                                        <p:tav tm="40450">
                                          <p:val>
                                            <p:fltVal val="78.8364"/>
                                          </p:val>
                                        </p:tav>
                                        <p:tav tm="41570">
                                          <p:val>
                                            <p:fltVal val="88.6987"/>
                                          </p:val>
                                        </p:tav>
                                        <p:tav tm="42700">
                                          <p:val>
                                            <p:fltVal val="99.0679"/>
                                          </p:val>
                                        </p:tav>
                                        <p:tav tm="43820">
                                          <p:val>
                                            <p:fltVal val="109.8461"/>
                                          </p:val>
                                        </p:tav>
                                        <p:tav tm="44940">
                                          <p:val>
                                            <p:fltVal val="121.0232"/>
                                          </p:val>
                                        </p:tav>
                                        <p:tav tm="46070">
                                          <p:val>
                                            <p:fltVal val="132.5899"/>
                                          </p:val>
                                        </p:tav>
                                        <p:tav tm="47190">
                                          <p:val>
                                            <p:fltVal val="144.5376"/>
                                          </p:val>
                                        </p:tav>
                                        <p:tav tm="48310">
                                          <p:val>
                                            <p:fltVal val="156.85851"/>
                                          </p:val>
                                        </p:tav>
                                        <p:tav tm="49440">
                                          <p:val>
                                            <p:fltVal val="169.43021"/>
                                          </p:val>
                                        </p:tav>
                                        <p:tav tm="50560">
                                          <p:val>
                                            <p:fltVal val="182.34309"/>
                                          </p:val>
                                        </p:tav>
                                        <p:tav tm="51690">
                                          <p:val>
                                            <p:fltVal val="195.1411"/>
                                          </p:val>
                                        </p:tav>
                                        <p:tav tm="52810">
                                          <p:val>
                                            <p:fltVal val="207.6945"/>
                                          </p:val>
                                        </p:tav>
                                        <p:tav tm="53930">
                                          <p:val>
                                            <p:fltVal val="219.77251"/>
                                          </p:val>
                                        </p:tav>
                                        <p:tav tm="55060">
                                          <p:val>
                                            <p:fltVal val="231.4814"/>
                                          </p:val>
                                        </p:tav>
                                        <p:tav tm="56180">
                                          <p:val>
                                            <p:fltVal val="242.91341"/>
                                          </p:val>
                                        </p:tav>
                                        <p:tav tm="57300">
                                          <p:val>
                                            <p:fltVal val="253.8558"/>
                                          </p:val>
                                        </p:tav>
                                        <p:tav tm="58430">
                                          <p:val>
                                            <p:fltVal val="264.40329"/>
                                          </p:val>
                                        </p:tav>
                                        <p:tav tm="59550">
                                          <p:val>
                                            <p:fltVal val="274.63501"/>
                                          </p:val>
                                        </p:tav>
                                        <p:tav tm="60670">
                                          <p:val>
                                            <p:fltVal val="284.35721"/>
                                          </p:val>
                                        </p:tav>
                                        <p:tav tm="61800">
                                          <p:val>
                                            <p:fltVal val="293.6507"/>
                                          </p:val>
                                        </p:tav>
                                        <p:tav tm="62920">
                                          <p:val>
                                            <p:fltVal val="302.57959"/>
                                          </p:val>
                                        </p:tav>
                                        <p:tav tm="64040">
                                          <p:val>
                                            <p:fltVal val="310.96921"/>
                                          </p:val>
                                        </p:tav>
                                        <p:tav tm="65170">
                                          <p:val>
                                            <p:fltVal val="318.88379"/>
                                          </p:val>
                                        </p:tav>
                                        <p:tav tm="66290">
                                          <p:val>
                                            <p:fltVal val="326.36801"/>
                                          </p:val>
                                        </p:tav>
                                        <p:tav tm="67420">
                                          <p:val>
                                            <p:fltVal val="333.26511"/>
                                          </p:val>
                                        </p:tav>
                                        <p:tav tm="68540">
                                          <p:val>
                                            <p:fltVal val="339.6712"/>
                                          </p:val>
                                        </p:tav>
                                        <p:tav tm="69660">
                                          <p:val>
                                            <p:fltVal val="345.43851"/>
                                          </p:val>
                                        </p:tav>
                                        <p:tav tm="70790">
                                          <p:val>
                                            <p:fltVal val="350.58469"/>
                                          </p:val>
                                        </p:tav>
                                        <p:tav tm="71910">
                                          <p:val>
                                            <p:fltVal val="355.09189"/>
                                          </p:val>
                                        </p:tav>
                                        <p:tav tm="73030">
                                          <p:val>
                                            <p:fltVal val="358.80179"/>
                                          </p:val>
                                        </p:tav>
                                        <p:tav tm="74160">
                                          <p:val>
                                            <p:fltVal val="361.63531"/>
                                          </p:val>
                                        </p:tav>
                                        <p:tav tm="75280">
                                          <p:val>
                                            <p:fltVal val="363.345"/>
                                          </p:val>
                                        </p:tav>
                                        <p:tav tm="76400">
                                          <p:val>
                                            <p:fltVal val="363.4978"/>
                                          </p:val>
                                        </p:tav>
                                        <p:tav tm="77530">
                                          <p:val>
                                            <p:fltVal val="363.47061"/>
                                          </p:val>
                                        </p:tav>
                                        <p:tav tm="78650">
                                          <p:val>
                                            <p:fltVal val="363.38339"/>
                                          </p:val>
                                        </p:tav>
                                        <p:tav tm="79780">
                                          <p:val>
                                            <p:fltVal val="363.20349"/>
                                          </p:val>
                                        </p:tav>
                                        <p:tav tm="80900">
                                          <p:val>
                                            <p:fltVal val="362.8963"/>
                                          </p:val>
                                        </p:tav>
                                        <p:tav tm="82020">
                                          <p:val>
                                            <p:fltVal val="362.4227"/>
                                          </p:val>
                                        </p:tav>
                                        <p:tav tm="83150">
                                          <p:val>
                                            <p:fltVal val="361.7569"/>
                                          </p:val>
                                        </p:tav>
                                        <p:tav tm="84270">
                                          <p:val>
                                            <p:fltVal val="361.0874"/>
                                          </p:val>
                                        </p:tav>
                                        <p:tav tm="85390">
                                          <p:val>
                                            <p:fltVal val="360.6105"/>
                                          </p:val>
                                        </p:tav>
                                        <p:tav tm="86520">
                                          <p:val>
                                            <p:fltVal val="360.30069"/>
                                          </p:val>
                                        </p:tav>
                                        <p:tav tm="87640">
                                          <p:val>
                                            <p:fltVal val="360.1188"/>
                                          </p:val>
                                        </p:tav>
                                        <p:tav tm="88760">
                                          <p:val>
                                            <p:fltVal val="360.03021"/>
                                          </p:val>
                                        </p:tav>
                                        <p:tav tm="89890">
                                          <p:val>
                                            <p:fltVal val="360.00229"/>
                                          </p:val>
                                        </p:tav>
                                        <p:tav tm="91010">
                                          <p:val>
                                            <p:fltVal val="360"/>
                                          </p:val>
                                        </p:tav>
                                        <p:tav tm="92130">
                                          <p:val>
                                            <p:fltVal val="360"/>
                                          </p:val>
                                        </p:tav>
                                        <p:tav tm="93260">
                                          <p:val>
                                            <p:fltVal val="360"/>
                                          </p:val>
                                        </p:tav>
                                        <p:tav tm="94380">
                                          <p:val>
                                            <p:fltVal val="360"/>
                                          </p:val>
                                        </p:tav>
                                        <p:tav tm="95510">
                                          <p:val>
                                            <p:fltVal val="360"/>
                                          </p:val>
                                        </p:tav>
                                        <p:tav tm="96630">
                                          <p:val>
                                            <p:fltVal val="360"/>
                                          </p:val>
                                        </p:tav>
                                        <p:tav tm="97750">
                                          <p:val>
                                            <p:fltVal val="360"/>
                                          </p:val>
                                        </p:tav>
                                        <p:tav tm="9888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sum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3d.object.translation.y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0"/>
                                          </p:val>
                                        </p:tav>
                                        <p:tav tm="2250">
                                          <p:val>
                                            <p:fltVal val="-10E-5"/>
                                          </p:val>
                                        </p:tav>
                                        <p:tav tm="3370">
                                          <p:val>
                                            <p:fltVal val="-0.0004"/>
                                          </p:val>
                                        </p:tav>
                                        <p:tav tm="4490">
                                          <p:val>
                                            <p:fltVal val="-0.0011"/>
                                          </p:val>
                                        </p:tav>
                                        <p:tav tm="5620">
                                          <p:val>
                                            <p:fltVal val="-0.0021"/>
                                          </p:val>
                                        </p:tav>
                                        <p:tav tm="6740">
                                          <p:val>
                                            <p:fltVal val="-0.0037"/>
                                          </p:val>
                                        </p:tav>
                                        <p:tav tm="7870">
                                          <p:val>
                                            <p:fltVal val="-0.0059"/>
                                          </p:val>
                                        </p:tav>
                                        <p:tav tm="8990">
                                          <p:val>
                                            <p:fltVal val="-0.0088"/>
                                          </p:val>
                                        </p:tav>
                                        <p:tav tm="10110">
                                          <p:val>
                                            <p:fltVal val="-0.0125"/>
                                          </p:val>
                                        </p:tav>
                                        <p:tav tm="11240">
                                          <p:val>
                                            <p:fltVal val="-0.0162"/>
                                          </p:val>
                                        </p:tav>
                                        <p:tav tm="12360">
                                          <p:val>
                                            <p:fltVal val="-0.0191"/>
                                          </p:val>
                                        </p:tav>
                                        <p:tav tm="13480">
                                          <p:val>
                                            <p:fltVal val="-0.0213"/>
                                          </p:val>
                                        </p:tav>
                                        <p:tav tm="14610">
                                          <p:val>
                                            <p:fltVal val="-0.0228"/>
                                          </p:val>
                                        </p:tav>
                                        <p:tav tm="15730">
                                          <p:val>
                                            <p:fltVal val="-0.0239"/>
                                          </p:val>
                                        </p:tav>
                                        <p:tav tm="16850">
                                          <p:val>
                                            <p:fltVal val="-0.0245"/>
                                          </p:val>
                                        </p:tav>
                                        <p:tav tm="17980">
                                          <p:val>
                                            <p:fltVal val="-0.0248"/>
                                          </p:val>
                                        </p:tav>
                                        <p:tav tm="19100">
                                          <p:val>
                                            <p:fltVal val="-0.0249"/>
                                          </p:val>
                                        </p:tav>
                                        <p:tav tm="20220">
                                          <p:val>
                                            <p:fltVal val="-0.0249"/>
                                          </p:val>
                                        </p:tav>
                                        <p:tav tm="21350">
                                          <p:val>
                                            <p:fltVal val="-0.0248"/>
                                          </p:val>
                                        </p:tav>
                                        <p:tav tm="22470">
                                          <p:val>
                                            <p:fltVal val="-0.0241"/>
                                          </p:val>
                                        </p:tav>
                                        <p:tav tm="23600">
                                          <p:val>
                                            <p:fltVal val="-0.022"/>
                                          </p:val>
                                        </p:tav>
                                        <p:tav tm="24720">
                                          <p:val>
                                            <p:fltVal val="-0.0179"/>
                                          </p:val>
                                        </p:tav>
                                        <p:tav tm="25840">
                                          <p:val>
                                            <p:fltVal val="-0.0113"/>
                                          </p:val>
                                        </p:tav>
                                        <p:tav tm="26970">
                                          <p:val>
                                            <p:fltVal val="-0.0013"/>
                                          </p:val>
                                        </p:tav>
                                        <p:tav tm="28090">
                                          <p:val>
                                            <p:fltVal val="0.0124"/>
                                          </p:val>
                                        </p:tav>
                                        <p:tav tm="29210">
                                          <p:val>
                                            <p:fltVal val="0.0309"/>
                                          </p:val>
                                        </p:tav>
                                        <p:tav tm="30340">
                                          <p:val>
                                            <p:fltVal val="0.0546"/>
                                          </p:val>
                                        </p:tav>
                                        <p:tav tm="31460">
                                          <p:val>
                                            <p:fltVal val="0.0842"/>
                                          </p:val>
                                        </p:tav>
                                        <p:tav tm="32580">
                                          <p:val>
                                            <p:fltVal val="0.1204"/>
                                          </p:val>
                                        </p:tav>
                                        <p:tav tm="33710">
                                          <p:val>
                                            <p:fltVal val="0.1634"/>
                                          </p:val>
                                        </p:tav>
                                        <p:tav tm="34830">
                                          <p:val>
                                            <p:fltVal val="0.2145"/>
                                          </p:val>
                                        </p:tav>
                                        <p:tav tm="35960">
                                          <p:val>
                                            <p:fltVal val="0.2711"/>
                                          </p:val>
                                        </p:tav>
                                        <p:tav tm="37080">
                                          <p:val>
                                            <p:fltVal val="0.3207"/>
                                          </p:val>
                                        </p:tav>
                                        <p:tav tm="38200">
                                          <p:val>
                                            <p:fltVal val="0.3625"/>
                                          </p:val>
                                        </p:tav>
                                        <p:tav tm="39330">
                                          <p:val>
                                            <p:fltVal val="0.3973"/>
                                          </p:val>
                                        </p:tav>
                                        <p:tav tm="40450">
                                          <p:val>
                                            <p:fltVal val="0.4256"/>
                                          </p:val>
                                        </p:tav>
                                        <p:tav tm="41570">
                                          <p:val>
                                            <p:fltVal val="0.448"/>
                                          </p:val>
                                        </p:tav>
                                        <p:tav tm="42700">
                                          <p:val>
                                            <p:fltVal val="0.4655"/>
                                          </p:val>
                                        </p:tav>
                                        <p:tav tm="43820">
                                          <p:val>
                                            <p:fltVal val="0.4786"/>
                                          </p:val>
                                        </p:tav>
                                        <p:tav tm="44940">
                                          <p:val>
                                            <p:fltVal val="0.4878"/>
                                          </p:val>
                                        </p:tav>
                                        <p:tav tm="46070">
                                          <p:val>
                                            <p:fltVal val="0.4939"/>
                                          </p:val>
                                        </p:tav>
                                        <p:tav tm="47190">
                                          <p:val>
                                            <p:fltVal val="0.4975"/>
                                          </p:val>
                                        </p:tav>
                                        <p:tav tm="48310">
                                          <p:val>
                                            <p:fltVal val="0.4993"/>
                                          </p:val>
                                        </p:tav>
                                        <p:tav tm="49440">
                                          <p:val>
                                            <p:fltVal val="0.4999"/>
                                          </p:val>
                                        </p:tav>
                                        <p:tav tm="50560">
                                          <p:val>
                                            <p:fltVal val="0.4999"/>
                                          </p:val>
                                        </p:tav>
                                        <p:tav tm="51690">
                                          <p:val>
                                            <p:fltVal val="0.4998"/>
                                          </p:val>
                                        </p:tav>
                                        <p:tav tm="52810">
                                          <p:val>
                                            <p:fltVal val="0.4988"/>
                                          </p:val>
                                        </p:tav>
                                        <p:tav tm="53930">
                                          <p:val>
                                            <p:fltVal val="0.4965"/>
                                          </p:val>
                                        </p:tav>
                                        <p:tav tm="55060">
                                          <p:val>
                                            <p:fltVal val="0.4921"/>
                                          </p:val>
                                        </p:tav>
                                        <p:tav tm="56180">
                                          <p:val>
                                            <p:fltVal val="0.485"/>
                                          </p:val>
                                        </p:tav>
                                        <p:tav tm="57300">
                                          <p:val>
                                            <p:fltVal val="0.4746"/>
                                          </p:val>
                                        </p:tav>
                                        <p:tav tm="58430">
                                          <p:val>
                                            <p:fltVal val="0.4603"/>
                                          </p:val>
                                        </p:tav>
                                        <p:tav tm="59550">
                                          <p:val>
                                            <p:fltVal val="0.4411"/>
                                          </p:val>
                                        </p:tav>
                                        <p:tav tm="60670">
                                          <p:val>
                                            <p:fltVal val="0.4169"/>
                                          </p:val>
                                        </p:tav>
                                        <p:tav tm="61800">
                                          <p:val>
                                            <p:fltVal val="0.3868"/>
                                          </p:val>
                                        </p:tav>
                                        <p:tav tm="62920">
                                          <p:val>
                                            <p:fltVal val="0.3499"/>
                                          </p:val>
                                        </p:tav>
                                        <p:tav tm="64040">
                                          <p:val>
                                            <p:fltVal val="0.306"/>
                                          </p:val>
                                        </p:tav>
                                        <p:tav tm="65170">
                                          <p:val>
                                            <p:fltVal val="0.2544"/>
                                          </p:val>
                                        </p:tav>
                                        <p:tav tm="66290">
                                          <p:val>
                                            <p:fltVal val="0.1981"/>
                                          </p:val>
                                        </p:tav>
                                        <p:tav tm="67420">
                                          <p:val>
                                            <p:fltVal val="0.1498"/>
                                          </p:val>
                                        </p:tav>
                                        <p:tav tm="68540">
                                          <p:val>
                                            <p:fltVal val="0.1087"/>
                                          </p:val>
                                        </p:tav>
                                        <p:tav tm="69660">
                                          <p:val>
                                            <p:fltVal val="0.0748"/>
                                          </p:val>
                                        </p:tav>
                                        <p:tav tm="70790">
                                          <p:val>
                                            <p:fltVal val="0.0473"/>
                                          </p:val>
                                        </p:tav>
                                        <p:tav tm="71910">
                                          <p:val>
                                            <p:fltVal val="0.0251"/>
                                          </p:val>
                                        </p:tav>
                                        <p:tav tm="73030">
                                          <p:val>
                                            <p:fltVal val="0.0082"/>
                                          </p:val>
                                        </p:tav>
                                        <p:tav tm="74160">
                                          <p:val>
                                            <p:fltVal val="-0.0044"/>
                                          </p:val>
                                        </p:tav>
                                        <p:tav tm="75280">
                                          <p:val>
                                            <p:fltVal val="-0.0134"/>
                                          </p:val>
                                        </p:tav>
                                        <p:tav tm="76400">
                                          <p:val>
                                            <p:fltVal val="-0.0192"/>
                                          </p:val>
                                        </p:tav>
                                        <p:tav tm="77530">
                                          <p:val>
                                            <p:fltVal val="-0.0227"/>
                                          </p:val>
                                        </p:tav>
                                        <p:tav tm="78650">
                                          <p:val>
                                            <p:fltVal val="-0.0244"/>
                                          </p:val>
                                        </p:tav>
                                        <p:tav tm="79780">
                                          <p:val>
                                            <p:fltVal val="-0.0249"/>
                                          </p:val>
                                        </p:tav>
                                        <p:tav tm="80900">
                                          <p:val>
                                            <p:fltVal val="-0.0249"/>
                                          </p:val>
                                        </p:tav>
                                        <p:tav tm="82020">
                                          <p:val>
                                            <p:fltVal val="-0.0244"/>
                                          </p:val>
                                        </p:tav>
                                        <p:tav tm="83150">
                                          <p:val>
                                            <p:fltVal val="-0.0219"/>
                                          </p:val>
                                        </p:tav>
                                        <p:tav tm="84270">
                                          <p:val>
                                            <p:fltVal val="-0.0156"/>
                                          </p:val>
                                        </p:tav>
                                        <p:tav tm="85390">
                                          <p:val>
                                            <p:fltVal val="-0.0039"/>
                                          </p:val>
                                        </p:tav>
                                        <p:tav tm="86520">
                                          <p:val>
                                            <p:fltVal val="0.0104"/>
                                          </p:val>
                                        </p:tav>
                                        <p:tav tm="87640">
                                          <p:val>
                                            <p:fltVal val="0.0192"/>
                                          </p:val>
                                        </p:tav>
                                        <p:tav tm="88760">
                                          <p:val>
                                            <p:fltVal val="0.0235"/>
                                          </p:val>
                                        </p:tav>
                                        <p:tav tm="89890">
                                          <p:val>
                                            <p:fltVal val="0.0248"/>
                                          </p:val>
                                        </p:tav>
                                        <p:tav tm="91010">
                                          <p:val>
                                            <p:fltVal val="0.0249"/>
                                          </p:val>
                                        </p:tav>
                                        <p:tav tm="92130">
                                          <p:val>
                                            <p:fltVal val="0.0247"/>
                                          </p:val>
                                        </p:tav>
                                        <p:tav tm="93260">
                                          <p:val>
                                            <p:fltVal val="0.0234"/>
                                          </p:val>
                                        </p:tav>
                                        <p:tav tm="94380">
                                          <p:val>
                                            <p:fltVal val="0.0202"/>
                                          </p:val>
                                        </p:tav>
                                        <p:tav tm="95510">
                                          <p:val>
                                            <p:fltVal val="0.0143"/>
                                          </p:val>
                                        </p:tav>
                                        <p:tav tm="96630">
                                          <p:val>
                                            <p:fltVal val="0.0071"/>
                                          </p:val>
                                        </p:tav>
                                        <p:tav tm="97750">
                                          <p:val>
                                            <p:fltVal val="0.0027"/>
                                          </p:val>
                                        </p:tav>
                                        <p:tav tm="98880">
                                          <p:val>
                                            <p:fltVal val="0.0007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0.9999"/>
                                          </p:val>
                                        </p:tav>
                                        <p:tav tm="2250">
                                          <p:val>
                                            <p:fltVal val="0.9994"/>
                                          </p:val>
                                        </p:tav>
                                        <p:tav tm="3370">
                                          <p:val>
                                            <p:fltVal val="0.9981"/>
                                          </p:val>
                                        </p:tav>
                                        <p:tav tm="4490">
                                          <p:val>
                                            <p:fltVal val="0.9955"/>
                                          </p:val>
                                        </p:tav>
                                        <p:tav tm="5620">
                                          <p:val>
                                            <p:fltVal val="0.9913"/>
                                          </p:val>
                                        </p:tav>
                                        <p:tav tm="6740">
                                          <p:val>
                                            <p:fltVal val="0.985"/>
                                          </p:val>
                                        </p:tav>
                                        <p:tav tm="7870">
                                          <p:val>
                                            <p:fltVal val="0.9763"/>
                                          </p:val>
                                        </p:tav>
                                        <p:tav tm="8990">
                                          <p:val>
                                            <p:fltVal val="0.9646"/>
                                          </p:val>
                                        </p:tav>
                                        <p:tav tm="10110">
                                          <p:val>
                                            <p:fltVal val="0.9497"/>
                                          </p:val>
                                        </p:tav>
                                        <p:tav tm="11240">
                                          <p:val>
                                            <p:fltVal val="0.9348"/>
                                          </p:val>
                                        </p:tav>
                                        <p:tav tm="12360">
                                          <p:val>
                                            <p:fltVal val="0.9232"/>
                                          </p:val>
                                        </p:tav>
                                        <p:tav tm="13480">
                                          <p:val>
                                            <p:fltVal val="0.9146"/>
                                          </p:val>
                                        </p:tav>
                                        <p:tav tm="14610">
                                          <p:val>
                                            <p:fltVal val="0.9084"/>
                                          </p:val>
                                        </p:tav>
                                        <p:tav tm="15730">
                                          <p:val>
                                            <p:fltVal val="0.9042"/>
                                          </p:val>
                                        </p:tav>
                                        <p:tav tm="16850">
                                          <p:val>
                                            <p:fltVal val="0.9017"/>
                                          </p:val>
                                        </p:tav>
                                        <p:tav tm="17980">
                                          <p:val>
                                            <p:fltVal val="0.9005"/>
                                          </p:val>
                                        </p:tav>
                                        <p:tav tm="19100">
                                          <p:val>
                                            <p:fltVal val="0.9"/>
                                          </p:val>
                                        </p:tav>
                                        <p:tav tm="20220">
                                          <p:val>
                                            <p:fltVal val="0.8999"/>
                                          </p:val>
                                        </p:tav>
                                        <p:tav tm="21350">
                                          <p:val>
                                            <p:fltVal val="0.9006"/>
                                          </p:val>
                                        </p:tav>
                                        <p:tav tm="22470">
                                          <p:val>
                                            <p:fltVal val="0.9046"/>
                                          </p:val>
                                        </p:tav>
                                        <p:tav tm="23600">
                                          <p:val>
                                            <p:fltVal val="0.9153"/>
                                          </p:val>
                                        </p:tav>
                                        <p:tav tm="24720">
                                          <p:val>
                                            <p:fltVal val="0.9362"/>
                                          </p:val>
                                        </p:tav>
                                        <p:tav tm="25840">
                                          <p:val>
                                            <p:fltVal val="0.9659"/>
                                          </p:val>
                                        </p:tav>
                                        <p:tav tm="26970">
                                          <p:val>
                                            <p:fltVal val="0.9858"/>
                                          </p:val>
                                        </p:tav>
                                        <p:tav tm="28090">
                                          <p:val>
                                            <p:fltVal val="0.9959"/>
                                          </p:val>
                                        </p:tav>
                                        <p:tav tm="29210">
                                          <p:val>
                                            <p:fltVal val="0.9995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0.9998"/>
                                          </p:val>
                                        </p:tav>
                                        <p:tav tm="68540">
                                          <p:val>
                                            <p:fltVal val="0.9987"/>
                                          </p:val>
                                        </p:tav>
                                        <p:tav tm="69660">
                                          <p:val>
                                            <p:fltVal val="0.9955"/>
                                          </p:val>
                                        </p:tav>
                                        <p:tav tm="70790">
                                          <p:val>
                                            <p:fltVal val="0.9888"/>
                                          </p:val>
                                        </p:tav>
                                        <p:tav tm="71910">
                                          <p:val>
                                            <p:fltVal val="0.9775"/>
                                          </p:val>
                                        </p:tav>
                                        <p:tav tm="73030">
                                          <p:val>
                                            <p:fltVal val="0.9605"/>
                                          </p:val>
                                        </p:tav>
                                        <p:tav tm="74160">
                                          <p:val>
                                            <p:fltVal val="0.9385"/>
                                          </p:val>
                                        </p:tav>
                                        <p:tav tm="75280">
                                          <p:val>
                                            <p:fltVal val="0.9217"/>
                                          </p:val>
                                        </p:tav>
                                        <p:tav tm="76400">
                                          <p:val>
                                            <p:fltVal val="0.9107"/>
                                          </p:val>
                                        </p:tav>
                                        <p:tav tm="77530">
                                          <p:val>
                                            <p:fltVal val="0.9042"/>
                                          </p:val>
                                        </p:tav>
                                        <p:tav tm="78650">
                                          <p:val>
                                            <p:fltVal val="0.901"/>
                                          </p:val>
                                        </p:tav>
                                        <p:tav tm="79780">
                                          <p:val>
                                            <p:fltVal val="0.9"/>
                                          </p:val>
                                        </p:tav>
                                        <p:tav tm="80900">
                                          <p:val>
                                            <p:fltVal val="0.9"/>
                                          </p:val>
                                        </p:tav>
                                        <p:tav tm="82020">
                                          <p:val>
                                            <p:fltVal val="0.901"/>
                                          </p:val>
                                        </p:tav>
                                        <p:tav tm="83150">
                                          <p:val>
                                            <p:fltVal val="0.9061"/>
                                          </p:val>
                                        </p:tav>
                                        <p:tav tm="84270">
                                          <p:val>
                                            <p:fltVal val="0.9186"/>
                                          </p:val>
                                        </p:tav>
                                        <p:tav tm="85390">
                                          <p:val>
                                            <p:fltVal val="0.942"/>
                                          </p:val>
                                        </p:tav>
                                        <p:tav tm="86520">
                                          <p:val>
                                            <p:fltVal val="0.9709"/>
                                          </p:val>
                                        </p:tav>
                                        <p:tav tm="87640">
                                          <p:val>
                                            <p:fltVal val="0.9885"/>
                                          </p:val>
                                        </p:tav>
                                        <p:tav tm="88760">
                                          <p:val>
                                            <p:fltVal val="0.997"/>
                                          </p:val>
                                        </p:tav>
                                        <p:tav tm="89890">
                                          <p:val>
                                            <p:fltVal val="0.9997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0" presetClass="entr" presetSubtype="1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sum"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20"/>
                                          </p:val>
                                        </p:tav>
                                        <p:tav tm="3330">
                                          <p:val>
                                            <p:fltVal val="-19.9349"/>
                                          </p:val>
                                        </p:tav>
                                        <p:tav tm="6660">
                                          <p:val>
                                            <p:fltVal val="-19.7456"/>
                                          </p:val>
                                        </p:tav>
                                        <p:tav tm="9990">
                                          <p:val>
                                            <p:fltVal val="-19.441"/>
                                          </p:val>
                                        </p:tav>
                                        <p:tav tm="13320">
                                          <p:val>
                                            <p:fltVal val="-19.0299"/>
                                          </p:val>
                                        </p:tav>
                                        <p:tav tm="16650">
                                          <p:val>
                                            <p:fltVal val="-18.5212"/>
                                          </p:val>
                                        </p:tav>
                                        <p:tav tm="19970">
                                          <p:val>
                                            <p:fltVal val="-17.9257"/>
                                          </p:val>
                                        </p:tav>
                                        <p:tav tm="23290">
                                          <p:val>
                                            <p:fltVal val="-17.2507"/>
                                          </p:val>
                                        </p:tav>
                                        <p:tav tm="26620">
                                          <p:val>
                                            <p:fltVal val="-16.5027"/>
                                          </p:val>
                                        </p:tav>
                                        <p:tav tm="29950">
                                          <p:val>
                                            <p:fltVal val="-15.6925"/>
                                          </p:val>
                                        </p:tav>
                                        <p:tav tm="33280">
                                          <p:val>
                                            <p:fltVal val="-14.829"/>
                                          </p:val>
                                        </p:tav>
                                        <p:tav tm="36610">
                                          <p:val>
                                            <p:fltVal val="-13.9209"/>
                                          </p:val>
                                        </p:tav>
                                        <p:tav tm="39940">
                                          <p:val>
                                            <p:fltVal val="-12.9772"/>
                                          </p:val>
                                        </p:tav>
                                        <p:tav tm="43270">
                                          <p:val>
                                            <p:fltVal val="-12.0068"/>
                                          </p:val>
                                        </p:tav>
                                        <p:tav tm="46600">
                                          <p:val>
                                            <p:fltVal val="-11.0184"/>
                                          </p:val>
                                        </p:tav>
                                        <p:tav tm="49930">
                                          <p:val>
                                            <p:fltVal val="-10.0209"/>
                                          </p:val>
                                        </p:tav>
                                        <p:tav tm="53250">
                                          <p:val>
                                            <p:fltVal val="-9.0263"/>
                                          </p:val>
                                        </p:tav>
                                        <p:tav tm="56580">
                                          <p:val>
                                            <p:fltVal val="-8.0373"/>
                                          </p:val>
                                        </p:tav>
                                        <p:tav tm="59900">
                                          <p:val>
                                            <p:fltVal val="-7.0688"/>
                                          </p:val>
                                        </p:tav>
                                        <p:tav tm="63220">
                                          <p:val>
                                            <p:fltVal val="-6.1264"/>
                                          </p:val>
                                        </p:tav>
                                        <p:tav tm="66540">
                                          <p:val>
                                            <p:fltVal val="-5.2189"/>
                                          </p:val>
                                        </p:tav>
                                        <p:tav tm="69870">
                                          <p:val>
                                            <p:fltVal val="-4.3528"/>
                                          </p:val>
                                        </p:tav>
                                        <p:tav tm="73190">
                                          <p:val>
                                            <p:fltVal val="-3.5418"/>
                                          </p:val>
                                        </p:tav>
                                        <p:tav tm="76510">
                                          <p:val>
                                            <p:fltVal val="-2.7922"/>
                                          </p:val>
                                        </p:tav>
                                        <p:tav tm="79830">
                                          <p:val>
                                            <p:fltVal val="-2.1127"/>
                                          </p:val>
                                        </p:tav>
                                        <p:tav tm="83160">
                                          <p:val>
                                            <p:fltVal val="-1.5104"/>
                                          </p:val>
                                        </p:tav>
                                        <p:tav tm="86480">
                                          <p:val>
                                            <p:fltVal val="-0.9978"/>
                                          </p:val>
                                        </p:tav>
                                        <p:tav tm="89800">
                                          <p:val>
                                            <p:fltVal val="-0.5817"/>
                                          </p:val>
                                        </p:tav>
                                        <p:tav tm="93120">
                                          <p:val>
                                            <p:fltVal val="-0.2709"/>
                                          </p:val>
                                        </p:tav>
                                        <p:tav tm="96450">
                                          <p:val>
                                            <p:fltVal val="-0.0738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203DBB-FD63-4441-A6D2-2DD5706DEC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4632" y="-787400"/>
            <a:ext cx="9144000" cy="2387600"/>
          </a:xfrm>
        </p:spPr>
        <p:txBody>
          <a:bodyPr/>
          <a:lstStyle/>
          <a:p>
            <a:r>
              <a:rPr lang="en-GB" dirty="0">
                <a:solidFill>
                  <a:schemeClr val="bg1">
                    <a:lumMod val="95000"/>
                  </a:schemeClr>
                </a:solidFill>
              </a:rPr>
              <a:t>MacMillan cancer support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01AFC0A-FA87-44EF-9729-38EA01A629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21858" y="3670864"/>
            <a:ext cx="9144000" cy="1655762"/>
          </a:xfrm>
        </p:spPr>
        <p:txBody>
          <a:bodyPr/>
          <a:lstStyle/>
          <a:p>
            <a:r>
              <a:rPr lang="en-GB" dirty="0"/>
              <a:t>Power point by Evie, </a:t>
            </a:r>
            <a:r>
              <a:rPr lang="en-GB" dirty="0" err="1"/>
              <a:t>Merryn</a:t>
            </a:r>
            <a:r>
              <a:rPr lang="en-GB" dirty="0"/>
              <a:t> and Rosie </a:t>
            </a:r>
          </a:p>
        </p:txBody>
      </p:sp>
    </p:spTree>
    <p:extLst>
      <p:ext uri="{BB962C8B-B14F-4D97-AF65-F5344CB8AC3E}">
        <p14:creationId xmlns:p14="http://schemas.microsoft.com/office/powerpoint/2010/main" val="17364867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 t="-83000" b="-8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E3E661-BD9F-4E44-998E-DF77C93C52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16" y="633828"/>
            <a:ext cx="10515600" cy="1325563"/>
          </a:xfrm>
        </p:spPr>
        <p:txBody>
          <a:bodyPr/>
          <a:lstStyle/>
          <a:p>
            <a:r>
              <a:rPr lang="en-GB" dirty="0">
                <a:solidFill>
                  <a:schemeClr val="tx1">
                    <a:lumMod val="95000"/>
                    <a:lumOff val="5000"/>
                  </a:schemeClr>
                </a:solidFill>
              </a:rPr>
              <a:t>What is Macmillan Cancer support?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8FCEEF-B3FA-4CA9-8588-4616E36167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5089" y="4898609"/>
            <a:ext cx="9022983" cy="1710231"/>
          </a:xfrm>
        </p:spPr>
        <p:txBody>
          <a:bodyPr/>
          <a:lstStyle/>
          <a:p>
            <a:r>
              <a:rPr lang="en-GB" dirty="0"/>
              <a:t>Macmillan</a:t>
            </a:r>
            <a:r>
              <a:rPr lang="en-GB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GB" dirty="0"/>
              <a:t>helps</a:t>
            </a:r>
            <a:r>
              <a:rPr lang="en-GB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GB" dirty="0"/>
              <a:t>people with cancer </a:t>
            </a:r>
            <a:r>
              <a:rPr lang="en-GB" dirty="0">
                <a:solidFill>
                  <a:schemeClr val="tx1">
                    <a:lumMod val="95000"/>
                    <a:lumOff val="5000"/>
                  </a:schemeClr>
                </a:solidFill>
              </a:rPr>
              <a:t>by receiving donations </a:t>
            </a:r>
            <a:r>
              <a:rPr lang="en-GB" dirty="0"/>
              <a:t>made by YOU!</a:t>
            </a:r>
          </a:p>
        </p:txBody>
      </p:sp>
    </p:spTree>
    <p:extLst>
      <p:ext uri="{BB962C8B-B14F-4D97-AF65-F5344CB8AC3E}">
        <p14:creationId xmlns:p14="http://schemas.microsoft.com/office/powerpoint/2010/main" val="33774158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D30E0C-A272-4221-9973-40DB18B063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How Macmillan Works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5700490-164F-4101-8085-DA20E11DCA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318481" y="2870543"/>
            <a:ext cx="2847506" cy="2220165"/>
          </a:xfrm>
        </p:spPr>
      </p:pic>
      <p:sp>
        <p:nvSpPr>
          <p:cNvPr id="8" name="Arrow: Right 7">
            <a:extLst>
              <a:ext uri="{FF2B5EF4-FFF2-40B4-BE49-F238E27FC236}">
                <a16:creationId xmlns:a16="http://schemas.microsoft.com/office/drawing/2014/main" id="{EFA2DF0B-5DE6-482A-A7C7-5137172A2E2D}"/>
              </a:ext>
            </a:extLst>
          </p:cNvPr>
          <p:cNvSpPr/>
          <p:nvPr/>
        </p:nvSpPr>
        <p:spPr>
          <a:xfrm>
            <a:off x="3352800" y="3759399"/>
            <a:ext cx="1130709" cy="4424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E9D4456-A5D5-4C88-874F-B9FF8889CAF9}"/>
              </a:ext>
            </a:extLst>
          </p:cNvPr>
          <p:cNvSpPr txBox="1"/>
          <p:nvPr/>
        </p:nvSpPr>
        <p:spPr>
          <a:xfrm>
            <a:off x="4670322" y="3657459"/>
            <a:ext cx="45916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/>
              <a:t>Macmillan</a:t>
            </a: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62D45A46-97DC-4EDF-B052-CA7542CB5AF3}"/>
              </a:ext>
            </a:extLst>
          </p:cNvPr>
          <p:cNvSpPr/>
          <p:nvPr/>
        </p:nvSpPr>
        <p:spPr>
          <a:xfrm>
            <a:off x="6862916" y="3802344"/>
            <a:ext cx="983226" cy="50144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D6DE95-45D9-41D2-84BD-F1C8C72096A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8117758" y="3004703"/>
            <a:ext cx="3236042" cy="2157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505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 t="-69000" b="-6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D00233-7E6F-42BF-B5CD-705A686F59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When Macmillan started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0E5C02-EC2A-496F-A42E-CE5259635B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1335" y="1690688"/>
            <a:ext cx="10515600" cy="4351338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Macmillan has been a cancer charity since 1911.</a:t>
            </a:r>
          </a:p>
          <a:p>
            <a:r>
              <a:rPr lang="en-GB" dirty="0">
                <a:solidFill>
                  <a:schemeClr val="bg1"/>
                </a:solidFill>
              </a:rPr>
              <a:t>They have been a cancer support group for 112 years!</a:t>
            </a:r>
          </a:p>
        </p:txBody>
      </p:sp>
    </p:spTree>
    <p:extLst>
      <p:ext uri="{BB962C8B-B14F-4D97-AF65-F5344CB8AC3E}">
        <p14:creationId xmlns:p14="http://schemas.microsoft.com/office/powerpoint/2010/main" val="78472704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96D65B-A609-41C5-BD5A-C7164AEB5A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Macmillan facts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0637D3-1601-4258-AFDC-CE5B243DAD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Macmillan has helped 2.4 million people with cancer.</a:t>
            </a:r>
          </a:p>
          <a:p>
            <a:r>
              <a:rPr lang="en-GB" dirty="0"/>
              <a:t>103,000 people have been helped by Macmillan on the phone, email or webchat.</a:t>
            </a:r>
          </a:p>
          <a:p>
            <a:r>
              <a:rPr lang="en-GB" dirty="0"/>
              <a:t>The 3 Macmillan values are: With strength, With heart, With ambition.</a:t>
            </a:r>
          </a:p>
        </p:txBody>
      </p:sp>
      <p:pic>
        <p:nvPicPr>
          <p:cNvPr id="1026" name="Picture 2" descr="File:Macmillan Cancer Support logo.svg - Wikipedia">
            <a:extLst>
              <a:ext uri="{FF2B5EF4-FFF2-40B4-BE49-F238E27FC236}">
                <a16:creationId xmlns:a16="http://schemas.microsoft.com/office/drawing/2014/main" id="{9F8BBD3B-6125-49B5-8889-71F036D20F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682" y="4148598"/>
            <a:ext cx="11715655" cy="2709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882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A3D80A-3F4C-4AEA-B213-EF4ECAF57F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Quiz!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2A176F-A23B-4AC1-BA69-4B4FC7243F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>
                <a:latin typeface="+mj-lt"/>
              </a:rPr>
              <a:t>What does Macmillan do? </a:t>
            </a:r>
          </a:p>
          <a:p>
            <a:pPr marL="0" indent="0">
              <a:buNone/>
            </a:pPr>
            <a:endParaRPr lang="en-GB" dirty="0">
              <a:latin typeface="+mj-lt"/>
            </a:endParaRPr>
          </a:p>
          <a:p>
            <a:pPr marL="0" indent="0">
              <a:buNone/>
            </a:pPr>
            <a:r>
              <a:rPr lang="en-GB" dirty="0">
                <a:latin typeface="+mj-lt"/>
              </a:rPr>
              <a:t>A. Help people with diabetes </a:t>
            </a:r>
          </a:p>
          <a:p>
            <a:pPr marL="0" indent="0">
              <a:buNone/>
            </a:pPr>
            <a:r>
              <a:rPr lang="en-GB" dirty="0">
                <a:latin typeface="+mj-lt"/>
              </a:rPr>
              <a:t>B. Help people with cancer </a:t>
            </a:r>
          </a:p>
          <a:p>
            <a:pPr marL="0" indent="0">
              <a:buNone/>
            </a:pPr>
            <a:r>
              <a:rPr lang="en-GB" dirty="0">
                <a:latin typeface="+mj-lt"/>
              </a:rPr>
              <a:t>C. Help people with Covid-19  </a:t>
            </a:r>
          </a:p>
          <a:p>
            <a:pPr marL="0" indent="0">
              <a:buNone/>
            </a:pPr>
            <a:endParaRPr lang="en-GB" dirty="0">
              <a:latin typeface="+mj-lt"/>
            </a:endParaRPr>
          </a:p>
          <a:p>
            <a:pPr marL="0" indent="0">
              <a:buNone/>
            </a:pPr>
            <a:r>
              <a:rPr lang="en-GB" sz="8000" dirty="0">
                <a:latin typeface="+mj-lt"/>
              </a:rPr>
              <a:t>  </a:t>
            </a:r>
            <a:r>
              <a:rPr lang="en-GB" dirty="0">
                <a:latin typeface="+mj-lt"/>
              </a:rPr>
              <a:t>the answer is…</a:t>
            </a:r>
            <a:r>
              <a:rPr lang="en-GB" sz="8000" dirty="0">
                <a:latin typeface="+mj-lt"/>
              </a:rPr>
              <a:t>          B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" name="3D Model 3" descr="Banner Of Triangles">
                <a:extLst>
                  <a:ext uri="{FF2B5EF4-FFF2-40B4-BE49-F238E27FC236}">
                    <a16:creationId xmlns:a16="http://schemas.microsoft.com/office/drawing/2014/main" id="{98F99936-3BC6-42FB-98E5-C33BF4A2BAA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468851984"/>
                  </p:ext>
                </p:extLst>
              </p:nvPr>
            </p:nvGraphicFramePr>
            <p:xfrm>
              <a:off x="5046306" y="-55164"/>
              <a:ext cx="6307494" cy="1472401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6307494" cy="1472401"/>
                    </a:xfrm>
                    <a:prstGeom prst="rect">
                      <a:avLst/>
                    </a:prstGeom>
                  </am3d:spPr>
                  <am3d:camera>
                    <am3d:pos x="0" y="0" z="4914103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00940" d="1000000"/>
                    <am3d:preTrans dx="0" dy="-6887378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-1429964" ay="-163333" az="72107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541866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" name="3D Model 3" descr="Banner Of Triangles">
                <a:extLst>
                  <a:ext uri="{FF2B5EF4-FFF2-40B4-BE49-F238E27FC236}">
                    <a16:creationId xmlns:a16="http://schemas.microsoft.com/office/drawing/2014/main" id="{98F99936-3BC6-42FB-98E5-C33BF4A2BAA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046306" y="-55164"/>
                <a:ext cx="6307494" cy="147240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5" name="3D Model 4" descr="Spring">
                <a:extLst>
                  <a:ext uri="{FF2B5EF4-FFF2-40B4-BE49-F238E27FC236}">
                    <a16:creationId xmlns:a16="http://schemas.microsoft.com/office/drawing/2014/main" id="{C1DFFA83-52D3-4948-9259-BAA53794ECF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615324913"/>
                  </p:ext>
                </p:extLst>
              </p:nvPr>
            </p:nvGraphicFramePr>
            <p:xfrm>
              <a:off x="8559961" y="951020"/>
              <a:ext cx="3742594" cy="3761641"/>
            </p:xfrm>
            <a:graphic>
              <a:graphicData uri="http://schemas.microsoft.com/office/drawing/2017/model3d">
                <am3d:model3d r:embed="rId6">
                  <am3d:spPr>
                    <a:xfrm>
                      <a:off x="0" y="0"/>
                      <a:ext cx="3742594" cy="3761641"/>
                    </a:xfrm>
                    <a:prstGeom prst="rect">
                      <a:avLst/>
                    </a:prstGeom>
                  </am3d:spPr>
                  <am3d:camera>
                    <am3d:pos x="0" y="0" z="6676016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669434" d="1000000"/>
                    <am3d:preTrans dx="14924" dy="-17884006" dz="16256"/>
                    <am3d:scale>
                      <am3d:sx n="1000000" d="1000000"/>
                      <am3d:sy n="1000000" d="1000000"/>
                      <am3d:sz n="1000000" d="1000000"/>
                    </am3d:scale>
                    <am3d:rot ax="1469548" ay="925173" az="414389"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541866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" name="3D Model 4" descr="Spring">
                <a:extLst>
                  <a:ext uri="{FF2B5EF4-FFF2-40B4-BE49-F238E27FC236}">
                    <a16:creationId xmlns:a16="http://schemas.microsoft.com/office/drawing/2014/main" id="{C1DFFA83-52D3-4948-9259-BAA53794ECF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559961" y="951020"/>
                <a:ext cx="3742594" cy="3761641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74877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D4C251-2EBF-4602-A623-1B40EC6C03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Remember coffee morning on Friday!  </a:t>
            </a:r>
            <a:br>
              <a:rPr lang="en-GB" dirty="0"/>
            </a:br>
            <a:r>
              <a:rPr lang="en-GB" dirty="0"/>
              <a:t>                  Bring £1.00</a:t>
            </a:r>
          </a:p>
        </p:txBody>
      </p:sp>
      <p:pic>
        <p:nvPicPr>
          <p:cNvPr id="1026" name="Picture 2" descr="Macmillan Cancer Support Logo PNG vector in SVG, PDF, AI ...">
            <a:extLst>
              <a:ext uri="{FF2B5EF4-FFF2-40B4-BE49-F238E27FC236}">
                <a16:creationId xmlns:a16="http://schemas.microsoft.com/office/drawing/2014/main" id="{C628E2B1-52CB-4602-8D70-2E6328507BF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1539" y="1850981"/>
            <a:ext cx="6523252" cy="4912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7358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11C8FC-648F-4106-BD2E-DCC0AB8856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58557" y="3429000"/>
            <a:ext cx="4752975" cy="31718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E9304AA-12B4-4928-B02F-64F96E2F49D7}"/>
              </a:ext>
            </a:extLst>
          </p:cNvPr>
          <p:cNvSpPr txBox="1"/>
          <p:nvPr/>
        </p:nvSpPr>
        <p:spPr>
          <a:xfrm>
            <a:off x="344128" y="78658"/>
            <a:ext cx="68924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/>
              <a:t>These are some of the things Macmillan do: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FB33A34-77F5-4AFA-BE35-87E3A3FC0E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5191431" y="3876982"/>
            <a:ext cx="2723843" cy="272384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A42D181-8B9E-43FE-AB0C-BC300D6F8D62}"/>
              </a:ext>
            </a:extLst>
          </p:cNvPr>
          <p:cNvSpPr txBox="1"/>
          <p:nvPr/>
        </p:nvSpPr>
        <p:spPr>
          <a:xfrm>
            <a:off x="5474573" y="3184562"/>
            <a:ext cx="25465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/>
              <a:t>Cake sales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6C786EB-6E25-450B-B5BD-EC518DFCF95E}"/>
              </a:ext>
            </a:extLst>
          </p:cNvPr>
          <p:cNvSpPr txBox="1"/>
          <p:nvPr/>
        </p:nvSpPr>
        <p:spPr>
          <a:xfrm>
            <a:off x="1337187" y="2844225"/>
            <a:ext cx="28218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Sponsored run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36F78FD-FF89-45F5-A9C2-096C3088AF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8305340" y="3988977"/>
            <a:ext cx="3333135" cy="249985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45CCF6C-0464-46B7-899A-8A6E642A4183}"/>
              </a:ext>
            </a:extLst>
          </p:cNvPr>
          <p:cNvSpPr txBox="1"/>
          <p:nvPr/>
        </p:nvSpPr>
        <p:spPr>
          <a:xfrm>
            <a:off x="8767455" y="3230651"/>
            <a:ext cx="24089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/>
              <a:t>Fundraising </a:t>
            </a:r>
          </a:p>
        </p:txBody>
      </p:sp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18" name="3D Model 17" descr="Happy Face">
                <a:extLst>
                  <a:ext uri="{FF2B5EF4-FFF2-40B4-BE49-F238E27FC236}">
                    <a16:creationId xmlns:a16="http://schemas.microsoft.com/office/drawing/2014/main" id="{A95AD377-FD0D-4588-9B7F-F032A3B8693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047871660"/>
                  </p:ext>
                </p:extLst>
              </p:nvPr>
            </p:nvGraphicFramePr>
            <p:xfrm>
              <a:off x="8452965" y="0"/>
              <a:ext cx="3037882" cy="3056927"/>
            </p:xfrm>
            <a:graphic>
              <a:graphicData uri="http://schemas.microsoft.com/office/drawing/2017/model3d">
                <am3d:model3d r:embed="rId8">
                  <am3d:spPr>
                    <a:xfrm>
                      <a:off x="0" y="0"/>
                      <a:ext cx="3037882" cy="3056927"/>
                    </a:xfrm>
                    <a:prstGeom prst="rect">
                      <a:avLst/>
                    </a:prstGeom>
                  </am3d:spPr>
                  <am3d:camera>
                    <am3d:pos x="0" y="0" z="8115446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61035753" d="1000000"/>
                    <am3d:preTrans dx="285" dy="0" dz="997314"/>
                    <am3d:scale>
                      <am3d:sx n="1000000" d="1000000"/>
                      <am3d:sy n="1000000" d="1000000"/>
                      <am3d:sz n="1000000" d="1000000"/>
                    </am3d:scale>
                    <am3d:rot ax="261523" ay="984980" az="74042"/>
                    <am3d:postTrans dx="0" dy="0" dz="0"/>
                  </am3d:trans>
                  <am3d:raster rName="Office3DRenderer" rVer="16.0.8326">
                    <am3d:blip r:embed="rId9"/>
                  </am3d:raster>
                  <am3d:objViewport viewportSz="541866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18" name="3D Model 17" descr="Happy Face">
                <a:extLst>
                  <a:ext uri="{FF2B5EF4-FFF2-40B4-BE49-F238E27FC236}">
                    <a16:creationId xmlns:a16="http://schemas.microsoft.com/office/drawing/2014/main" id="{A95AD377-FD0D-4588-9B7F-F032A3B8693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452965" y="0"/>
                <a:ext cx="3037882" cy="3056927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36877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0" presetClass="entr" presetSubtype="1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sum"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20"/>
                                          </p:val>
                                        </p:tav>
                                        <p:tav tm="3330">
                                          <p:val>
                                            <p:fltVal val="-19.9349"/>
                                          </p:val>
                                        </p:tav>
                                        <p:tav tm="6660">
                                          <p:val>
                                            <p:fltVal val="-19.7456"/>
                                          </p:val>
                                        </p:tav>
                                        <p:tav tm="9990">
                                          <p:val>
                                            <p:fltVal val="-19.441"/>
                                          </p:val>
                                        </p:tav>
                                        <p:tav tm="13320">
                                          <p:val>
                                            <p:fltVal val="-19.0299"/>
                                          </p:val>
                                        </p:tav>
                                        <p:tav tm="16650">
                                          <p:val>
                                            <p:fltVal val="-18.5212"/>
                                          </p:val>
                                        </p:tav>
                                        <p:tav tm="19970">
                                          <p:val>
                                            <p:fltVal val="-17.9257"/>
                                          </p:val>
                                        </p:tav>
                                        <p:tav tm="23290">
                                          <p:val>
                                            <p:fltVal val="-17.2507"/>
                                          </p:val>
                                        </p:tav>
                                        <p:tav tm="26620">
                                          <p:val>
                                            <p:fltVal val="-16.5027"/>
                                          </p:val>
                                        </p:tav>
                                        <p:tav tm="29950">
                                          <p:val>
                                            <p:fltVal val="-15.6925"/>
                                          </p:val>
                                        </p:tav>
                                        <p:tav tm="33280">
                                          <p:val>
                                            <p:fltVal val="-14.829"/>
                                          </p:val>
                                        </p:tav>
                                        <p:tav tm="36610">
                                          <p:val>
                                            <p:fltVal val="-13.9209"/>
                                          </p:val>
                                        </p:tav>
                                        <p:tav tm="39940">
                                          <p:val>
                                            <p:fltVal val="-12.9772"/>
                                          </p:val>
                                        </p:tav>
                                        <p:tav tm="43270">
                                          <p:val>
                                            <p:fltVal val="-12.0068"/>
                                          </p:val>
                                        </p:tav>
                                        <p:tav tm="46600">
                                          <p:val>
                                            <p:fltVal val="-11.0184"/>
                                          </p:val>
                                        </p:tav>
                                        <p:tav tm="49930">
                                          <p:val>
                                            <p:fltVal val="-10.0209"/>
                                          </p:val>
                                        </p:tav>
                                        <p:tav tm="53250">
                                          <p:val>
                                            <p:fltVal val="-9.0263"/>
                                          </p:val>
                                        </p:tav>
                                        <p:tav tm="56580">
                                          <p:val>
                                            <p:fltVal val="-8.0373"/>
                                          </p:val>
                                        </p:tav>
                                        <p:tav tm="59900">
                                          <p:val>
                                            <p:fltVal val="-7.0688"/>
                                          </p:val>
                                        </p:tav>
                                        <p:tav tm="63220">
                                          <p:val>
                                            <p:fltVal val="-6.1264"/>
                                          </p:val>
                                        </p:tav>
                                        <p:tav tm="66540">
                                          <p:val>
                                            <p:fltVal val="-5.2189"/>
                                          </p:val>
                                        </p:tav>
                                        <p:tav tm="69870">
                                          <p:val>
                                            <p:fltVal val="-4.3528"/>
                                          </p:val>
                                        </p:tav>
                                        <p:tav tm="73190">
                                          <p:val>
                                            <p:fltVal val="-3.5418"/>
                                          </p:val>
                                        </p:tav>
                                        <p:tav tm="76510">
                                          <p:val>
                                            <p:fltVal val="-2.7922"/>
                                          </p:val>
                                        </p:tav>
                                        <p:tav tm="79830">
                                          <p:val>
                                            <p:fltVal val="-2.1127"/>
                                          </p:val>
                                        </p:tav>
                                        <p:tav tm="83160">
                                          <p:val>
                                            <p:fltVal val="-1.5104"/>
                                          </p:val>
                                        </p:tav>
                                        <p:tav tm="86480">
                                          <p:val>
                                            <p:fltVal val="-0.9978"/>
                                          </p:val>
                                        </p:tav>
                                        <p:tav tm="89800">
                                          <p:val>
                                            <p:fltVal val="-0.5817"/>
                                          </p:val>
                                        </p:tav>
                                        <p:tav tm="93120">
                                          <p:val>
                                            <p:fltVal val="-0.2709"/>
                                          </p:val>
                                        </p:tav>
                                        <p:tav tm="96450">
                                          <p:val>
                                            <p:fltVal val="-0.0738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</TotalTime>
  <Words>159</Words>
  <Application>Microsoft Office PowerPoint</Application>
  <PresentationFormat>Widescreen</PresentationFormat>
  <Paragraphs>31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 Theme</vt:lpstr>
      <vt:lpstr>PowerPoint Presentation</vt:lpstr>
      <vt:lpstr>MacMillan cancer support</vt:lpstr>
      <vt:lpstr>What is Macmillan Cancer support?</vt:lpstr>
      <vt:lpstr>How Macmillan Works </vt:lpstr>
      <vt:lpstr>When Macmillan started</vt:lpstr>
      <vt:lpstr>Macmillan facts </vt:lpstr>
      <vt:lpstr>Quiz!</vt:lpstr>
      <vt:lpstr>Remember coffee morning on Friday!                     Bring £1.00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MacMillan cancer support</dc:title>
  <dc:creator>Badger Class</dc:creator>
  <cp:lastModifiedBy>Badger Class</cp:lastModifiedBy>
  <cp:revision>15</cp:revision>
  <dcterms:created xsi:type="dcterms:W3CDTF">2023-09-25T11:48:24Z</dcterms:created>
  <dcterms:modified xsi:type="dcterms:W3CDTF">2023-09-26T09:27:28Z</dcterms:modified>
</cp:coreProperties>
</file>