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70" r:id="rId8"/>
    <p:sldId id="271" r:id="rId9"/>
    <p:sldId id="272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8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85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574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593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33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64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74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13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34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091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7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3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25657-B057-4DBB-8F16-6CF012B203DE}" type="datetimeFigureOut">
              <a:rPr lang="en-GB" smtClean="0"/>
              <a:t>26/09/2017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7D28C-48B8-4024-9F8B-ED4DAE438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75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/>
          <a:lstStyle/>
          <a:p>
            <a:r>
              <a:rPr lang="en-GB" dirty="0" err="1" smtClean="0">
                <a:latin typeface="XCCW Joined 22a" panose="03050602040000000000" pitchFamily="66" charset="0"/>
              </a:rPr>
              <a:t>Linmere’s</a:t>
            </a:r>
            <a:r>
              <a:rPr lang="en-GB" dirty="0" smtClean="0">
                <a:latin typeface="XCCW Joined 22a" panose="03050602040000000000" pitchFamily="66" charset="0"/>
              </a:rPr>
              <a:t> celebration of</a:t>
            </a:r>
            <a:endParaRPr lang="en-GB" dirty="0">
              <a:latin typeface="XCCW Joined 22a" panose="03050602040000000000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2780928"/>
            <a:ext cx="7088832" cy="2207096"/>
          </a:xfrm>
        </p:spPr>
        <p:txBody>
          <a:bodyPr>
            <a:normAutofit/>
          </a:bodyPr>
          <a:lstStyle/>
          <a:p>
            <a:r>
              <a:rPr lang="en-GB" sz="6000" dirty="0" smtClean="0">
                <a:solidFill>
                  <a:schemeClr val="tx1"/>
                </a:solidFill>
                <a:latin typeface="XCCW Joined 22a" panose="03050602040000000000" pitchFamily="66" charset="0"/>
              </a:rPr>
              <a:t>European Day of Languages</a:t>
            </a:r>
            <a:endParaRPr lang="en-GB" sz="6000" dirty="0">
              <a:solidFill>
                <a:schemeClr val="tx1"/>
              </a:solidFill>
              <a:latin typeface="XCCW Joined 22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21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43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820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774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131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898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00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465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817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07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79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12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101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47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881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768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</Words>
  <Application>Microsoft Office PowerPoint</Application>
  <PresentationFormat>On-screen Show (4:3)</PresentationFormat>
  <Paragraphs>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Linmere’s celebration 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Linmere’s celebration of</dc:title>
  <dc:creator>jwinder</dc:creator>
  <cp:lastModifiedBy>jwinder</cp:lastModifiedBy>
  <cp:revision>2</cp:revision>
  <dcterms:created xsi:type="dcterms:W3CDTF">2017-09-26T10:38:02Z</dcterms:created>
  <dcterms:modified xsi:type="dcterms:W3CDTF">2017-09-26T11:06:19Z</dcterms:modified>
</cp:coreProperties>
</file>