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A7AD5-EC23-4E04-8AA9-0BCA4EF153CE}" v="34" dt="2023-01-02T16:37:28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eyes" userId="deed9a2a-878a-437d-906e-f0a12ee26167" providerId="ADAL" clId="{EE6A7AD5-EC23-4E04-8AA9-0BCA4EF153CE}"/>
    <pc:docChg chg="undo custSel modSld">
      <pc:chgData name="Rachel Heyes" userId="deed9a2a-878a-437d-906e-f0a12ee26167" providerId="ADAL" clId="{EE6A7AD5-EC23-4E04-8AA9-0BCA4EF153CE}" dt="2023-01-02T16:38:31.223" v="353" actId="1076"/>
      <pc:docMkLst>
        <pc:docMk/>
      </pc:docMkLst>
      <pc:sldChg chg="modSp mod">
        <pc:chgData name="Rachel Heyes" userId="deed9a2a-878a-437d-906e-f0a12ee26167" providerId="ADAL" clId="{EE6A7AD5-EC23-4E04-8AA9-0BCA4EF153CE}" dt="2022-11-28T16:52:36.439" v="0" actId="1076"/>
        <pc:sldMkLst>
          <pc:docMk/>
          <pc:sldMk cId="3805677961" sldId="258"/>
        </pc:sldMkLst>
        <pc:picChg chg="mod">
          <ac:chgData name="Rachel Heyes" userId="deed9a2a-878a-437d-906e-f0a12ee26167" providerId="ADAL" clId="{EE6A7AD5-EC23-4E04-8AA9-0BCA4EF153CE}" dt="2022-11-28T16:52:36.439" v="0" actId="1076"/>
          <ac:picMkLst>
            <pc:docMk/>
            <pc:sldMk cId="3805677961" sldId="258"/>
            <ac:picMk id="3" creationId="{E3C66FEC-5BD2-4915-9750-4099FCC0085A}"/>
          </ac:picMkLst>
        </pc:picChg>
      </pc:sldChg>
      <pc:sldChg chg="addSp delSp modSp mod">
        <pc:chgData name="Rachel Heyes" userId="deed9a2a-878a-437d-906e-f0a12ee26167" providerId="ADAL" clId="{EE6A7AD5-EC23-4E04-8AA9-0BCA4EF153CE}" dt="2023-01-02T16:12:29.214" v="231" actId="6549"/>
        <pc:sldMkLst>
          <pc:docMk/>
          <pc:sldMk cId="3295731250" sldId="259"/>
        </pc:sldMkLst>
        <pc:spChg chg="add mod">
          <ac:chgData name="Rachel Heyes" userId="deed9a2a-878a-437d-906e-f0a12ee26167" providerId="ADAL" clId="{EE6A7AD5-EC23-4E04-8AA9-0BCA4EF153CE}" dt="2023-01-02T16:12:20.335" v="217" actId="1076"/>
          <ac:spMkLst>
            <pc:docMk/>
            <pc:sldMk cId="3295731250" sldId="259"/>
            <ac:spMk id="14" creationId="{2F24F703-BA58-4D53-ABA5-32E03D72C151}"/>
          </ac:spMkLst>
        </pc:spChg>
        <pc:spChg chg="add mod">
          <ac:chgData name="Rachel Heyes" userId="deed9a2a-878a-437d-906e-f0a12ee26167" providerId="ADAL" clId="{EE6A7AD5-EC23-4E04-8AA9-0BCA4EF153CE}" dt="2023-01-02T16:12:20.335" v="217" actId="1076"/>
          <ac:spMkLst>
            <pc:docMk/>
            <pc:sldMk cId="3295731250" sldId="259"/>
            <ac:spMk id="15" creationId="{A7BB67FC-FC34-45F8-8EFF-7714FCB25A3D}"/>
          </ac:spMkLst>
        </pc:spChg>
        <pc:spChg chg="add mod">
          <ac:chgData name="Rachel Heyes" userId="deed9a2a-878a-437d-906e-f0a12ee26167" providerId="ADAL" clId="{EE6A7AD5-EC23-4E04-8AA9-0BCA4EF153CE}" dt="2023-01-02T16:12:29.214" v="231" actId="6549"/>
          <ac:spMkLst>
            <pc:docMk/>
            <pc:sldMk cId="3295731250" sldId="259"/>
            <ac:spMk id="16" creationId="{CE296427-7534-4F9A-953D-E3AAD0738949}"/>
          </ac:spMkLst>
        </pc:spChg>
        <pc:spChg chg="add mod">
          <ac:chgData name="Rachel Heyes" userId="deed9a2a-878a-437d-906e-f0a12ee26167" providerId="ADAL" clId="{EE6A7AD5-EC23-4E04-8AA9-0BCA4EF153CE}" dt="2023-01-02T16:12:13.932" v="216" actId="1076"/>
          <ac:spMkLst>
            <pc:docMk/>
            <pc:sldMk cId="3295731250" sldId="259"/>
            <ac:spMk id="18" creationId="{CF51A401-3A03-43AC-8838-9BD2C80DBD48}"/>
          </ac:spMkLst>
        </pc:spChg>
        <pc:picChg chg="add mod ord modCrop">
          <ac:chgData name="Rachel Heyes" userId="deed9a2a-878a-437d-906e-f0a12ee26167" providerId="ADAL" clId="{EE6A7AD5-EC23-4E04-8AA9-0BCA4EF153CE}" dt="2023-01-02T16:12:13.932" v="216" actId="1076"/>
          <ac:picMkLst>
            <pc:docMk/>
            <pc:sldMk cId="3295731250" sldId="259"/>
            <ac:picMk id="3" creationId="{9F43234B-11C4-400C-AA71-F83B753C4E0A}"/>
          </ac:picMkLst>
        </pc:picChg>
        <pc:picChg chg="add del mod">
          <ac:chgData name="Rachel Heyes" userId="deed9a2a-878a-437d-906e-f0a12ee26167" providerId="ADAL" clId="{EE6A7AD5-EC23-4E04-8AA9-0BCA4EF153CE}" dt="2023-01-02T15:55:09.360" v="6"/>
          <ac:picMkLst>
            <pc:docMk/>
            <pc:sldMk cId="3295731250" sldId="259"/>
            <ac:picMk id="10" creationId="{558564EA-AA93-4EE7-9275-066F3B68FFE1}"/>
          </ac:picMkLst>
        </pc:picChg>
        <pc:picChg chg="add mod modCrop">
          <ac:chgData name="Rachel Heyes" userId="deed9a2a-878a-437d-906e-f0a12ee26167" providerId="ADAL" clId="{EE6A7AD5-EC23-4E04-8AA9-0BCA4EF153CE}" dt="2023-01-02T16:12:20.335" v="217" actId="1076"/>
          <ac:picMkLst>
            <pc:docMk/>
            <pc:sldMk cId="3295731250" sldId="259"/>
            <ac:picMk id="12" creationId="{ECD75221-42BB-4624-85E1-975EE4A0157A}"/>
          </ac:picMkLst>
        </pc:picChg>
      </pc:sldChg>
      <pc:sldChg chg="modSp mod">
        <pc:chgData name="Rachel Heyes" userId="deed9a2a-878a-437d-906e-f0a12ee26167" providerId="ADAL" clId="{EE6A7AD5-EC23-4E04-8AA9-0BCA4EF153CE}" dt="2023-01-02T16:38:31.223" v="353" actId="1076"/>
        <pc:sldMkLst>
          <pc:docMk/>
          <pc:sldMk cId="3687967962" sldId="260"/>
        </pc:sldMkLst>
        <pc:spChg chg="mod">
          <ac:chgData name="Rachel Heyes" userId="deed9a2a-878a-437d-906e-f0a12ee26167" providerId="ADAL" clId="{EE6A7AD5-EC23-4E04-8AA9-0BCA4EF153CE}" dt="2023-01-02T16:38:31.223" v="353" actId="1076"/>
          <ac:spMkLst>
            <pc:docMk/>
            <pc:sldMk cId="3687967962" sldId="260"/>
            <ac:spMk id="9" creationId="{BB132C64-10F9-4F12-997E-1800A12B1469}"/>
          </ac:spMkLst>
        </pc:spChg>
      </pc:sldChg>
      <pc:sldChg chg="addSp delSp modSp mod modAnim">
        <pc:chgData name="Rachel Heyes" userId="deed9a2a-878a-437d-906e-f0a12ee26167" providerId="ADAL" clId="{EE6A7AD5-EC23-4E04-8AA9-0BCA4EF153CE}" dt="2023-01-02T16:37:42.681" v="352" actId="1076"/>
        <pc:sldMkLst>
          <pc:docMk/>
          <pc:sldMk cId="3191273241" sldId="261"/>
        </pc:sldMkLst>
        <pc:spChg chg="mod">
          <ac:chgData name="Rachel Heyes" userId="deed9a2a-878a-437d-906e-f0a12ee26167" providerId="ADAL" clId="{EE6A7AD5-EC23-4E04-8AA9-0BCA4EF153CE}" dt="2023-01-02T16:28:43.353" v="252" actId="1076"/>
          <ac:spMkLst>
            <pc:docMk/>
            <pc:sldMk cId="3191273241" sldId="261"/>
            <ac:spMk id="9" creationId="{25BCE765-2AEF-4B91-A69A-BB86F78380E6}"/>
          </ac:spMkLst>
        </pc:spChg>
        <pc:spChg chg="add del mod">
          <ac:chgData name="Rachel Heyes" userId="deed9a2a-878a-437d-906e-f0a12ee26167" providerId="ADAL" clId="{EE6A7AD5-EC23-4E04-8AA9-0BCA4EF153CE}" dt="2023-01-02T16:25:01.527" v="237"/>
          <ac:spMkLst>
            <pc:docMk/>
            <pc:sldMk cId="3191273241" sldId="261"/>
            <ac:spMk id="10" creationId="{15342694-2229-4B0C-9476-3CF48BAE7B8B}"/>
          </ac:spMkLst>
        </pc:spChg>
        <pc:spChg chg="add del mod">
          <ac:chgData name="Rachel Heyes" userId="deed9a2a-878a-437d-906e-f0a12ee26167" providerId="ADAL" clId="{EE6A7AD5-EC23-4E04-8AA9-0BCA4EF153CE}" dt="2023-01-02T16:25:01.527" v="237"/>
          <ac:spMkLst>
            <pc:docMk/>
            <pc:sldMk cId="3191273241" sldId="261"/>
            <ac:spMk id="12" creationId="{F6312BBC-EB16-42A9-88C3-FFE92BEBCC57}"/>
          </ac:spMkLst>
        </pc:spChg>
        <pc:spChg chg="mod">
          <ac:chgData name="Rachel Heyes" userId="deed9a2a-878a-437d-906e-f0a12ee26167" providerId="ADAL" clId="{EE6A7AD5-EC23-4E04-8AA9-0BCA4EF153CE}" dt="2023-01-02T16:26:42.982" v="241"/>
          <ac:spMkLst>
            <pc:docMk/>
            <pc:sldMk cId="3191273241" sldId="261"/>
            <ac:spMk id="16" creationId="{A7E78711-F017-4A67-922D-7ABA0653807A}"/>
          </ac:spMkLst>
        </pc:spChg>
        <pc:spChg chg="add del mod">
          <ac:chgData name="Rachel Heyes" userId="deed9a2a-878a-437d-906e-f0a12ee26167" providerId="ADAL" clId="{EE6A7AD5-EC23-4E04-8AA9-0BCA4EF153CE}" dt="2023-01-02T16:35:00.642" v="257"/>
          <ac:spMkLst>
            <pc:docMk/>
            <pc:sldMk cId="3191273241" sldId="261"/>
            <ac:spMk id="19" creationId="{073CCC87-4C0F-4FB0-8D95-D00E71FFAC03}"/>
          </ac:spMkLst>
        </pc:spChg>
        <pc:spChg chg="add del mod">
          <ac:chgData name="Rachel Heyes" userId="deed9a2a-878a-437d-906e-f0a12ee26167" providerId="ADAL" clId="{EE6A7AD5-EC23-4E04-8AA9-0BCA4EF153CE}" dt="2023-01-02T16:35:00.642" v="257"/>
          <ac:spMkLst>
            <pc:docMk/>
            <pc:sldMk cId="3191273241" sldId="261"/>
            <ac:spMk id="20" creationId="{CB85E7E7-324D-4CED-867F-52C4662941DB}"/>
          </ac:spMkLst>
        </pc:spChg>
        <pc:spChg chg="add del mod">
          <ac:chgData name="Rachel Heyes" userId="deed9a2a-878a-437d-906e-f0a12ee26167" providerId="ADAL" clId="{EE6A7AD5-EC23-4E04-8AA9-0BCA4EF153CE}" dt="2023-01-02T16:35:00.642" v="257"/>
          <ac:spMkLst>
            <pc:docMk/>
            <pc:sldMk cId="3191273241" sldId="261"/>
            <ac:spMk id="21" creationId="{4C277BC7-A56E-4EDC-ADA7-E6D2054746E4}"/>
          </ac:spMkLst>
        </pc:spChg>
        <pc:spChg chg="add del mod">
          <ac:chgData name="Rachel Heyes" userId="deed9a2a-878a-437d-906e-f0a12ee26167" providerId="ADAL" clId="{EE6A7AD5-EC23-4E04-8AA9-0BCA4EF153CE}" dt="2023-01-02T16:35:00.642" v="257"/>
          <ac:spMkLst>
            <pc:docMk/>
            <pc:sldMk cId="3191273241" sldId="261"/>
            <ac:spMk id="22" creationId="{A1D75E81-6421-42E7-9AE6-710BE28D9202}"/>
          </ac:spMkLst>
        </pc:spChg>
        <pc:spChg chg="add del mod">
          <ac:chgData name="Rachel Heyes" userId="deed9a2a-878a-437d-906e-f0a12ee26167" providerId="ADAL" clId="{EE6A7AD5-EC23-4E04-8AA9-0BCA4EF153CE}" dt="2023-01-02T16:35:00.642" v="257"/>
          <ac:spMkLst>
            <pc:docMk/>
            <pc:sldMk cId="3191273241" sldId="261"/>
            <ac:spMk id="23" creationId="{A54750B2-90BC-48BB-8F06-A7E3CE432864}"/>
          </ac:spMkLst>
        </pc:spChg>
        <pc:spChg chg="add del mod">
          <ac:chgData name="Rachel Heyes" userId="deed9a2a-878a-437d-906e-f0a12ee26167" providerId="ADAL" clId="{EE6A7AD5-EC23-4E04-8AA9-0BCA4EF153CE}" dt="2023-01-02T16:35:00.642" v="257"/>
          <ac:spMkLst>
            <pc:docMk/>
            <pc:sldMk cId="3191273241" sldId="261"/>
            <ac:spMk id="24" creationId="{28FF51DB-37E8-483F-93DB-9531E8161CFF}"/>
          </ac:spMkLst>
        </pc:spChg>
        <pc:spChg chg="add del mod">
          <ac:chgData name="Rachel Heyes" userId="deed9a2a-878a-437d-906e-f0a12ee26167" providerId="ADAL" clId="{EE6A7AD5-EC23-4E04-8AA9-0BCA4EF153CE}" dt="2023-01-02T16:35:37.967" v="266"/>
          <ac:spMkLst>
            <pc:docMk/>
            <pc:sldMk cId="3191273241" sldId="261"/>
            <ac:spMk id="31" creationId="{599D2F82-3EE1-4902-ADD2-D6A3D9FCA79A}"/>
          </ac:spMkLst>
        </pc:spChg>
        <pc:spChg chg="add del mod">
          <ac:chgData name="Rachel Heyes" userId="deed9a2a-878a-437d-906e-f0a12ee26167" providerId="ADAL" clId="{EE6A7AD5-EC23-4E04-8AA9-0BCA4EF153CE}" dt="2023-01-02T16:35:37.967" v="266"/>
          <ac:spMkLst>
            <pc:docMk/>
            <pc:sldMk cId="3191273241" sldId="261"/>
            <ac:spMk id="32" creationId="{6AAAFFF4-8C5C-4FF6-B1E6-E1BEC5756248}"/>
          </ac:spMkLst>
        </pc:spChg>
        <pc:spChg chg="add del mod">
          <ac:chgData name="Rachel Heyes" userId="deed9a2a-878a-437d-906e-f0a12ee26167" providerId="ADAL" clId="{EE6A7AD5-EC23-4E04-8AA9-0BCA4EF153CE}" dt="2023-01-02T16:35:37.967" v="266"/>
          <ac:spMkLst>
            <pc:docMk/>
            <pc:sldMk cId="3191273241" sldId="261"/>
            <ac:spMk id="33" creationId="{EB39C0AF-CCE2-47BA-862A-D1565B92C2CF}"/>
          </ac:spMkLst>
        </pc:spChg>
        <pc:spChg chg="add del mod">
          <ac:chgData name="Rachel Heyes" userId="deed9a2a-878a-437d-906e-f0a12ee26167" providerId="ADAL" clId="{EE6A7AD5-EC23-4E04-8AA9-0BCA4EF153CE}" dt="2023-01-02T16:35:37.967" v="266"/>
          <ac:spMkLst>
            <pc:docMk/>
            <pc:sldMk cId="3191273241" sldId="261"/>
            <ac:spMk id="34" creationId="{5C725CD8-C2AE-4507-BDFF-A1A9BA99A253}"/>
          </ac:spMkLst>
        </pc:spChg>
        <pc:spChg chg="add del mod">
          <ac:chgData name="Rachel Heyes" userId="deed9a2a-878a-437d-906e-f0a12ee26167" providerId="ADAL" clId="{EE6A7AD5-EC23-4E04-8AA9-0BCA4EF153CE}" dt="2023-01-02T16:35:37.967" v="266"/>
          <ac:spMkLst>
            <pc:docMk/>
            <pc:sldMk cId="3191273241" sldId="261"/>
            <ac:spMk id="35" creationId="{590CC17D-ECB9-48B8-959A-6F4C946F7016}"/>
          </ac:spMkLst>
        </pc:spChg>
        <pc:spChg chg="add del mod">
          <ac:chgData name="Rachel Heyes" userId="deed9a2a-878a-437d-906e-f0a12ee26167" providerId="ADAL" clId="{EE6A7AD5-EC23-4E04-8AA9-0BCA4EF153CE}" dt="2023-01-02T16:35:37.967" v="266"/>
          <ac:spMkLst>
            <pc:docMk/>
            <pc:sldMk cId="3191273241" sldId="261"/>
            <ac:spMk id="36" creationId="{F99049F5-3EEE-4C52-91FF-87ED506753BD}"/>
          </ac:spMkLst>
        </pc:spChg>
        <pc:spChg chg="add del mod">
          <ac:chgData name="Rachel Heyes" userId="deed9a2a-878a-437d-906e-f0a12ee26167" providerId="ADAL" clId="{EE6A7AD5-EC23-4E04-8AA9-0BCA4EF153CE}" dt="2023-01-02T16:35:37.967" v="266"/>
          <ac:spMkLst>
            <pc:docMk/>
            <pc:sldMk cId="3191273241" sldId="261"/>
            <ac:spMk id="37" creationId="{3EF825CC-AB5B-43C9-A2FE-DB5FAFE512C8}"/>
          </ac:spMkLst>
        </pc:spChg>
        <pc:spChg chg="add del mod">
          <ac:chgData name="Rachel Heyes" userId="deed9a2a-878a-437d-906e-f0a12ee26167" providerId="ADAL" clId="{EE6A7AD5-EC23-4E04-8AA9-0BCA4EF153CE}" dt="2023-01-02T16:37:24.396" v="344" actId="21"/>
          <ac:spMkLst>
            <pc:docMk/>
            <pc:sldMk cId="3191273241" sldId="261"/>
            <ac:spMk id="43" creationId="{6F97A944-D6E5-4A77-95EE-DD929F51B7ED}"/>
          </ac:spMkLst>
        </pc:spChg>
        <pc:spChg chg="add del mod">
          <ac:chgData name="Rachel Heyes" userId="deed9a2a-878a-437d-906e-f0a12ee26167" providerId="ADAL" clId="{EE6A7AD5-EC23-4E04-8AA9-0BCA4EF153CE}" dt="2023-01-02T16:37:28.921" v="346"/>
          <ac:spMkLst>
            <pc:docMk/>
            <pc:sldMk cId="3191273241" sldId="261"/>
            <ac:spMk id="46" creationId="{AA4F19C8-0062-497E-97EC-ABB0805C6607}"/>
          </ac:spMkLst>
        </pc:spChg>
        <pc:grpChg chg="add del mod">
          <ac:chgData name="Rachel Heyes" userId="deed9a2a-878a-437d-906e-f0a12ee26167" providerId="ADAL" clId="{EE6A7AD5-EC23-4E04-8AA9-0BCA4EF153CE}" dt="2023-01-02T16:26:47.347" v="244"/>
          <ac:grpSpMkLst>
            <pc:docMk/>
            <pc:sldMk cId="3191273241" sldId="261"/>
            <ac:grpSpMk id="14" creationId="{EBDEA29A-E1B1-4C90-BD14-2EACF7D96694}"/>
          </ac:grpSpMkLst>
        </pc:grpChg>
        <pc:picChg chg="add del">
          <ac:chgData name="Rachel Heyes" userId="deed9a2a-878a-437d-906e-f0a12ee26167" providerId="ADAL" clId="{EE6A7AD5-EC23-4E04-8AA9-0BCA4EF153CE}" dt="2023-01-02T16:22:39.779" v="233"/>
          <ac:picMkLst>
            <pc:docMk/>
            <pc:sldMk cId="3191273241" sldId="261"/>
            <ac:picMk id="2" creationId="{9D54FAA5-CDB7-4676-BD0E-107571377536}"/>
          </ac:picMkLst>
        </pc:picChg>
        <pc:picChg chg="add mod">
          <ac:chgData name="Rachel Heyes" userId="deed9a2a-878a-437d-906e-f0a12ee26167" providerId="ADAL" clId="{EE6A7AD5-EC23-4E04-8AA9-0BCA4EF153CE}" dt="2023-01-02T16:25:10.633" v="240" actId="1076"/>
          <ac:picMkLst>
            <pc:docMk/>
            <pc:sldMk cId="3191273241" sldId="261"/>
            <ac:picMk id="3" creationId="{A3D8BD5B-D57B-45CC-95B4-C70E37EC9255}"/>
          </ac:picMkLst>
        </pc:picChg>
        <pc:picChg chg="add del mod">
          <ac:chgData name="Rachel Heyes" userId="deed9a2a-878a-437d-906e-f0a12ee26167" providerId="ADAL" clId="{EE6A7AD5-EC23-4E04-8AA9-0BCA4EF153CE}" dt="2023-01-02T16:25:01.527" v="237"/>
          <ac:picMkLst>
            <pc:docMk/>
            <pc:sldMk cId="3191273241" sldId="261"/>
            <ac:picMk id="11" creationId="{374EDE4C-E7B2-402B-B20F-AC59D1ABC3BA}"/>
          </ac:picMkLst>
        </pc:picChg>
        <pc:picChg chg="add del mod">
          <ac:chgData name="Rachel Heyes" userId="deed9a2a-878a-437d-906e-f0a12ee26167" providerId="ADAL" clId="{EE6A7AD5-EC23-4E04-8AA9-0BCA4EF153CE}" dt="2023-01-02T16:37:24.396" v="344" actId="21"/>
          <ac:picMkLst>
            <pc:docMk/>
            <pc:sldMk cId="3191273241" sldId="261"/>
            <ac:picMk id="13" creationId="{1328A397-9494-474A-B10F-FE04839FAEF8}"/>
          </ac:picMkLst>
        </pc:picChg>
        <pc:picChg chg="mod">
          <ac:chgData name="Rachel Heyes" userId="deed9a2a-878a-437d-906e-f0a12ee26167" providerId="ADAL" clId="{EE6A7AD5-EC23-4E04-8AA9-0BCA4EF153CE}" dt="2023-01-02T16:26:42.982" v="241"/>
          <ac:picMkLst>
            <pc:docMk/>
            <pc:sldMk cId="3191273241" sldId="261"/>
            <ac:picMk id="15" creationId="{46AD22BF-DC3A-4263-B59A-54ED46D5CD60}"/>
          </ac:picMkLst>
        </pc:picChg>
        <pc:picChg chg="add del mod">
          <ac:chgData name="Rachel Heyes" userId="deed9a2a-878a-437d-906e-f0a12ee26167" providerId="ADAL" clId="{EE6A7AD5-EC23-4E04-8AA9-0BCA4EF153CE}" dt="2023-01-02T16:35:56.700" v="273" actId="478"/>
          <ac:picMkLst>
            <pc:docMk/>
            <pc:sldMk cId="3191273241" sldId="261"/>
            <ac:picMk id="17" creationId="{24A91CC1-28F8-41EF-84E1-F4FE3304AB31}"/>
          </ac:picMkLst>
        </pc:picChg>
        <pc:picChg chg="add del mod">
          <ac:chgData name="Rachel Heyes" userId="deed9a2a-878a-437d-906e-f0a12ee26167" providerId="ADAL" clId="{EE6A7AD5-EC23-4E04-8AA9-0BCA4EF153CE}" dt="2023-01-02T16:35:07.679" v="261" actId="478"/>
          <ac:picMkLst>
            <pc:docMk/>
            <pc:sldMk cId="3191273241" sldId="261"/>
            <ac:picMk id="18" creationId="{7B5AF427-0356-4C41-B692-A856EEA817DC}"/>
          </ac:picMkLst>
        </pc:picChg>
        <pc:picChg chg="add mod modCrop">
          <ac:chgData name="Rachel Heyes" userId="deed9a2a-878a-437d-906e-f0a12ee26167" providerId="ADAL" clId="{EE6A7AD5-EC23-4E04-8AA9-0BCA4EF153CE}" dt="2023-01-02T16:37:42.681" v="352" actId="1076"/>
          <ac:picMkLst>
            <pc:docMk/>
            <pc:sldMk cId="3191273241" sldId="261"/>
            <ac:picMk id="30" creationId="{CEE1E917-1EB4-4EB3-BCAA-438BB5340F20}"/>
          </ac:picMkLst>
        </pc:picChg>
        <pc:picChg chg="add mod">
          <ac:chgData name="Rachel Heyes" userId="deed9a2a-878a-437d-906e-f0a12ee26167" providerId="ADAL" clId="{EE6A7AD5-EC23-4E04-8AA9-0BCA4EF153CE}" dt="2023-01-02T16:37:35.737" v="350" actId="1076"/>
          <ac:picMkLst>
            <pc:docMk/>
            <pc:sldMk cId="3191273241" sldId="261"/>
            <ac:picMk id="44" creationId="{423360C3-CAD3-4BF4-B3C0-8665F87BEB5E}"/>
          </ac:picMkLst>
        </pc:picChg>
        <pc:picChg chg="add del mod">
          <ac:chgData name="Rachel Heyes" userId="deed9a2a-878a-437d-906e-f0a12ee26167" providerId="ADAL" clId="{EE6A7AD5-EC23-4E04-8AA9-0BCA4EF153CE}" dt="2023-01-02T16:37:28.921" v="346"/>
          <ac:picMkLst>
            <pc:docMk/>
            <pc:sldMk cId="3191273241" sldId="261"/>
            <ac:picMk id="45" creationId="{DA47DC5A-416E-4FA5-9B19-78EDF3567308}"/>
          </ac:picMkLst>
        </pc:picChg>
        <pc:cxnChg chg="add del mod">
          <ac:chgData name="Rachel Heyes" userId="deed9a2a-878a-437d-906e-f0a12ee26167" providerId="ADAL" clId="{EE6A7AD5-EC23-4E04-8AA9-0BCA4EF153CE}" dt="2023-01-02T16:35:00.642" v="257"/>
          <ac:cxnSpMkLst>
            <pc:docMk/>
            <pc:sldMk cId="3191273241" sldId="261"/>
            <ac:cxnSpMk id="25" creationId="{FD946C79-C270-4C8E-9E62-1824988458DB}"/>
          </ac:cxnSpMkLst>
        </pc:cxnChg>
        <pc:cxnChg chg="add del mod">
          <ac:chgData name="Rachel Heyes" userId="deed9a2a-878a-437d-906e-f0a12ee26167" providerId="ADAL" clId="{EE6A7AD5-EC23-4E04-8AA9-0BCA4EF153CE}" dt="2023-01-02T16:35:00.642" v="257"/>
          <ac:cxnSpMkLst>
            <pc:docMk/>
            <pc:sldMk cId="3191273241" sldId="261"/>
            <ac:cxnSpMk id="26" creationId="{16396F23-A1E3-4F40-B046-D13DFDCDA68E}"/>
          </ac:cxnSpMkLst>
        </pc:cxnChg>
        <pc:cxnChg chg="add del mod">
          <ac:chgData name="Rachel Heyes" userId="deed9a2a-878a-437d-906e-f0a12ee26167" providerId="ADAL" clId="{EE6A7AD5-EC23-4E04-8AA9-0BCA4EF153CE}" dt="2023-01-02T16:35:00.642" v="257"/>
          <ac:cxnSpMkLst>
            <pc:docMk/>
            <pc:sldMk cId="3191273241" sldId="261"/>
            <ac:cxnSpMk id="27" creationId="{A7B74700-B16F-4DF5-BBCB-B40D6182CFC9}"/>
          </ac:cxnSpMkLst>
        </pc:cxnChg>
        <pc:cxnChg chg="add del mod">
          <ac:chgData name="Rachel Heyes" userId="deed9a2a-878a-437d-906e-f0a12ee26167" providerId="ADAL" clId="{EE6A7AD5-EC23-4E04-8AA9-0BCA4EF153CE}" dt="2023-01-02T16:35:00.642" v="257"/>
          <ac:cxnSpMkLst>
            <pc:docMk/>
            <pc:sldMk cId="3191273241" sldId="261"/>
            <ac:cxnSpMk id="28" creationId="{3CE25C86-E5EE-4859-A6AC-747E9DAC79B5}"/>
          </ac:cxnSpMkLst>
        </pc:cxnChg>
        <pc:cxnChg chg="add del mod">
          <ac:chgData name="Rachel Heyes" userId="deed9a2a-878a-437d-906e-f0a12ee26167" providerId="ADAL" clId="{EE6A7AD5-EC23-4E04-8AA9-0BCA4EF153CE}" dt="2023-01-02T16:35:00.642" v="257"/>
          <ac:cxnSpMkLst>
            <pc:docMk/>
            <pc:sldMk cId="3191273241" sldId="261"/>
            <ac:cxnSpMk id="29" creationId="{C68C2CC5-D121-4FAF-A9FE-42326E499E68}"/>
          </ac:cxnSpMkLst>
        </pc:cxnChg>
        <pc:cxnChg chg="add del mod">
          <ac:chgData name="Rachel Heyes" userId="deed9a2a-878a-437d-906e-f0a12ee26167" providerId="ADAL" clId="{EE6A7AD5-EC23-4E04-8AA9-0BCA4EF153CE}" dt="2023-01-02T16:35:37.967" v="266"/>
          <ac:cxnSpMkLst>
            <pc:docMk/>
            <pc:sldMk cId="3191273241" sldId="261"/>
            <ac:cxnSpMk id="38" creationId="{58D44AAE-A7C1-4927-AEAD-B6BB133BAE68}"/>
          </ac:cxnSpMkLst>
        </pc:cxnChg>
        <pc:cxnChg chg="add del mod">
          <ac:chgData name="Rachel Heyes" userId="deed9a2a-878a-437d-906e-f0a12ee26167" providerId="ADAL" clId="{EE6A7AD5-EC23-4E04-8AA9-0BCA4EF153CE}" dt="2023-01-02T16:35:37.967" v="266"/>
          <ac:cxnSpMkLst>
            <pc:docMk/>
            <pc:sldMk cId="3191273241" sldId="261"/>
            <ac:cxnSpMk id="39" creationId="{F0B1AC95-E4AB-45B6-8C57-C0081C7F1A71}"/>
          </ac:cxnSpMkLst>
        </pc:cxnChg>
        <pc:cxnChg chg="add del mod">
          <ac:chgData name="Rachel Heyes" userId="deed9a2a-878a-437d-906e-f0a12ee26167" providerId="ADAL" clId="{EE6A7AD5-EC23-4E04-8AA9-0BCA4EF153CE}" dt="2023-01-02T16:35:37.967" v="266"/>
          <ac:cxnSpMkLst>
            <pc:docMk/>
            <pc:sldMk cId="3191273241" sldId="261"/>
            <ac:cxnSpMk id="40" creationId="{AE48878C-7EAC-4CA7-9C53-0E34B96ADB33}"/>
          </ac:cxnSpMkLst>
        </pc:cxnChg>
        <pc:cxnChg chg="add del mod">
          <ac:chgData name="Rachel Heyes" userId="deed9a2a-878a-437d-906e-f0a12ee26167" providerId="ADAL" clId="{EE6A7AD5-EC23-4E04-8AA9-0BCA4EF153CE}" dt="2023-01-02T16:35:37.967" v="266"/>
          <ac:cxnSpMkLst>
            <pc:docMk/>
            <pc:sldMk cId="3191273241" sldId="261"/>
            <ac:cxnSpMk id="41" creationId="{77DA2A36-BB43-4B3F-A73C-1D1A2BF971A4}"/>
          </ac:cxnSpMkLst>
        </pc:cxnChg>
        <pc:cxnChg chg="add del mod">
          <ac:chgData name="Rachel Heyes" userId="deed9a2a-878a-437d-906e-f0a12ee26167" providerId="ADAL" clId="{EE6A7AD5-EC23-4E04-8AA9-0BCA4EF153CE}" dt="2023-01-02T16:35:37.967" v="266"/>
          <ac:cxnSpMkLst>
            <pc:docMk/>
            <pc:sldMk cId="3191273241" sldId="261"/>
            <ac:cxnSpMk id="42" creationId="{E67CFE93-482D-49F5-9333-C67DF62253F6}"/>
          </ac:cxnSpMkLst>
        </pc:cxnChg>
      </pc:sldChg>
    </pc:docChg>
  </pc:docChgLst>
  <pc:docChgLst>
    <pc:chgData name="Charlotte Darroch" userId="9f106750-8d02-4476-9336-154caed07294" providerId="ADAL" clId="{9B0545D3-B7CF-483B-BC43-66CED8EB525E}"/>
    <pc:docChg chg="undo custSel modSld">
      <pc:chgData name="Charlotte Darroch" userId="9f106750-8d02-4476-9336-154caed07294" providerId="ADAL" clId="{9B0545D3-B7CF-483B-BC43-66CED8EB525E}" dt="2022-11-29T11:07:32.176" v="2470" actId="1076"/>
      <pc:docMkLst>
        <pc:docMk/>
      </pc:docMkLst>
      <pc:sldChg chg="addSp delSp modSp mod">
        <pc:chgData name="Charlotte Darroch" userId="9f106750-8d02-4476-9336-154caed07294" providerId="ADAL" clId="{9B0545D3-B7CF-483B-BC43-66CED8EB525E}" dt="2022-11-29T10:55:11.284" v="2362" actId="6549"/>
        <pc:sldMkLst>
          <pc:docMk/>
          <pc:sldMk cId="2817668491" sldId="256"/>
        </pc:sldMkLst>
        <pc:spChg chg="mod">
          <ac:chgData name="Charlotte Darroch" userId="9f106750-8d02-4476-9336-154caed07294" providerId="ADAL" clId="{9B0545D3-B7CF-483B-BC43-66CED8EB525E}" dt="2022-11-18T11:51:22.448" v="151" actId="20577"/>
          <ac:spMkLst>
            <pc:docMk/>
            <pc:sldMk cId="2817668491" sldId="256"/>
            <ac:spMk id="5" creationId="{5CCB0D2D-64BC-4C1D-873E-AF1974E70430}"/>
          </ac:spMkLst>
        </pc:spChg>
        <pc:spChg chg="mod">
          <ac:chgData name="Charlotte Darroch" userId="9f106750-8d02-4476-9336-154caed07294" providerId="ADAL" clId="{9B0545D3-B7CF-483B-BC43-66CED8EB525E}" dt="2022-11-29T10:55:11.284" v="2362" actId="6549"/>
          <ac:spMkLst>
            <pc:docMk/>
            <pc:sldMk cId="2817668491" sldId="256"/>
            <ac:spMk id="6" creationId="{A17D5C71-F516-4020-A098-B882C968BD5B}"/>
          </ac:spMkLst>
        </pc:spChg>
        <pc:spChg chg="add mod">
          <ac:chgData name="Charlotte Darroch" userId="9f106750-8d02-4476-9336-154caed07294" providerId="ADAL" clId="{9B0545D3-B7CF-483B-BC43-66CED8EB525E}" dt="2022-11-18T11:49:07.161" v="68" actId="20577"/>
          <ac:spMkLst>
            <pc:docMk/>
            <pc:sldMk cId="2817668491" sldId="256"/>
            <ac:spMk id="9" creationId="{DAED691A-F021-4E49-B0C2-1EA8D144139B}"/>
          </ac:spMkLst>
        </pc:spChg>
        <pc:spChg chg="add mod">
          <ac:chgData name="Charlotte Darroch" userId="9f106750-8d02-4476-9336-154caed07294" providerId="ADAL" clId="{9B0545D3-B7CF-483B-BC43-66CED8EB525E}" dt="2022-11-28T10:41:46.630" v="496" actId="14100"/>
          <ac:spMkLst>
            <pc:docMk/>
            <pc:sldMk cId="2817668491" sldId="256"/>
            <ac:spMk id="11" creationId="{9C9B6C77-8F4E-45AC-8635-C6428C21927C}"/>
          </ac:spMkLst>
        </pc:spChg>
        <pc:spChg chg="add mod">
          <ac:chgData name="Charlotte Darroch" userId="9f106750-8d02-4476-9336-154caed07294" providerId="ADAL" clId="{9B0545D3-B7CF-483B-BC43-66CED8EB525E}" dt="2022-11-28T10:44:35.179" v="645" actId="208"/>
          <ac:spMkLst>
            <pc:docMk/>
            <pc:sldMk cId="2817668491" sldId="256"/>
            <ac:spMk id="12" creationId="{A68F7445-7E39-467E-9740-2DA5CF2ABAF2}"/>
          </ac:spMkLst>
        </pc:spChg>
        <pc:spChg chg="add mod">
          <ac:chgData name="Charlotte Darroch" userId="9f106750-8d02-4476-9336-154caed07294" providerId="ADAL" clId="{9B0545D3-B7CF-483B-BC43-66CED8EB525E}" dt="2022-11-28T10:48:25.254" v="912" actId="1038"/>
          <ac:spMkLst>
            <pc:docMk/>
            <pc:sldMk cId="2817668491" sldId="256"/>
            <ac:spMk id="13" creationId="{1A12F46C-89DC-4497-B392-8C8C2238EE18}"/>
          </ac:spMkLst>
        </pc:spChg>
        <pc:spChg chg="add mod">
          <ac:chgData name="Charlotte Darroch" userId="9f106750-8d02-4476-9336-154caed07294" providerId="ADAL" clId="{9B0545D3-B7CF-483B-BC43-66CED8EB525E}" dt="2022-11-28T10:44:41.661" v="647" actId="208"/>
          <ac:spMkLst>
            <pc:docMk/>
            <pc:sldMk cId="2817668491" sldId="256"/>
            <ac:spMk id="19" creationId="{35ECA501-939E-4656-9108-5D9F87BD81E9}"/>
          </ac:spMkLst>
        </pc:spChg>
        <pc:spChg chg="add mod">
          <ac:chgData name="Charlotte Darroch" userId="9f106750-8d02-4476-9336-154caed07294" providerId="ADAL" clId="{9B0545D3-B7CF-483B-BC43-66CED8EB525E}" dt="2022-11-28T10:44:53.748" v="651" actId="207"/>
          <ac:spMkLst>
            <pc:docMk/>
            <pc:sldMk cId="2817668491" sldId="256"/>
            <ac:spMk id="20" creationId="{684E8054-0AE9-43A8-9906-37E39976B31F}"/>
          </ac:spMkLst>
        </pc:spChg>
        <pc:spChg chg="add mod">
          <ac:chgData name="Charlotte Darroch" userId="9f106750-8d02-4476-9336-154caed07294" providerId="ADAL" clId="{9B0545D3-B7CF-483B-BC43-66CED8EB525E}" dt="2022-11-28T10:45:00.003" v="653" actId="208"/>
          <ac:spMkLst>
            <pc:docMk/>
            <pc:sldMk cId="2817668491" sldId="256"/>
            <ac:spMk id="21" creationId="{B4BD9A86-D867-4566-BC75-9D737E2987B6}"/>
          </ac:spMkLst>
        </pc:spChg>
        <pc:spChg chg="add mod">
          <ac:chgData name="Charlotte Darroch" userId="9f106750-8d02-4476-9336-154caed07294" providerId="ADAL" clId="{9B0545D3-B7CF-483B-BC43-66CED8EB525E}" dt="2022-11-28T10:45:05.648" v="655" actId="208"/>
          <ac:spMkLst>
            <pc:docMk/>
            <pc:sldMk cId="2817668491" sldId="256"/>
            <ac:spMk id="22" creationId="{678DB598-239E-4178-9067-BEE9AC6F3890}"/>
          </ac:spMkLst>
        </pc:spChg>
        <pc:spChg chg="add mod">
          <ac:chgData name="Charlotte Darroch" userId="9f106750-8d02-4476-9336-154caed07294" providerId="ADAL" clId="{9B0545D3-B7CF-483B-BC43-66CED8EB525E}" dt="2022-11-28T10:45:10.315" v="657" actId="208"/>
          <ac:spMkLst>
            <pc:docMk/>
            <pc:sldMk cId="2817668491" sldId="256"/>
            <ac:spMk id="23" creationId="{DB70A68E-1050-4FF1-ADF4-4CFD2D44052C}"/>
          </ac:spMkLst>
        </pc:spChg>
        <pc:spChg chg="add mod">
          <ac:chgData name="Charlotte Darroch" userId="9f106750-8d02-4476-9336-154caed07294" providerId="ADAL" clId="{9B0545D3-B7CF-483B-BC43-66CED8EB525E}" dt="2022-11-28T10:45:15.122" v="659" actId="208"/>
          <ac:spMkLst>
            <pc:docMk/>
            <pc:sldMk cId="2817668491" sldId="256"/>
            <ac:spMk id="24" creationId="{ED352CD0-E8EA-433E-AA66-2DEEED4607DC}"/>
          </ac:spMkLst>
        </pc:spChg>
        <pc:spChg chg="add del mod">
          <ac:chgData name="Charlotte Darroch" userId="9f106750-8d02-4476-9336-154caed07294" providerId="ADAL" clId="{9B0545D3-B7CF-483B-BC43-66CED8EB525E}" dt="2022-11-28T10:43:29.501" v="517" actId="478"/>
          <ac:spMkLst>
            <pc:docMk/>
            <pc:sldMk cId="2817668491" sldId="256"/>
            <ac:spMk id="25" creationId="{C4FFC925-B5E0-40DB-8D9A-B06CF866782D}"/>
          </ac:spMkLst>
        </pc:spChg>
        <pc:spChg chg="add mod">
          <ac:chgData name="Charlotte Darroch" userId="9f106750-8d02-4476-9336-154caed07294" providerId="ADAL" clId="{9B0545D3-B7CF-483B-BC43-66CED8EB525E}" dt="2022-11-28T10:47:06.765" v="865" actId="1076"/>
          <ac:spMkLst>
            <pc:docMk/>
            <pc:sldMk cId="2817668491" sldId="256"/>
            <ac:spMk id="27" creationId="{69B64566-AA72-40A2-ACAF-C3C290958408}"/>
          </ac:spMkLst>
        </pc:spChg>
        <pc:grpChg chg="add mod">
          <ac:chgData name="Charlotte Darroch" userId="9f106750-8d02-4476-9336-154caed07294" providerId="ADAL" clId="{9B0545D3-B7CF-483B-BC43-66CED8EB525E}" dt="2022-11-28T10:40:47.519" v="457" actId="1076"/>
          <ac:grpSpMkLst>
            <pc:docMk/>
            <pc:sldMk cId="2817668491" sldId="256"/>
            <ac:grpSpMk id="10" creationId="{DEB81C09-47C7-4B61-9249-1A8AF189BC98}"/>
          </ac:grpSpMkLst>
        </pc:grpChg>
        <pc:graphicFrameChg chg="add mod modGraphic">
          <ac:chgData name="Charlotte Darroch" userId="9f106750-8d02-4476-9336-154caed07294" providerId="ADAL" clId="{9B0545D3-B7CF-483B-BC43-66CED8EB525E}" dt="2022-11-18T09:54:41.160" v="35" actId="403"/>
          <ac:graphicFrameMkLst>
            <pc:docMk/>
            <pc:sldMk cId="2817668491" sldId="256"/>
            <ac:graphicFrameMk id="8" creationId="{0E4A932F-106C-4F27-B8C8-A6ABC220D10E}"/>
          </ac:graphicFrameMkLst>
        </pc:graphicFrameChg>
        <pc:picChg chg="add mod">
          <ac:chgData name="Charlotte Darroch" userId="9f106750-8d02-4476-9336-154caed07294" providerId="ADAL" clId="{9B0545D3-B7CF-483B-BC43-66CED8EB525E}" dt="2022-11-28T10:40:47.519" v="457" actId="1076"/>
          <ac:picMkLst>
            <pc:docMk/>
            <pc:sldMk cId="2817668491" sldId="256"/>
            <ac:picMk id="2" creationId="{E9C90A86-A2DF-40FF-B64F-D71B77954705}"/>
          </ac:picMkLst>
        </pc:picChg>
        <pc:picChg chg="add mod">
          <ac:chgData name="Charlotte Darroch" userId="9f106750-8d02-4476-9336-154caed07294" providerId="ADAL" clId="{9B0545D3-B7CF-483B-BC43-66CED8EB525E}" dt="2022-11-28T10:40:47.519" v="457" actId="1076"/>
          <ac:picMkLst>
            <pc:docMk/>
            <pc:sldMk cId="2817668491" sldId="256"/>
            <ac:picMk id="3" creationId="{E2A14038-2492-4D2E-A25B-D7EDE60B8118}"/>
          </ac:picMkLst>
        </pc:picChg>
        <pc:picChg chg="add mod">
          <ac:chgData name="Charlotte Darroch" userId="9f106750-8d02-4476-9336-154caed07294" providerId="ADAL" clId="{9B0545D3-B7CF-483B-BC43-66CED8EB525E}" dt="2022-11-28T10:48:41.275" v="916" actId="1076"/>
          <ac:picMkLst>
            <pc:docMk/>
            <pc:sldMk cId="2817668491" sldId="256"/>
            <ac:picMk id="15" creationId="{1E95A3A0-1944-405A-9495-7E1087017BA4}"/>
          </ac:picMkLst>
        </pc:picChg>
        <pc:picChg chg="add mod">
          <ac:chgData name="Charlotte Darroch" userId="9f106750-8d02-4476-9336-154caed07294" providerId="ADAL" clId="{9B0545D3-B7CF-483B-BC43-66CED8EB525E}" dt="2022-11-28T10:48:54.294" v="920" actId="1076"/>
          <ac:picMkLst>
            <pc:docMk/>
            <pc:sldMk cId="2817668491" sldId="256"/>
            <ac:picMk id="17" creationId="{2E97C96D-7FE0-4FD7-BF79-BBC67BBBFAFD}"/>
          </ac:picMkLst>
        </pc:picChg>
        <pc:picChg chg="add mod">
          <ac:chgData name="Charlotte Darroch" userId="9f106750-8d02-4476-9336-154caed07294" providerId="ADAL" clId="{9B0545D3-B7CF-483B-BC43-66CED8EB525E}" dt="2022-11-28T10:40:47.519" v="457" actId="1076"/>
          <ac:picMkLst>
            <pc:docMk/>
            <pc:sldMk cId="2817668491" sldId="256"/>
            <ac:picMk id="1028" creationId="{4CC31943-DD0F-4A77-A3E5-5BA6231B3231}"/>
          </ac:picMkLst>
        </pc:picChg>
        <pc:picChg chg="add mod">
          <ac:chgData name="Charlotte Darroch" userId="9f106750-8d02-4476-9336-154caed07294" providerId="ADAL" clId="{9B0545D3-B7CF-483B-BC43-66CED8EB525E}" dt="2022-11-28T10:40:47.519" v="457" actId="1076"/>
          <ac:picMkLst>
            <pc:docMk/>
            <pc:sldMk cId="2817668491" sldId="256"/>
            <ac:picMk id="1030" creationId="{A4A655C1-DD15-4466-BD57-17756F577990}"/>
          </ac:picMkLst>
        </pc:picChg>
        <pc:picChg chg="add mod">
          <ac:chgData name="Charlotte Darroch" userId="9f106750-8d02-4476-9336-154caed07294" providerId="ADAL" clId="{9B0545D3-B7CF-483B-BC43-66CED8EB525E}" dt="2022-11-28T10:40:47.519" v="457" actId="1076"/>
          <ac:picMkLst>
            <pc:docMk/>
            <pc:sldMk cId="2817668491" sldId="256"/>
            <ac:picMk id="1032" creationId="{9ECB9B25-1429-4321-9457-0D7483541D15}"/>
          </ac:picMkLst>
        </pc:picChg>
        <pc:picChg chg="add mod">
          <ac:chgData name="Charlotte Darroch" userId="9f106750-8d02-4476-9336-154caed07294" providerId="ADAL" clId="{9B0545D3-B7CF-483B-BC43-66CED8EB525E}" dt="2022-11-28T10:40:47.519" v="457" actId="1076"/>
          <ac:picMkLst>
            <pc:docMk/>
            <pc:sldMk cId="2817668491" sldId="256"/>
            <ac:picMk id="1034" creationId="{5F60167D-44AE-4EBB-8D12-62EA6F9F3572}"/>
          </ac:picMkLst>
        </pc:picChg>
        <pc:picChg chg="add mod">
          <ac:chgData name="Charlotte Darroch" userId="9f106750-8d02-4476-9336-154caed07294" providerId="ADAL" clId="{9B0545D3-B7CF-483B-BC43-66CED8EB525E}" dt="2022-11-28T10:40:47.519" v="457" actId="1076"/>
          <ac:picMkLst>
            <pc:docMk/>
            <pc:sldMk cId="2817668491" sldId="256"/>
            <ac:picMk id="1036" creationId="{B2CD59A7-18BE-456F-BCE1-A6194CB730F8}"/>
          </ac:picMkLst>
        </pc:picChg>
      </pc:sldChg>
      <pc:sldChg chg="addSp delSp modSp mod">
        <pc:chgData name="Charlotte Darroch" userId="9f106750-8d02-4476-9336-154caed07294" providerId="ADAL" clId="{9B0545D3-B7CF-483B-BC43-66CED8EB525E}" dt="2022-11-29T11:02:29.651" v="2406" actId="1076"/>
        <pc:sldMkLst>
          <pc:docMk/>
          <pc:sldMk cId="1897307364" sldId="257"/>
        </pc:sldMkLst>
        <pc:spChg chg="add mod">
          <ac:chgData name="Charlotte Darroch" userId="9f106750-8d02-4476-9336-154caed07294" providerId="ADAL" clId="{9B0545D3-B7CF-483B-BC43-66CED8EB525E}" dt="2022-11-28T10:51:08.045" v="1026" actId="115"/>
          <ac:spMkLst>
            <pc:docMk/>
            <pc:sldMk cId="1897307364" sldId="257"/>
            <ac:spMk id="3" creationId="{CF3582E6-0601-49B4-B31D-BF5FF7757039}"/>
          </ac:spMkLst>
        </pc:spChg>
        <pc:spChg chg="mod">
          <ac:chgData name="Charlotte Darroch" userId="9f106750-8d02-4476-9336-154caed07294" providerId="ADAL" clId="{9B0545D3-B7CF-483B-BC43-66CED8EB525E}" dt="2022-11-18T11:51:52.548" v="226" actId="20577"/>
          <ac:spMkLst>
            <pc:docMk/>
            <pc:sldMk cId="1897307364" sldId="257"/>
            <ac:spMk id="5" creationId="{5CCB0D2D-64BC-4C1D-873E-AF1974E70430}"/>
          </ac:spMkLst>
        </pc:spChg>
        <pc:spChg chg="mod">
          <ac:chgData name="Charlotte Darroch" userId="9f106750-8d02-4476-9336-154caed07294" providerId="ADAL" clId="{9B0545D3-B7CF-483B-BC43-66CED8EB525E}" dt="2022-11-29T11:02:29.651" v="2406" actId="1076"/>
          <ac:spMkLst>
            <pc:docMk/>
            <pc:sldMk cId="1897307364" sldId="257"/>
            <ac:spMk id="6" creationId="{A17D5C71-F516-4020-A098-B882C968BD5B}"/>
          </ac:spMkLst>
        </pc:spChg>
        <pc:spChg chg="add mod">
          <ac:chgData name="Charlotte Darroch" userId="9f106750-8d02-4476-9336-154caed07294" providerId="ADAL" clId="{9B0545D3-B7CF-483B-BC43-66CED8EB525E}" dt="2022-11-18T11:49:15.762" v="74" actId="20577"/>
          <ac:spMkLst>
            <pc:docMk/>
            <pc:sldMk cId="1897307364" sldId="257"/>
            <ac:spMk id="9" creationId="{240C2119-B250-4338-B4F5-3EFF6215766F}"/>
          </ac:spMkLst>
        </pc:spChg>
        <pc:spChg chg="add mod">
          <ac:chgData name="Charlotte Darroch" userId="9f106750-8d02-4476-9336-154caed07294" providerId="ADAL" clId="{9B0545D3-B7CF-483B-BC43-66CED8EB525E}" dt="2022-11-28T11:07:18.904" v="1352" actId="207"/>
          <ac:spMkLst>
            <pc:docMk/>
            <pc:sldMk cId="1897307364" sldId="257"/>
            <ac:spMk id="10" creationId="{BB61707B-CFC4-497E-8C1F-65BD27743EC4}"/>
          </ac:spMkLst>
        </pc:spChg>
        <pc:spChg chg="add mod">
          <ac:chgData name="Charlotte Darroch" userId="9f106750-8d02-4476-9336-154caed07294" providerId="ADAL" clId="{9B0545D3-B7CF-483B-BC43-66CED8EB525E}" dt="2022-11-28T11:07:26.259" v="1355" actId="207"/>
          <ac:spMkLst>
            <pc:docMk/>
            <pc:sldMk cId="1897307364" sldId="257"/>
            <ac:spMk id="12" creationId="{FB8C477C-96BD-41D2-AE8F-7B1EE95F6FE9}"/>
          </ac:spMkLst>
        </pc:spChg>
        <pc:spChg chg="add mod">
          <ac:chgData name="Charlotte Darroch" userId="9f106750-8d02-4476-9336-154caed07294" providerId="ADAL" clId="{9B0545D3-B7CF-483B-BC43-66CED8EB525E}" dt="2022-11-28T11:20:02.966" v="1551" actId="14100"/>
          <ac:spMkLst>
            <pc:docMk/>
            <pc:sldMk cId="1897307364" sldId="257"/>
            <ac:spMk id="13" creationId="{A3CE1610-FDED-4A0D-8B64-3BBBEF8EA686}"/>
          </ac:spMkLst>
        </pc:spChg>
        <pc:spChg chg="add mod">
          <ac:chgData name="Charlotte Darroch" userId="9f106750-8d02-4476-9336-154caed07294" providerId="ADAL" clId="{9B0545D3-B7CF-483B-BC43-66CED8EB525E}" dt="2022-11-28T11:20:08.948" v="1553" actId="1076"/>
          <ac:spMkLst>
            <pc:docMk/>
            <pc:sldMk cId="1897307364" sldId="257"/>
            <ac:spMk id="14" creationId="{CF12F25C-4170-45B1-86CA-41203CF76F1E}"/>
          </ac:spMkLst>
        </pc:spChg>
        <pc:spChg chg="add mod">
          <ac:chgData name="Charlotte Darroch" userId="9f106750-8d02-4476-9336-154caed07294" providerId="ADAL" clId="{9B0545D3-B7CF-483B-BC43-66CED8EB525E}" dt="2022-11-28T11:20:49.417" v="1563" actId="1076"/>
          <ac:spMkLst>
            <pc:docMk/>
            <pc:sldMk cId="1897307364" sldId="257"/>
            <ac:spMk id="22" creationId="{6A0E0385-EABC-4D33-AECC-CE040AD3562E}"/>
          </ac:spMkLst>
        </pc:spChg>
        <pc:spChg chg="add del mod">
          <ac:chgData name="Charlotte Darroch" userId="9f106750-8d02-4476-9336-154caed07294" providerId="ADAL" clId="{9B0545D3-B7CF-483B-BC43-66CED8EB525E}" dt="2022-11-28T11:20:39.876" v="1560" actId="478"/>
          <ac:spMkLst>
            <pc:docMk/>
            <pc:sldMk cId="1897307364" sldId="257"/>
            <ac:spMk id="25" creationId="{DB4EF159-3226-48F1-B314-4D02E4BE2EB5}"/>
          </ac:spMkLst>
        </pc:spChg>
        <pc:spChg chg="add mod">
          <ac:chgData name="Charlotte Darroch" userId="9f106750-8d02-4476-9336-154caed07294" providerId="ADAL" clId="{9B0545D3-B7CF-483B-BC43-66CED8EB525E}" dt="2022-11-28T11:21:16.931" v="1618" actId="1076"/>
          <ac:spMkLst>
            <pc:docMk/>
            <pc:sldMk cId="1897307364" sldId="257"/>
            <ac:spMk id="27" creationId="{4D4E3552-F005-4972-A72A-F08CFE2901B3}"/>
          </ac:spMkLst>
        </pc:spChg>
        <pc:graphicFrameChg chg="add mod">
          <ac:chgData name="Charlotte Darroch" userId="9f106750-8d02-4476-9336-154caed07294" providerId="ADAL" clId="{9B0545D3-B7CF-483B-BC43-66CED8EB525E}" dt="2022-11-18T09:54:47.666" v="36"/>
          <ac:graphicFrameMkLst>
            <pc:docMk/>
            <pc:sldMk cId="1897307364" sldId="257"/>
            <ac:graphicFrameMk id="8" creationId="{C5A8798C-DC12-433E-9BFA-9D9FE695E0BC}"/>
          </ac:graphicFrameMkLst>
        </pc:graphicFrameChg>
        <pc:picChg chg="add mod">
          <ac:chgData name="Charlotte Darroch" userId="9f106750-8d02-4476-9336-154caed07294" providerId="ADAL" clId="{9B0545D3-B7CF-483B-BC43-66CED8EB525E}" dt="2022-11-28T11:07:06.854" v="1349" actId="1076"/>
          <ac:picMkLst>
            <pc:docMk/>
            <pc:sldMk cId="1897307364" sldId="257"/>
            <ac:picMk id="2" creationId="{5226A560-B6EF-4BFB-9A36-24FE0128A4C9}"/>
          </ac:picMkLst>
        </pc:picChg>
        <pc:picChg chg="add mod">
          <ac:chgData name="Charlotte Darroch" userId="9f106750-8d02-4476-9336-154caed07294" providerId="ADAL" clId="{9B0545D3-B7CF-483B-BC43-66CED8EB525E}" dt="2022-11-28T11:21:50.896" v="1621" actId="1076"/>
          <ac:picMkLst>
            <pc:docMk/>
            <pc:sldMk cId="1897307364" sldId="257"/>
            <ac:picMk id="26" creationId="{2FAA26F1-4EE4-424D-BBCB-F9B658ABA36D}"/>
          </ac:picMkLst>
        </pc:picChg>
        <pc:picChg chg="add mod">
          <ac:chgData name="Charlotte Darroch" userId="9f106750-8d02-4476-9336-154caed07294" providerId="ADAL" clId="{9B0545D3-B7CF-483B-BC43-66CED8EB525E}" dt="2022-11-28T11:22:19.986" v="1625" actId="14100"/>
          <ac:picMkLst>
            <pc:docMk/>
            <pc:sldMk cId="1897307364" sldId="257"/>
            <ac:picMk id="28" creationId="{407F12C0-D7C4-4E35-A240-56647036909E}"/>
          </ac:picMkLst>
        </pc:picChg>
        <pc:cxnChg chg="add mod">
          <ac:chgData name="Charlotte Darroch" userId="9f106750-8d02-4476-9336-154caed07294" providerId="ADAL" clId="{9B0545D3-B7CF-483B-BC43-66CED8EB525E}" dt="2022-11-28T11:08:00.078" v="1363" actId="1582"/>
          <ac:cxnSpMkLst>
            <pc:docMk/>
            <pc:sldMk cId="1897307364" sldId="257"/>
            <ac:cxnSpMk id="15" creationId="{6FA18534-F44B-45D5-BBAB-0CF243AFEF42}"/>
          </ac:cxnSpMkLst>
        </pc:cxnChg>
        <pc:cxnChg chg="add mod">
          <ac:chgData name="Charlotte Darroch" userId="9f106750-8d02-4476-9336-154caed07294" providerId="ADAL" clId="{9B0545D3-B7CF-483B-BC43-66CED8EB525E}" dt="2022-11-28T11:18:01.448" v="1373" actId="208"/>
          <ac:cxnSpMkLst>
            <pc:docMk/>
            <pc:sldMk cId="1897307364" sldId="257"/>
            <ac:cxnSpMk id="17" creationId="{5A97527A-BDDF-4F5B-B9D5-D2C0FD1414EA}"/>
          </ac:cxnSpMkLst>
        </pc:cxnChg>
        <pc:cxnChg chg="add mod">
          <ac:chgData name="Charlotte Darroch" userId="9f106750-8d02-4476-9336-154caed07294" providerId="ADAL" clId="{9B0545D3-B7CF-483B-BC43-66CED8EB525E}" dt="2022-11-28T11:20:05.765" v="1552" actId="14100"/>
          <ac:cxnSpMkLst>
            <pc:docMk/>
            <pc:sldMk cId="1897307364" sldId="257"/>
            <ac:cxnSpMk id="19" creationId="{5DE9AA98-EA5F-4E2C-86C4-918A54D2B560}"/>
          </ac:cxnSpMkLst>
        </pc:cxnChg>
        <pc:cxnChg chg="add mod">
          <ac:chgData name="Charlotte Darroch" userId="9f106750-8d02-4476-9336-154caed07294" providerId="ADAL" clId="{9B0545D3-B7CF-483B-BC43-66CED8EB525E}" dt="2022-11-28T11:20:12.875" v="1554" actId="14100"/>
          <ac:cxnSpMkLst>
            <pc:docMk/>
            <pc:sldMk cId="1897307364" sldId="257"/>
            <ac:cxnSpMk id="21" creationId="{34F8AA76-72E2-4434-8E35-5C8EF3C81C64}"/>
          </ac:cxnSpMkLst>
        </pc:cxnChg>
      </pc:sldChg>
      <pc:sldChg chg="addSp modSp mod">
        <pc:chgData name="Charlotte Darroch" userId="9f106750-8d02-4476-9336-154caed07294" providerId="ADAL" clId="{9B0545D3-B7CF-483B-BC43-66CED8EB525E}" dt="2022-11-29T11:03:13.457" v="2428" actId="1076"/>
        <pc:sldMkLst>
          <pc:docMk/>
          <pc:sldMk cId="3805677961" sldId="258"/>
        </pc:sldMkLst>
        <pc:spChg chg="mod">
          <ac:chgData name="Charlotte Darroch" userId="9f106750-8d02-4476-9336-154caed07294" providerId="ADAL" clId="{9B0545D3-B7CF-483B-BC43-66CED8EB525E}" dt="2022-11-18T11:57:54.581" v="395" actId="208"/>
          <ac:spMkLst>
            <pc:docMk/>
            <pc:sldMk cId="3805677961" sldId="258"/>
            <ac:spMk id="4" creationId="{519B0262-C27A-41B3-B7EC-071AD5797441}"/>
          </ac:spMkLst>
        </pc:spChg>
        <pc:spChg chg="mod">
          <ac:chgData name="Charlotte Darroch" userId="9f106750-8d02-4476-9336-154caed07294" providerId="ADAL" clId="{9B0545D3-B7CF-483B-BC43-66CED8EB525E}" dt="2022-11-18T11:52:08.350" v="266" actId="20577"/>
          <ac:spMkLst>
            <pc:docMk/>
            <pc:sldMk cId="3805677961" sldId="258"/>
            <ac:spMk id="5" creationId="{5CCB0D2D-64BC-4C1D-873E-AF1974E70430}"/>
          </ac:spMkLst>
        </pc:spChg>
        <pc:spChg chg="mod">
          <ac:chgData name="Charlotte Darroch" userId="9f106750-8d02-4476-9336-154caed07294" providerId="ADAL" clId="{9B0545D3-B7CF-483B-BC43-66CED8EB525E}" dt="2022-11-29T11:03:10.244" v="2427" actId="6549"/>
          <ac:spMkLst>
            <pc:docMk/>
            <pc:sldMk cId="3805677961" sldId="258"/>
            <ac:spMk id="6" creationId="{A17D5C71-F516-4020-A098-B882C968BD5B}"/>
          </ac:spMkLst>
        </pc:spChg>
        <pc:spChg chg="add mod">
          <ac:chgData name="Charlotte Darroch" userId="9f106750-8d02-4476-9336-154caed07294" providerId="ADAL" clId="{9B0545D3-B7CF-483B-BC43-66CED8EB525E}" dt="2022-11-18T11:49:21.194" v="83" actId="20577"/>
          <ac:spMkLst>
            <pc:docMk/>
            <pc:sldMk cId="3805677961" sldId="258"/>
            <ac:spMk id="9" creationId="{03B3AD8C-AA36-415A-B4BB-B0E26A943867}"/>
          </ac:spMkLst>
        </pc:spChg>
        <pc:graphicFrameChg chg="add mod">
          <ac:chgData name="Charlotte Darroch" userId="9f106750-8d02-4476-9336-154caed07294" providerId="ADAL" clId="{9B0545D3-B7CF-483B-BC43-66CED8EB525E}" dt="2022-11-18T09:54:48.961" v="37"/>
          <ac:graphicFrameMkLst>
            <pc:docMk/>
            <pc:sldMk cId="3805677961" sldId="258"/>
            <ac:graphicFrameMk id="8" creationId="{399C326A-7EDC-42A8-AD3C-4A92E7594E91}"/>
          </ac:graphicFrameMkLst>
        </pc:graphicFrameChg>
        <pc:picChg chg="add mod">
          <ac:chgData name="Charlotte Darroch" userId="9f106750-8d02-4476-9336-154caed07294" providerId="ADAL" clId="{9B0545D3-B7CF-483B-BC43-66CED8EB525E}" dt="2022-11-29T11:03:13.457" v="2428" actId="1076"/>
          <ac:picMkLst>
            <pc:docMk/>
            <pc:sldMk cId="3805677961" sldId="258"/>
            <ac:picMk id="3" creationId="{E3C66FEC-5BD2-4915-9750-4099FCC0085A}"/>
          </ac:picMkLst>
        </pc:picChg>
      </pc:sldChg>
      <pc:sldChg chg="addSp modSp mod">
        <pc:chgData name="Charlotte Darroch" userId="9f106750-8d02-4476-9336-154caed07294" providerId="ADAL" clId="{9B0545D3-B7CF-483B-BC43-66CED8EB525E}" dt="2022-11-29T11:06:46.619" v="2450" actId="1076"/>
        <pc:sldMkLst>
          <pc:docMk/>
          <pc:sldMk cId="3295731250" sldId="259"/>
        </pc:sldMkLst>
        <pc:spChg chg="mod">
          <ac:chgData name="Charlotte Darroch" userId="9f106750-8d02-4476-9336-154caed07294" providerId="ADAL" clId="{9B0545D3-B7CF-483B-BC43-66CED8EB525E}" dt="2022-11-18T11:57:09.220" v="394" actId="208"/>
          <ac:spMkLst>
            <pc:docMk/>
            <pc:sldMk cId="3295731250" sldId="259"/>
            <ac:spMk id="4" creationId="{519B0262-C27A-41B3-B7EC-071AD5797441}"/>
          </ac:spMkLst>
        </pc:spChg>
        <pc:spChg chg="mod">
          <ac:chgData name="Charlotte Darroch" userId="9f106750-8d02-4476-9336-154caed07294" providerId="ADAL" clId="{9B0545D3-B7CF-483B-BC43-66CED8EB525E}" dt="2022-11-18T11:52:31.072" v="317" actId="20577"/>
          <ac:spMkLst>
            <pc:docMk/>
            <pc:sldMk cId="3295731250" sldId="259"/>
            <ac:spMk id="5" creationId="{5CCB0D2D-64BC-4C1D-873E-AF1974E70430}"/>
          </ac:spMkLst>
        </pc:spChg>
        <pc:spChg chg="mod">
          <ac:chgData name="Charlotte Darroch" userId="9f106750-8d02-4476-9336-154caed07294" providerId="ADAL" clId="{9B0545D3-B7CF-483B-BC43-66CED8EB525E}" dt="2022-11-29T11:06:46.619" v="2450" actId="1076"/>
          <ac:spMkLst>
            <pc:docMk/>
            <pc:sldMk cId="3295731250" sldId="259"/>
            <ac:spMk id="6" creationId="{A17D5C71-F516-4020-A098-B882C968BD5B}"/>
          </ac:spMkLst>
        </pc:spChg>
        <pc:spChg chg="add mod">
          <ac:chgData name="Charlotte Darroch" userId="9f106750-8d02-4476-9336-154caed07294" providerId="ADAL" clId="{9B0545D3-B7CF-483B-BC43-66CED8EB525E}" dt="2022-11-18T11:49:27.348" v="89" actId="20577"/>
          <ac:spMkLst>
            <pc:docMk/>
            <pc:sldMk cId="3295731250" sldId="259"/>
            <ac:spMk id="9" creationId="{E2B14C1F-A015-4EB7-BC52-C68E29A4DCCB}"/>
          </ac:spMkLst>
        </pc:spChg>
        <pc:graphicFrameChg chg="add mod">
          <ac:chgData name="Charlotte Darroch" userId="9f106750-8d02-4476-9336-154caed07294" providerId="ADAL" clId="{9B0545D3-B7CF-483B-BC43-66CED8EB525E}" dt="2022-11-18T09:54:52.339" v="40"/>
          <ac:graphicFrameMkLst>
            <pc:docMk/>
            <pc:sldMk cId="3295731250" sldId="259"/>
            <ac:graphicFrameMk id="8" creationId="{55F24E6D-EDEE-42C7-945B-7824C635BD8F}"/>
          </ac:graphicFrameMkLst>
        </pc:graphicFrameChg>
      </pc:sldChg>
      <pc:sldChg chg="addSp delSp modSp mod">
        <pc:chgData name="Charlotte Darroch" userId="9f106750-8d02-4476-9336-154caed07294" providerId="ADAL" clId="{9B0545D3-B7CF-483B-BC43-66CED8EB525E}" dt="2022-11-29T11:01:08.307" v="2382" actId="6549"/>
        <pc:sldMkLst>
          <pc:docMk/>
          <pc:sldMk cId="3687967962" sldId="260"/>
        </pc:sldMkLst>
        <pc:spChg chg="add mod">
          <ac:chgData name="Charlotte Darroch" userId="9f106750-8d02-4476-9336-154caed07294" providerId="ADAL" clId="{9B0545D3-B7CF-483B-BC43-66CED8EB525E}" dt="2022-11-28T12:06:05.774" v="1718" actId="122"/>
          <ac:spMkLst>
            <pc:docMk/>
            <pc:sldMk cId="3687967962" sldId="260"/>
            <ac:spMk id="3" creationId="{C6E40F78-3919-44BD-8248-94AAD0D67986}"/>
          </ac:spMkLst>
        </pc:spChg>
        <pc:spChg chg="mod">
          <ac:chgData name="Charlotte Darroch" userId="9f106750-8d02-4476-9336-154caed07294" providerId="ADAL" clId="{9B0545D3-B7CF-483B-BC43-66CED8EB525E}" dt="2022-11-18T11:53:00.221" v="356" actId="13822"/>
          <ac:spMkLst>
            <pc:docMk/>
            <pc:sldMk cId="3687967962" sldId="260"/>
            <ac:spMk id="4" creationId="{519B0262-C27A-41B3-B7EC-071AD5797441}"/>
          </ac:spMkLst>
        </pc:spChg>
        <pc:spChg chg="mod">
          <ac:chgData name="Charlotte Darroch" userId="9f106750-8d02-4476-9336-154caed07294" providerId="ADAL" clId="{9B0545D3-B7CF-483B-BC43-66CED8EB525E}" dt="2022-11-18T11:52:52.077" v="355" actId="20577"/>
          <ac:spMkLst>
            <pc:docMk/>
            <pc:sldMk cId="3687967962" sldId="260"/>
            <ac:spMk id="5" creationId="{5CCB0D2D-64BC-4C1D-873E-AF1974E70430}"/>
          </ac:spMkLst>
        </pc:spChg>
        <pc:spChg chg="mod">
          <ac:chgData name="Charlotte Darroch" userId="9f106750-8d02-4476-9336-154caed07294" providerId="ADAL" clId="{9B0545D3-B7CF-483B-BC43-66CED8EB525E}" dt="2022-11-29T11:01:08.307" v="2382" actId="6549"/>
          <ac:spMkLst>
            <pc:docMk/>
            <pc:sldMk cId="3687967962" sldId="260"/>
            <ac:spMk id="6" creationId="{A17D5C71-F516-4020-A098-B882C968BD5B}"/>
          </ac:spMkLst>
        </pc:spChg>
        <pc:spChg chg="add mod">
          <ac:chgData name="Charlotte Darroch" userId="9f106750-8d02-4476-9336-154caed07294" providerId="ADAL" clId="{9B0545D3-B7CF-483B-BC43-66CED8EB525E}" dt="2022-11-18T11:49:32.186" v="96" actId="20577"/>
          <ac:spMkLst>
            <pc:docMk/>
            <pc:sldMk cId="3687967962" sldId="260"/>
            <ac:spMk id="9" creationId="{BB132C64-10F9-4F12-997E-1800A12B1469}"/>
          </ac:spMkLst>
        </pc:spChg>
        <pc:spChg chg="add mod">
          <ac:chgData name="Charlotte Darroch" userId="9f106750-8d02-4476-9336-154caed07294" providerId="ADAL" clId="{9B0545D3-B7CF-483B-BC43-66CED8EB525E}" dt="2022-11-28T12:06:31.177" v="1793" actId="122"/>
          <ac:spMkLst>
            <pc:docMk/>
            <pc:sldMk cId="3687967962" sldId="260"/>
            <ac:spMk id="12" creationId="{48A55812-1894-404D-8E53-5B80DE17A2AA}"/>
          </ac:spMkLst>
        </pc:spChg>
        <pc:spChg chg="add del mod">
          <ac:chgData name="Charlotte Darroch" userId="9f106750-8d02-4476-9336-154caed07294" providerId="ADAL" clId="{9B0545D3-B7CF-483B-BC43-66CED8EB525E}" dt="2022-11-28T12:09:55.189" v="2018" actId="478"/>
          <ac:spMkLst>
            <pc:docMk/>
            <pc:sldMk cId="3687967962" sldId="260"/>
            <ac:spMk id="14" creationId="{6F1B14CF-A26D-4A76-BEDE-6145057D0E0C}"/>
          </ac:spMkLst>
        </pc:spChg>
        <pc:spChg chg="add del mod">
          <ac:chgData name="Charlotte Darroch" userId="9f106750-8d02-4476-9336-154caed07294" providerId="ADAL" clId="{9B0545D3-B7CF-483B-BC43-66CED8EB525E}" dt="2022-11-28T12:09:55.191" v="2020"/>
          <ac:spMkLst>
            <pc:docMk/>
            <pc:sldMk cId="3687967962" sldId="260"/>
            <ac:spMk id="15" creationId="{A7BFB2E7-443E-49A4-9690-6BF139EF4C3C}"/>
          </ac:spMkLst>
        </pc:spChg>
        <pc:spChg chg="add mod">
          <ac:chgData name="Charlotte Darroch" userId="9f106750-8d02-4476-9336-154caed07294" providerId="ADAL" clId="{9B0545D3-B7CF-483B-BC43-66CED8EB525E}" dt="2022-11-28T12:08:46.165" v="1882" actId="1582"/>
          <ac:spMkLst>
            <pc:docMk/>
            <pc:sldMk cId="3687967962" sldId="260"/>
            <ac:spMk id="16" creationId="{646430C6-87E9-4014-89FC-249AA44B6750}"/>
          </ac:spMkLst>
        </pc:spChg>
        <pc:spChg chg="add mod">
          <ac:chgData name="Charlotte Darroch" userId="9f106750-8d02-4476-9336-154caed07294" providerId="ADAL" clId="{9B0545D3-B7CF-483B-BC43-66CED8EB525E}" dt="2022-11-28T12:12:48.109" v="2263" actId="208"/>
          <ac:spMkLst>
            <pc:docMk/>
            <pc:sldMk cId="3687967962" sldId="260"/>
            <ac:spMk id="17" creationId="{E3E0EBCC-B9CE-407D-99FD-FE20EBFCEEFC}"/>
          </ac:spMkLst>
        </pc:spChg>
        <pc:spChg chg="add mod">
          <ac:chgData name="Charlotte Darroch" userId="9f106750-8d02-4476-9336-154caed07294" providerId="ADAL" clId="{9B0545D3-B7CF-483B-BC43-66CED8EB525E}" dt="2022-11-28T12:12:11.026" v="2243" actId="1038"/>
          <ac:spMkLst>
            <pc:docMk/>
            <pc:sldMk cId="3687967962" sldId="260"/>
            <ac:spMk id="18" creationId="{6D646BF8-0290-4DFE-9052-E17A7AD96A7F}"/>
          </ac:spMkLst>
        </pc:spChg>
        <pc:spChg chg="add mod">
          <ac:chgData name="Charlotte Darroch" userId="9f106750-8d02-4476-9336-154caed07294" providerId="ADAL" clId="{9B0545D3-B7CF-483B-BC43-66CED8EB525E}" dt="2022-11-28T12:12:15.883" v="2247" actId="1037"/>
          <ac:spMkLst>
            <pc:docMk/>
            <pc:sldMk cId="3687967962" sldId="260"/>
            <ac:spMk id="19" creationId="{D702E929-77DB-41FC-9EAA-08A2E720A2B0}"/>
          </ac:spMkLst>
        </pc:spChg>
        <pc:spChg chg="add mod">
          <ac:chgData name="Charlotte Darroch" userId="9f106750-8d02-4476-9336-154caed07294" providerId="ADAL" clId="{9B0545D3-B7CF-483B-BC43-66CED8EB525E}" dt="2022-11-28T12:12:19.243" v="2249" actId="1037"/>
          <ac:spMkLst>
            <pc:docMk/>
            <pc:sldMk cId="3687967962" sldId="260"/>
            <ac:spMk id="20" creationId="{4334BB94-8B5B-42D0-A7AB-A55766103DBC}"/>
          </ac:spMkLst>
        </pc:spChg>
        <pc:spChg chg="add mod ord">
          <ac:chgData name="Charlotte Darroch" userId="9f106750-8d02-4476-9336-154caed07294" providerId="ADAL" clId="{9B0545D3-B7CF-483B-BC43-66CED8EB525E}" dt="2022-11-28T12:12:51.997" v="2265" actId="170"/>
          <ac:spMkLst>
            <pc:docMk/>
            <pc:sldMk cId="3687967962" sldId="260"/>
            <ac:spMk id="21" creationId="{C1597B54-8175-4738-9AFB-26454759BBD6}"/>
          </ac:spMkLst>
        </pc:spChg>
        <pc:spChg chg="add mod ord">
          <ac:chgData name="Charlotte Darroch" userId="9f106750-8d02-4476-9336-154caed07294" providerId="ADAL" clId="{9B0545D3-B7CF-483B-BC43-66CED8EB525E}" dt="2022-11-28T12:12:58.750" v="2267" actId="170"/>
          <ac:spMkLst>
            <pc:docMk/>
            <pc:sldMk cId="3687967962" sldId="260"/>
            <ac:spMk id="22" creationId="{9FC3466A-9AFD-4810-8657-BD700ECDD476}"/>
          </ac:spMkLst>
        </pc:spChg>
        <pc:spChg chg="add mod">
          <ac:chgData name="Charlotte Darroch" userId="9f106750-8d02-4476-9336-154caed07294" providerId="ADAL" clId="{9B0545D3-B7CF-483B-BC43-66CED8EB525E}" dt="2022-11-28T12:13:30.754" v="2333" actId="14100"/>
          <ac:spMkLst>
            <pc:docMk/>
            <pc:sldMk cId="3687967962" sldId="260"/>
            <ac:spMk id="24" creationId="{19F64B2E-C576-4F73-8AB7-C9AAEBE07C39}"/>
          </ac:spMkLst>
        </pc:spChg>
        <pc:graphicFrameChg chg="add mod">
          <ac:chgData name="Charlotte Darroch" userId="9f106750-8d02-4476-9336-154caed07294" providerId="ADAL" clId="{9B0545D3-B7CF-483B-BC43-66CED8EB525E}" dt="2022-11-18T09:54:50.752" v="38"/>
          <ac:graphicFrameMkLst>
            <pc:docMk/>
            <pc:sldMk cId="3687967962" sldId="260"/>
            <ac:graphicFrameMk id="8" creationId="{9A492440-77BF-417C-B851-B323F42AE733}"/>
          </ac:graphicFrameMkLst>
        </pc:graphicFrameChg>
        <pc:picChg chg="add mod">
          <ac:chgData name="Charlotte Darroch" userId="9f106750-8d02-4476-9336-154caed07294" providerId="ADAL" clId="{9B0545D3-B7CF-483B-BC43-66CED8EB525E}" dt="2022-11-28T12:06:44.950" v="1796" actId="1076"/>
          <ac:picMkLst>
            <pc:docMk/>
            <pc:sldMk cId="3687967962" sldId="260"/>
            <ac:picMk id="2" creationId="{70535589-7823-49F9-875D-FFB6576AE7F8}"/>
          </ac:picMkLst>
        </pc:picChg>
        <pc:picChg chg="add mod">
          <ac:chgData name="Charlotte Darroch" userId="9f106750-8d02-4476-9336-154caed07294" providerId="ADAL" clId="{9B0545D3-B7CF-483B-BC43-66CED8EB525E}" dt="2022-11-28T12:06:03.456" v="1717" actId="1076"/>
          <ac:picMkLst>
            <pc:docMk/>
            <pc:sldMk cId="3687967962" sldId="260"/>
            <ac:picMk id="10" creationId="{E1226C39-99A1-4D70-9690-3582D03A0574}"/>
          </ac:picMkLst>
        </pc:picChg>
        <pc:picChg chg="add mod">
          <ac:chgData name="Charlotte Darroch" userId="9f106750-8d02-4476-9336-154caed07294" providerId="ADAL" clId="{9B0545D3-B7CF-483B-BC43-66CED8EB525E}" dt="2022-11-28T12:07:38.383" v="1805" actId="14100"/>
          <ac:picMkLst>
            <pc:docMk/>
            <pc:sldMk cId="3687967962" sldId="260"/>
            <ac:picMk id="13" creationId="{F31E8D52-251B-40E6-9727-EEE7C3B17339}"/>
          </ac:picMkLst>
        </pc:picChg>
      </pc:sldChg>
      <pc:sldChg chg="addSp modSp mod">
        <pc:chgData name="Charlotte Darroch" userId="9f106750-8d02-4476-9336-154caed07294" providerId="ADAL" clId="{9B0545D3-B7CF-483B-BC43-66CED8EB525E}" dt="2022-11-29T11:07:32.176" v="2470" actId="1076"/>
        <pc:sldMkLst>
          <pc:docMk/>
          <pc:sldMk cId="3191273241" sldId="261"/>
        </pc:sldMkLst>
        <pc:spChg chg="mod">
          <ac:chgData name="Charlotte Darroch" userId="9f106750-8d02-4476-9336-154caed07294" providerId="ADAL" clId="{9B0545D3-B7CF-483B-BC43-66CED8EB525E}" dt="2022-11-18T11:53:33.739" v="393" actId="208"/>
          <ac:spMkLst>
            <pc:docMk/>
            <pc:sldMk cId="3191273241" sldId="261"/>
            <ac:spMk id="4" creationId="{519B0262-C27A-41B3-B7EC-071AD5797441}"/>
          </ac:spMkLst>
        </pc:spChg>
        <pc:spChg chg="mod">
          <ac:chgData name="Charlotte Darroch" userId="9f106750-8d02-4476-9336-154caed07294" providerId="ADAL" clId="{9B0545D3-B7CF-483B-BC43-66CED8EB525E}" dt="2022-11-18T11:53:10.065" v="390" actId="20577"/>
          <ac:spMkLst>
            <pc:docMk/>
            <pc:sldMk cId="3191273241" sldId="261"/>
            <ac:spMk id="5" creationId="{5CCB0D2D-64BC-4C1D-873E-AF1974E70430}"/>
          </ac:spMkLst>
        </pc:spChg>
        <pc:spChg chg="mod">
          <ac:chgData name="Charlotte Darroch" userId="9f106750-8d02-4476-9336-154caed07294" providerId="ADAL" clId="{9B0545D3-B7CF-483B-BC43-66CED8EB525E}" dt="2022-11-29T11:07:32.176" v="2470" actId="1076"/>
          <ac:spMkLst>
            <pc:docMk/>
            <pc:sldMk cId="3191273241" sldId="261"/>
            <ac:spMk id="6" creationId="{A17D5C71-F516-4020-A098-B882C968BD5B}"/>
          </ac:spMkLst>
        </pc:spChg>
        <pc:spChg chg="add mod">
          <ac:chgData name="Charlotte Darroch" userId="9f106750-8d02-4476-9336-154caed07294" providerId="ADAL" clId="{9B0545D3-B7CF-483B-BC43-66CED8EB525E}" dt="2022-11-18T11:49:38.387" v="104" actId="20577"/>
          <ac:spMkLst>
            <pc:docMk/>
            <pc:sldMk cId="3191273241" sldId="261"/>
            <ac:spMk id="9" creationId="{25BCE765-2AEF-4B91-A69A-BB86F78380E6}"/>
          </ac:spMkLst>
        </pc:spChg>
        <pc:graphicFrameChg chg="add mod">
          <ac:chgData name="Charlotte Darroch" userId="9f106750-8d02-4476-9336-154caed07294" providerId="ADAL" clId="{9B0545D3-B7CF-483B-BC43-66CED8EB525E}" dt="2022-11-18T09:54:51.494" v="39"/>
          <ac:graphicFrameMkLst>
            <pc:docMk/>
            <pc:sldMk cId="3191273241" sldId="261"/>
            <ac:graphicFrameMk id="8" creationId="{53CE90E4-30B0-4765-AFBB-189BDB8CFB9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4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00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1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1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7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0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5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7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9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49EE4-8DB3-4AB0-83ED-629520300C77}" type="datetimeFigureOut">
              <a:rPr lang="en-GB" smtClean="0"/>
              <a:t>02/01/2023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B291A-61A2-4291-AC1E-EC2CD6720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tmp"/><Relationship Id="rId5" Type="http://schemas.openxmlformats.org/officeDocument/2006/relationships/image" Target="../media/image4.png"/><Relationship Id="rId10" Type="http://schemas.openxmlformats.org/officeDocument/2006/relationships/image" Target="../media/image9.tm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tm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2 – Autumn A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Does how we treat the 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world matter?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D5C71-F516-4020-A098-B882C968BD5B}"/>
              </a:ext>
            </a:extLst>
          </p:cNvPr>
          <p:cNvSpPr txBox="1"/>
          <p:nvPr/>
        </p:nvSpPr>
        <p:spPr>
          <a:xfrm>
            <a:off x="384810" y="1788399"/>
            <a:ext cx="6088380" cy="1107996"/>
          </a:xfrm>
          <a:custGeom>
            <a:avLst/>
            <a:gdLst>
              <a:gd name="connsiteX0" fmla="*/ 0 w 6088380"/>
              <a:gd name="connsiteY0" fmla="*/ 0 h 1107996"/>
              <a:gd name="connsiteX1" fmla="*/ 431721 w 6088380"/>
              <a:gd name="connsiteY1" fmla="*/ 0 h 1107996"/>
              <a:gd name="connsiteX2" fmla="*/ 863443 w 6088380"/>
              <a:gd name="connsiteY2" fmla="*/ 0 h 1107996"/>
              <a:gd name="connsiteX3" fmla="*/ 1356048 w 6088380"/>
              <a:gd name="connsiteY3" fmla="*/ 0 h 1107996"/>
              <a:gd name="connsiteX4" fmla="*/ 2031305 w 6088380"/>
              <a:gd name="connsiteY4" fmla="*/ 0 h 1107996"/>
              <a:gd name="connsiteX5" fmla="*/ 2523910 w 6088380"/>
              <a:gd name="connsiteY5" fmla="*/ 0 h 1107996"/>
              <a:gd name="connsiteX6" fmla="*/ 3077399 w 6088380"/>
              <a:gd name="connsiteY6" fmla="*/ 0 h 1107996"/>
              <a:gd name="connsiteX7" fmla="*/ 3752656 w 6088380"/>
              <a:gd name="connsiteY7" fmla="*/ 0 h 1107996"/>
              <a:gd name="connsiteX8" fmla="*/ 4245261 w 6088380"/>
              <a:gd name="connsiteY8" fmla="*/ 0 h 1107996"/>
              <a:gd name="connsiteX9" fmla="*/ 4798750 w 6088380"/>
              <a:gd name="connsiteY9" fmla="*/ 0 h 1107996"/>
              <a:gd name="connsiteX10" fmla="*/ 5352240 w 6088380"/>
              <a:gd name="connsiteY10" fmla="*/ 0 h 1107996"/>
              <a:gd name="connsiteX11" fmla="*/ 6088380 w 6088380"/>
              <a:gd name="connsiteY11" fmla="*/ 0 h 1107996"/>
              <a:gd name="connsiteX12" fmla="*/ 6088380 w 6088380"/>
              <a:gd name="connsiteY12" fmla="*/ 565078 h 1107996"/>
              <a:gd name="connsiteX13" fmla="*/ 6088380 w 6088380"/>
              <a:gd name="connsiteY13" fmla="*/ 1107996 h 1107996"/>
              <a:gd name="connsiteX14" fmla="*/ 5595775 w 6088380"/>
              <a:gd name="connsiteY14" fmla="*/ 1107996 h 1107996"/>
              <a:gd name="connsiteX15" fmla="*/ 4920518 w 6088380"/>
              <a:gd name="connsiteY15" fmla="*/ 1107996 h 1107996"/>
              <a:gd name="connsiteX16" fmla="*/ 4306145 w 6088380"/>
              <a:gd name="connsiteY16" fmla="*/ 1107996 h 1107996"/>
              <a:gd name="connsiteX17" fmla="*/ 3935307 w 6088380"/>
              <a:gd name="connsiteY17" fmla="*/ 1107996 h 1107996"/>
              <a:gd name="connsiteX18" fmla="*/ 3320935 w 6088380"/>
              <a:gd name="connsiteY18" fmla="*/ 1107996 h 1107996"/>
              <a:gd name="connsiteX19" fmla="*/ 2889213 w 6088380"/>
              <a:gd name="connsiteY19" fmla="*/ 1107996 h 1107996"/>
              <a:gd name="connsiteX20" fmla="*/ 2518375 w 6088380"/>
              <a:gd name="connsiteY20" fmla="*/ 1107996 h 1107996"/>
              <a:gd name="connsiteX21" fmla="*/ 1964886 w 6088380"/>
              <a:gd name="connsiteY21" fmla="*/ 1107996 h 1107996"/>
              <a:gd name="connsiteX22" fmla="*/ 1350513 w 6088380"/>
              <a:gd name="connsiteY22" fmla="*/ 1107996 h 1107996"/>
              <a:gd name="connsiteX23" fmla="*/ 797024 w 6088380"/>
              <a:gd name="connsiteY23" fmla="*/ 1107996 h 1107996"/>
              <a:gd name="connsiteX24" fmla="*/ 0 w 6088380"/>
              <a:gd name="connsiteY24" fmla="*/ 1107996 h 1107996"/>
              <a:gd name="connsiteX25" fmla="*/ 0 w 6088380"/>
              <a:gd name="connsiteY25" fmla="*/ 542918 h 1107996"/>
              <a:gd name="connsiteX26" fmla="*/ 0 w 6088380"/>
              <a:gd name="connsiteY26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88380" h="1107996" fill="none" extrusionOk="0">
                <a:moveTo>
                  <a:pt x="0" y="0"/>
                </a:moveTo>
                <a:cubicBezTo>
                  <a:pt x="123664" y="-1337"/>
                  <a:pt x="316314" y="50243"/>
                  <a:pt x="431721" y="0"/>
                </a:cubicBezTo>
                <a:cubicBezTo>
                  <a:pt x="547128" y="-50243"/>
                  <a:pt x="728740" y="16515"/>
                  <a:pt x="863443" y="0"/>
                </a:cubicBezTo>
                <a:cubicBezTo>
                  <a:pt x="998146" y="-16515"/>
                  <a:pt x="1163806" y="40975"/>
                  <a:pt x="1356048" y="0"/>
                </a:cubicBezTo>
                <a:cubicBezTo>
                  <a:pt x="1548291" y="-40975"/>
                  <a:pt x="1775537" y="75720"/>
                  <a:pt x="2031305" y="0"/>
                </a:cubicBezTo>
                <a:cubicBezTo>
                  <a:pt x="2287073" y="-75720"/>
                  <a:pt x="2359457" y="49196"/>
                  <a:pt x="2523910" y="0"/>
                </a:cubicBezTo>
                <a:cubicBezTo>
                  <a:pt x="2688363" y="-49196"/>
                  <a:pt x="2848512" y="40068"/>
                  <a:pt x="3077399" y="0"/>
                </a:cubicBezTo>
                <a:cubicBezTo>
                  <a:pt x="3306286" y="-40068"/>
                  <a:pt x="3484963" y="66365"/>
                  <a:pt x="3752656" y="0"/>
                </a:cubicBezTo>
                <a:cubicBezTo>
                  <a:pt x="4020349" y="-66365"/>
                  <a:pt x="4135133" y="14363"/>
                  <a:pt x="4245261" y="0"/>
                </a:cubicBezTo>
                <a:cubicBezTo>
                  <a:pt x="4355389" y="-14363"/>
                  <a:pt x="4524734" y="3546"/>
                  <a:pt x="4798750" y="0"/>
                </a:cubicBezTo>
                <a:cubicBezTo>
                  <a:pt x="5072766" y="-3546"/>
                  <a:pt x="5153771" y="13133"/>
                  <a:pt x="5352240" y="0"/>
                </a:cubicBezTo>
                <a:cubicBezTo>
                  <a:pt x="5550709" y="-13133"/>
                  <a:pt x="5888320" y="6046"/>
                  <a:pt x="6088380" y="0"/>
                </a:cubicBezTo>
                <a:cubicBezTo>
                  <a:pt x="6091432" y="153553"/>
                  <a:pt x="6029061" y="301350"/>
                  <a:pt x="6088380" y="565078"/>
                </a:cubicBezTo>
                <a:cubicBezTo>
                  <a:pt x="6147699" y="828806"/>
                  <a:pt x="6056240" y="919318"/>
                  <a:pt x="6088380" y="1107996"/>
                </a:cubicBezTo>
                <a:cubicBezTo>
                  <a:pt x="5940291" y="1134274"/>
                  <a:pt x="5774212" y="1088407"/>
                  <a:pt x="5595775" y="1107996"/>
                </a:cubicBezTo>
                <a:cubicBezTo>
                  <a:pt x="5417338" y="1127585"/>
                  <a:pt x="5077308" y="1102382"/>
                  <a:pt x="4920518" y="1107996"/>
                </a:cubicBezTo>
                <a:cubicBezTo>
                  <a:pt x="4763728" y="1113610"/>
                  <a:pt x="4487006" y="1080479"/>
                  <a:pt x="4306145" y="1107996"/>
                </a:cubicBezTo>
                <a:cubicBezTo>
                  <a:pt x="4125284" y="1135513"/>
                  <a:pt x="4020116" y="1074493"/>
                  <a:pt x="3935307" y="1107996"/>
                </a:cubicBezTo>
                <a:cubicBezTo>
                  <a:pt x="3850498" y="1141499"/>
                  <a:pt x="3615287" y="1094191"/>
                  <a:pt x="3320935" y="1107996"/>
                </a:cubicBezTo>
                <a:cubicBezTo>
                  <a:pt x="3026583" y="1121801"/>
                  <a:pt x="3056832" y="1106877"/>
                  <a:pt x="2889213" y="1107996"/>
                </a:cubicBezTo>
                <a:cubicBezTo>
                  <a:pt x="2721594" y="1109115"/>
                  <a:pt x="2626431" y="1106382"/>
                  <a:pt x="2518375" y="1107996"/>
                </a:cubicBezTo>
                <a:cubicBezTo>
                  <a:pt x="2410319" y="1109610"/>
                  <a:pt x="2158837" y="1084340"/>
                  <a:pt x="1964886" y="1107996"/>
                </a:cubicBezTo>
                <a:cubicBezTo>
                  <a:pt x="1770935" y="1131652"/>
                  <a:pt x="1655101" y="1106679"/>
                  <a:pt x="1350513" y="1107996"/>
                </a:cubicBezTo>
                <a:cubicBezTo>
                  <a:pt x="1045925" y="1109313"/>
                  <a:pt x="986948" y="1105074"/>
                  <a:pt x="797024" y="1107996"/>
                </a:cubicBezTo>
                <a:cubicBezTo>
                  <a:pt x="607100" y="1110918"/>
                  <a:pt x="394641" y="1019612"/>
                  <a:pt x="0" y="1107996"/>
                </a:cubicBezTo>
                <a:cubicBezTo>
                  <a:pt x="-54951" y="895513"/>
                  <a:pt x="28488" y="733333"/>
                  <a:pt x="0" y="542918"/>
                </a:cubicBezTo>
                <a:cubicBezTo>
                  <a:pt x="-28488" y="352503"/>
                  <a:pt x="58937" y="112588"/>
                  <a:pt x="0" y="0"/>
                </a:cubicBezTo>
                <a:close/>
              </a:path>
              <a:path w="6088380" h="1107996" stroke="0" extrusionOk="0">
                <a:moveTo>
                  <a:pt x="0" y="0"/>
                </a:moveTo>
                <a:cubicBezTo>
                  <a:pt x="88815" y="-14371"/>
                  <a:pt x="249134" y="36238"/>
                  <a:pt x="370838" y="0"/>
                </a:cubicBezTo>
                <a:cubicBezTo>
                  <a:pt x="492542" y="-36238"/>
                  <a:pt x="768613" y="37839"/>
                  <a:pt x="924327" y="0"/>
                </a:cubicBezTo>
                <a:cubicBezTo>
                  <a:pt x="1080041" y="-37839"/>
                  <a:pt x="1368582" y="9616"/>
                  <a:pt x="1599583" y="0"/>
                </a:cubicBezTo>
                <a:cubicBezTo>
                  <a:pt x="1830584" y="-9616"/>
                  <a:pt x="1992896" y="20845"/>
                  <a:pt x="2092189" y="0"/>
                </a:cubicBezTo>
                <a:cubicBezTo>
                  <a:pt x="2191482" y="-20845"/>
                  <a:pt x="2399178" y="47711"/>
                  <a:pt x="2584794" y="0"/>
                </a:cubicBezTo>
                <a:cubicBezTo>
                  <a:pt x="2770411" y="-47711"/>
                  <a:pt x="2907150" y="36783"/>
                  <a:pt x="3199167" y="0"/>
                </a:cubicBezTo>
                <a:cubicBezTo>
                  <a:pt x="3491184" y="-36783"/>
                  <a:pt x="3415526" y="6992"/>
                  <a:pt x="3570005" y="0"/>
                </a:cubicBezTo>
                <a:cubicBezTo>
                  <a:pt x="3724484" y="-6992"/>
                  <a:pt x="3850469" y="12117"/>
                  <a:pt x="4123494" y="0"/>
                </a:cubicBezTo>
                <a:cubicBezTo>
                  <a:pt x="4396519" y="-12117"/>
                  <a:pt x="4657386" y="20562"/>
                  <a:pt x="4798750" y="0"/>
                </a:cubicBezTo>
                <a:cubicBezTo>
                  <a:pt x="4940114" y="-20562"/>
                  <a:pt x="5145452" y="22935"/>
                  <a:pt x="5291356" y="0"/>
                </a:cubicBezTo>
                <a:cubicBezTo>
                  <a:pt x="5437260" y="-22935"/>
                  <a:pt x="5869382" y="93241"/>
                  <a:pt x="6088380" y="0"/>
                </a:cubicBezTo>
                <a:cubicBezTo>
                  <a:pt x="6108830" y="165146"/>
                  <a:pt x="6045873" y="291212"/>
                  <a:pt x="6088380" y="531838"/>
                </a:cubicBezTo>
                <a:cubicBezTo>
                  <a:pt x="6130887" y="772464"/>
                  <a:pt x="6070642" y="832958"/>
                  <a:pt x="6088380" y="1107996"/>
                </a:cubicBezTo>
                <a:cubicBezTo>
                  <a:pt x="5937776" y="1142511"/>
                  <a:pt x="5824756" y="1097358"/>
                  <a:pt x="5656659" y="1107996"/>
                </a:cubicBezTo>
                <a:cubicBezTo>
                  <a:pt x="5488562" y="1118634"/>
                  <a:pt x="5303361" y="1066686"/>
                  <a:pt x="5103169" y="1107996"/>
                </a:cubicBezTo>
                <a:cubicBezTo>
                  <a:pt x="4902977" y="1149306"/>
                  <a:pt x="4801440" y="1066820"/>
                  <a:pt x="4610564" y="1107996"/>
                </a:cubicBezTo>
                <a:cubicBezTo>
                  <a:pt x="4419689" y="1149172"/>
                  <a:pt x="4362479" y="1103783"/>
                  <a:pt x="4239726" y="1107996"/>
                </a:cubicBezTo>
                <a:cubicBezTo>
                  <a:pt x="4116973" y="1112209"/>
                  <a:pt x="3882493" y="1046623"/>
                  <a:pt x="3564470" y="1107996"/>
                </a:cubicBezTo>
                <a:cubicBezTo>
                  <a:pt x="3246447" y="1169369"/>
                  <a:pt x="3333056" y="1076364"/>
                  <a:pt x="3193632" y="1107996"/>
                </a:cubicBezTo>
                <a:cubicBezTo>
                  <a:pt x="3054208" y="1139628"/>
                  <a:pt x="2921723" y="1087521"/>
                  <a:pt x="2701027" y="1107996"/>
                </a:cubicBezTo>
                <a:cubicBezTo>
                  <a:pt x="2480331" y="1128471"/>
                  <a:pt x="2330893" y="1066933"/>
                  <a:pt x="2086654" y="1107996"/>
                </a:cubicBezTo>
                <a:cubicBezTo>
                  <a:pt x="1842415" y="1149059"/>
                  <a:pt x="1670086" y="1035570"/>
                  <a:pt x="1472281" y="1107996"/>
                </a:cubicBezTo>
                <a:cubicBezTo>
                  <a:pt x="1274476" y="1180422"/>
                  <a:pt x="1186427" y="1094654"/>
                  <a:pt x="1101443" y="1107996"/>
                </a:cubicBezTo>
                <a:cubicBezTo>
                  <a:pt x="1016459" y="1121338"/>
                  <a:pt x="407037" y="1012748"/>
                  <a:pt x="0" y="1107996"/>
                </a:cubicBezTo>
                <a:cubicBezTo>
                  <a:pt x="-65229" y="847515"/>
                  <a:pt x="23196" y="738581"/>
                  <a:pt x="0" y="531838"/>
                </a:cubicBezTo>
                <a:cubicBezTo>
                  <a:pt x="-23196" y="325095"/>
                  <a:pt x="49168" y="125378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Kristen ITC" panose="03050502040202030202" pitchFamily="66" charset="0"/>
              </a:rPr>
              <a:t>Prior Knowledge: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Know that Christians refer to God as ‘Father’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Why Christians might compare God to a loving parent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How and why Christians might want to talk to God (prayer)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Suggest symbolic meanings of rituals and items used in Christian prayer</a:t>
            </a:r>
            <a:endParaRPr lang="en-GB" dirty="0">
              <a:latin typeface="Kristen ITC" panose="03050502040202030202" pitchFamily="66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4A932F-106C-4F27-B8C8-A6ABC220D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412411"/>
              </p:ext>
            </p:extLst>
          </p:nvPr>
        </p:nvGraphicFramePr>
        <p:xfrm>
          <a:off x="384810" y="8312952"/>
          <a:ext cx="608838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95">
                  <a:extLst>
                    <a:ext uri="{9D8B030D-6E8A-4147-A177-3AD203B41FA5}">
                      <a16:colId xmlns:a16="http://schemas.microsoft.com/office/drawing/2014/main" val="526355100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3933996223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2818006446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1735614864"/>
                    </a:ext>
                  </a:extLst>
                </a:gridCol>
              </a:tblGrid>
              <a:tr h="4191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Key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3519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3664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38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AED691A-F021-4E49-B0C2-1EA8D144139B}"/>
              </a:ext>
            </a:extLst>
          </p:cNvPr>
          <p:cNvSpPr/>
          <p:nvPr/>
        </p:nvSpPr>
        <p:spPr>
          <a:xfrm>
            <a:off x="1994153" y="7846427"/>
            <a:ext cx="2869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Christianity - God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B81C09-47C7-4B61-9249-1A8AF189BC98}"/>
              </a:ext>
            </a:extLst>
          </p:cNvPr>
          <p:cNvGrpSpPr/>
          <p:nvPr/>
        </p:nvGrpSpPr>
        <p:grpSpPr>
          <a:xfrm>
            <a:off x="236572" y="3695254"/>
            <a:ext cx="6384856" cy="1092497"/>
            <a:chOff x="183350" y="3022484"/>
            <a:chExt cx="6384856" cy="1092497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E9C90A86-A2DF-40FF-B64F-D71B77954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50" y="3022484"/>
              <a:ext cx="1009716" cy="1085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CC31943-DD0F-4A77-A3E5-5BA6231B3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984" y="3136396"/>
              <a:ext cx="900888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A14038-2492-4D2E-A25B-D7EDE60B8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8948" y="3136396"/>
              <a:ext cx="900970" cy="972000"/>
            </a:xfrm>
            <a:prstGeom prst="rect">
              <a:avLst/>
            </a:prstGeom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4A655C1-DD15-4466-BD57-17756F577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341" y="3142981"/>
              <a:ext cx="902437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ECB9B25-1429-4321-9457-0D7483541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202" y="3142981"/>
              <a:ext cx="900889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5F60167D-44AE-4EBB-8D12-62EA6F9F3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335" y="3142981"/>
              <a:ext cx="900888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B2CD59A7-18BE-456F-BCE1-A6194CB7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769" y="3142981"/>
              <a:ext cx="902437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ibbon: Tilted Up 10">
            <a:extLst>
              <a:ext uri="{FF2B5EF4-FFF2-40B4-BE49-F238E27FC236}">
                <a16:creationId xmlns:a16="http://schemas.microsoft.com/office/drawing/2014/main" id="{9C9B6C77-8F4E-45AC-8635-C6428C21927C}"/>
              </a:ext>
            </a:extLst>
          </p:cNvPr>
          <p:cNvSpPr/>
          <p:nvPr/>
        </p:nvSpPr>
        <p:spPr>
          <a:xfrm>
            <a:off x="282857" y="3055424"/>
            <a:ext cx="6171848" cy="696786"/>
          </a:xfrm>
          <a:prstGeom prst="ribbon2">
            <a:avLst>
              <a:gd name="adj1" fmla="val 16667"/>
              <a:gd name="adj2" fmla="val 696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Kristen ITC" panose="03050502040202030202" pitchFamily="66" charset="0"/>
              </a:rPr>
              <a:t>The 7 days of creation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8F7445-7E39-467E-9740-2DA5CF2ABAF2}"/>
              </a:ext>
            </a:extLst>
          </p:cNvPr>
          <p:cNvSpPr/>
          <p:nvPr/>
        </p:nvSpPr>
        <p:spPr>
          <a:xfrm>
            <a:off x="501858" y="4787751"/>
            <a:ext cx="479143" cy="12573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latin typeface="Kristen ITC" panose="03050502040202030202" pitchFamily="66" charset="0"/>
              </a:rPr>
              <a:t>Light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5ECA501-939E-4656-9108-5D9F87BD81E9}"/>
              </a:ext>
            </a:extLst>
          </p:cNvPr>
          <p:cNvSpPr/>
          <p:nvPr/>
        </p:nvSpPr>
        <p:spPr>
          <a:xfrm>
            <a:off x="1324078" y="4781166"/>
            <a:ext cx="479143" cy="12573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latin typeface="Kristen ITC" panose="03050502040202030202" pitchFamily="66" charset="0"/>
              </a:rPr>
              <a:t>Sky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4E8054-0AE9-43A8-9906-37E39976B31F}"/>
              </a:ext>
            </a:extLst>
          </p:cNvPr>
          <p:cNvSpPr/>
          <p:nvPr/>
        </p:nvSpPr>
        <p:spPr>
          <a:xfrm>
            <a:off x="2204939" y="4790302"/>
            <a:ext cx="479143" cy="12573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Kristen ITC" panose="03050502040202030202" pitchFamily="66" charset="0"/>
              </a:rPr>
              <a:t>Land, seas, plants and trees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BD9A86-D867-4566-BC75-9D737E2987B6}"/>
              </a:ext>
            </a:extLst>
          </p:cNvPr>
          <p:cNvSpPr/>
          <p:nvPr/>
        </p:nvSpPr>
        <p:spPr>
          <a:xfrm>
            <a:off x="3120565" y="4781166"/>
            <a:ext cx="479143" cy="12573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latin typeface="Kristen ITC" panose="03050502040202030202" pitchFamily="66" charset="0"/>
              </a:rPr>
              <a:t>Sun, moon and stars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78DB598-239E-4178-9067-BEE9AC6F3890}"/>
              </a:ext>
            </a:extLst>
          </p:cNvPr>
          <p:cNvSpPr/>
          <p:nvPr/>
        </p:nvSpPr>
        <p:spPr>
          <a:xfrm>
            <a:off x="4062259" y="4778615"/>
            <a:ext cx="479143" cy="12573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>
                <a:latin typeface="Kristen ITC" panose="03050502040202030202" pitchFamily="66" charset="0"/>
              </a:rPr>
              <a:t>Fish and birds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B70A68E-1050-4FF1-ADF4-4CFD2D44052C}"/>
              </a:ext>
            </a:extLst>
          </p:cNvPr>
          <p:cNvSpPr/>
          <p:nvPr/>
        </p:nvSpPr>
        <p:spPr>
          <a:xfrm>
            <a:off x="5016857" y="4762811"/>
            <a:ext cx="479143" cy="12573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latin typeface="Kristen ITC" panose="03050502040202030202" pitchFamily="66" charset="0"/>
              </a:rPr>
              <a:t>Land, animals and humans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D352CD0-E8EA-433E-AA66-2DEEED4607DC}"/>
              </a:ext>
            </a:extLst>
          </p:cNvPr>
          <p:cNvSpPr/>
          <p:nvPr/>
        </p:nvSpPr>
        <p:spPr>
          <a:xfrm>
            <a:off x="5917745" y="4787751"/>
            <a:ext cx="479143" cy="1257300"/>
          </a:xfrm>
          <a:prstGeom prst="round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>
                <a:latin typeface="Kristen ITC" panose="03050502040202030202" pitchFamily="66" charset="0"/>
              </a:rPr>
              <a:t>Rest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2F46C-89DC-4497-B392-8C8C2238EE18}"/>
              </a:ext>
            </a:extLst>
          </p:cNvPr>
          <p:cNvSpPr txBox="1"/>
          <p:nvPr/>
        </p:nvSpPr>
        <p:spPr>
          <a:xfrm>
            <a:off x="290965" y="6521263"/>
            <a:ext cx="1769887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u="sng" dirty="0">
                <a:latin typeface="Kristen ITC" panose="03050502040202030202" pitchFamily="66" charset="0"/>
              </a:rPr>
              <a:t>Religious Text 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The special text in Christianity is called The Bible.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9B64566-AA72-40A2-ACAF-C3C290958408}"/>
              </a:ext>
            </a:extLst>
          </p:cNvPr>
          <p:cNvSpPr txBox="1"/>
          <p:nvPr/>
        </p:nvSpPr>
        <p:spPr>
          <a:xfrm>
            <a:off x="4703304" y="6540815"/>
            <a:ext cx="1832075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b="1" u="sng" dirty="0">
                <a:latin typeface="Kristen ITC" panose="03050502040202030202" pitchFamily="66" charset="0"/>
              </a:rPr>
              <a:t>Place of Worship</a:t>
            </a:r>
          </a:p>
          <a:p>
            <a:r>
              <a:rPr lang="en-GB" sz="1400" dirty="0">
                <a:latin typeface="Kristen ITC" panose="03050502040202030202" pitchFamily="66" charset="0"/>
              </a:rPr>
              <a:t>A Christian place of worship is called a Church.</a:t>
            </a:r>
          </a:p>
        </p:txBody>
      </p:sp>
      <p:pic>
        <p:nvPicPr>
          <p:cNvPr id="15" name="Picture 1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1E95A3A0-1944-405A-9495-7E1087017B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17" y="6297606"/>
            <a:ext cx="1013548" cy="800169"/>
          </a:xfrm>
          <a:prstGeom prst="rect">
            <a:avLst/>
          </a:prstGeom>
        </p:spPr>
      </p:pic>
      <p:pic>
        <p:nvPicPr>
          <p:cNvPr id="17" name="Picture 16" descr="A picture containing tree, outdoor, road, sky&#10;&#10;Description automatically generated">
            <a:extLst>
              <a:ext uri="{FF2B5EF4-FFF2-40B4-BE49-F238E27FC236}">
                <a16:creationId xmlns:a16="http://schemas.microsoft.com/office/drawing/2014/main" id="{2E97C96D-7FE0-4FD7-BF79-BBC67BBBFA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35" y="6887614"/>
            <a:ext cx="1265030" cy="6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2 – Autumn B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Why do Christians say Jesus 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is the ‘Light of the World’?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D5C71-F516-4020-A098-B882C968BD5B}"/>
              </a:ext>
            </a:extLst>
          </p:cNvPr>
          <p:cNvSpPr txBox="1"/>
          <p:nvPr/>
        </p:nvSpPr>
        <p:spPr>
          <a:xfrm>
            <a:off x="384810" y="1767960"/>
            <a:ext cx="6088380" cy="1292662"/>
          </a:xfrm>
          <a:custGeom>
            <a:avLst/>
            <a:gdLst>
              <a:gd name="connsiteX0" fmla="*/ 0 w 6088380"/>
              <a:gd name="connsiteY0" fmla="*/ 0 h 1292662"/>
              <a:gd name="connsiteX1" fmla="*/ 492605 w 6088380"/>
              <a:gd name="connsiteY1" fmla="*/ 0 h 1292662"/>
              <a:gd name="connsiteX2" fmla="*/ 1167862 w 6088380"/>
              <a:gd name="connsiteY2" fmla="*/ 0 h 1292662"/>
              <a:gd name="connsiteX3" fmla="*/ 1660467 w 6088380"/>
              <a:gd name="connsiteY3" fmla="*/ 0 h 1292662"/>
              <a:gd name="connsiteX4" fmla="*/ 2213956 w 6088380"/>
              <a:gd name="connsiteY4" fmla="*/ 0 h 1292662"/>
              <a:gd name="connsiteX5" fmla="*/ 2889213 w 6088380"/>
              <a:gd name="connsiteY5" fmla="*/ 0 h 1292662"/>
              <a:gd name="connsiteX6" fmla="*/ 3381818 w 6088380"/>
              <a:gd name="connsiteY6" fmla="*/ 0 h 1292662"/>
              <a:gd name="connsiteX7" fmla="*/ 3935307 w 6088380"/>
              <a:gd name="connsiteY7" fmla="*/ 0 h 1292662"/>
              <a:gd name="connsiteX8" fmla="*/ 4488797 w 6088380"/>
              <a:gd name="connsiteY8" fmla="*/ 0 h 1292662"/>
              <a:gd name="connsiteX9" fmla="*/ 4981402 w 6088380"/>
              <a:gd name="connsiteY9" fmla="*/ 0 h 1292662"/>
              <a:gd name="connsiteX10" fmla="*/ 5595775 w 6088380"/>
              <a:gd name="connsiteY10" fmla="*/ 0 h 1292662"/>
              <a:gd name="connsiteX11" fmla="*/ 6088380 w 6088380"/>
              <a:gd name="connsiteY11" fmla="*/ 0 h 1292662"/>
              <a:gd name="connsiteX12" fmla="*/ 6088380 w 6088380"/>
              <a:gd name="connsiteY12" fmla="*/ 443814 h 1292662"/>
              <a:gd name="connsiteX13" fmla="*/ 6088380 w 6088380"/>
              <a:gd name="connsiteY13" fmla="*/ 887628 h 1292662"/>
              <a:gd name="connsiteX14" fmla="*/ 6088380 w 6088380"/>
              <a:gd name="connsiteY14" fmla="*/ 1292662 h 1292662"/>
              <a:gd name="connsiteX15" fmla="*/ 5656659 w 6088380"/>
              <a:gd name="connsiteY15" fmla="*/ 1292662 h 1292662"/>
              <a:gd name="connsiteX16" fmla="*/ 5042286 w 6088380"/>
              <a:gd name="connsiteY16" fmla="*/ 1292662 h 1292662"/>
              <a:gd name="connsiteX17" fmla="*/ 4610564 w 6088380"/>
              <a:gd name="connsiteY17" fmla="*/ 1292662 h 1292662"/>
              <a:gd name="connsiteX18" fmla="*/ 4239726 w 6088380"/>
              <a:gd name="connsiteY18" fmla="*/ 1292662 h 1292662"/>
              <a:gd name="connsiteX19" fmla="*/ 3686237 w 6088380"/>
              <a:gd name="connsiteY19" fmla="*/ 1292662 h 1292662"/>
              <a:gd name="connsiteX20" fmla="*/ 3071864 w 6088380"/>
              <a:gd name="connsiteY20" fmla="*/ 1292662 h 1292662"/>
              <a:gd name="connsiteX21" fmla="*/ 2518375 w 6088380"/>
              <a:gd name="connsiteY21" fmla="*/ 1292662 h 1292662"/>
              <a:gd name="connsiteX22" fmla="*/ 2147538 w 6088380"/>
              <a:gd name="connsiteY22" fmla="*/ 1292662 h 1292662"/>
              <a:gd name="connsiteX23" fmla="*/ 1533165 w 6088380"/>
              <a:gd name="connsiteY23" fmla="*/ 1292662 h 1292662"/>
              <a:gd name="connsiteX24" fmla="*/ 1101443 w 6088380"/>
              <a:gd name="connsiteY24" fmla="*/ 1292662 h 1292662"/>
              <a:gd name="connsiteX25" fmla="*/ 730606 w 6088380"/>
              <a:gd name="connsiteY25" fmla="*/ 1292662 h 1292662"/>
              <a:gd name="connsiteX26" fmla="*/ 0 w 6088380"/>
              <a:gd name="connsiteY26" fmla="*/ 1292662 h 1292662"/>
              <a:gd name="connsiteX27" fmla="*/ 0 w 6088380"/>
              <a:gd name="connsiteY27" fmla="*/ 900555 h 1292662"/>
              <a:gd name="connsiteX28" fmla="*/ 0 w 6088380"/>
              <a:gd name="connsiteY28" fmla="*/ 469667 h 1292662"/>
              <a:gd name="connsiteX29" fmla="*/ 0 w 6088380"/>
              <a:gd name="connsiteY29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88380" h="1292662" fill="none" extrusionOk="0">
                <a:moveTo>
                  <a:pt x="0" y="0"/>
                </a:moveTo>
                <a:cubicBezTo>
                  <a:pt x="195272" y="-11987"/>
                  <a:pt x="300363" y="40975"/>
                  <a:pt x="492605" y="0"/>
                </a:cubicBezTo>
                <a:cubicBezTo>
                  <a:pt x="684848" y="-40975"/>
                  <a:pt x="912094" y="75720"/>
                  <a:pt x="1167862" y="0"/>
                </a:cubicBezTo>
                <a:cubicBezTo>
                  <a:pt x="1423630" y="-75720"/>
                  <a:pt x="1496014" y="49196"/>
                  <a:pt x="1660467" y="0"/>
                </a:cubicBezTo>
                <a:cubicBezTo>
                  <a:pt x="1824920" y="-49196"/>
                  <a:pt x="1985069" y="40068"/>
                  <a:pt x="2213956" y="0"/>
                </a:cubicBezTo>
                <a:cubicBezTo>
                  <a:pt x="2442843" y="-40068"/>
                  <a:pt x="2621520" y="66365"/>
                  <a:pt x="2889213" y="0"/>
                </a:cubicBezTo>
                <a:cubicBezTo>
                  <a:pt x="3156906" y="-66365"/>
                  <a:pt x="3271690" y="14363"/>
                  <a:pt x="3381818" y="0"/>
                </a:cubicBezTo>
                <a:cubicBezTo>
                  <a:pt x="3491946" y="-14363"/>
                  <a:pt x="3661291" y="3546"/>
                  <a:pt x="3935307" y="0"/>
                </a:cubicBezTo>
                <a:cubicBezTo>
                  <a:pt x="4209323" y="-3546"/>
                  <a:pt x="4290328" y="13133"/>
                  <a:pt x="4488797" y="0"/>
                </a:cubicBezTo>
                <a:cubicBezTo>
                  <a:pt x="4687266" y="-13133"/>
                  <a:pt x="4805723" y="23016"/>
                  <a:pt x="4981402" y="0"/>
                </a:cubicBezTo>
                <a:cubicBezTo>
                  <a:pt x="5157082" y="-23016"/>
                  <a:pt x="5450927" y="57902"/>
                  <a:pt x="5595775" y="0"/>
                </a:cubicBezTo>
                <a:cubicBezTo>
                  <a:pt x="5740623" y="-57902"/>
                  <a:pt x="5883014" y="18392"/>
                  <a:pt x="6088380" y="0"/>
                </a:cubicBezTo>
                <a:cubicBezTo>
                  <a:pt x="6130250" y="126052"/>
                  <a:pt x="6054006" y="315225"/>
                  <a:pt x="6088380" y="443814"/>
                </a:cubicBezTo>
                <a:cubicBezTo>
                  <a:pt x="6122754" y="572403"/>
                  <a:pt x="6039999" y="715780"/>
                  <a:pt x="6088380" y="887628"/>
                </a:cubicBezTo>
                <a:cubicBezTo>
                  <a:pt x="6136761" y="1059476"/>
                  <a:pt x="6081828" y="1121703"/>
                  <a:pt x="6088380" y="1292662"/>
                </a:cubicBezTo>
                <a:cubicBezTo>
                  <a:pt x="5916454" y="1341752"/>
                  <a:pt x="5782071" y="1266186"/>
                  <a:pt x="5656659" y="1292662"/>
                </a:cubicBezTo>
                <a:cubicBezTo>
                  <a:pt x="5531247" y="1319138"/>
                  <a:pt x="5340549" y="1282170"/>
                  <a:pt x="5042286" y="1292662"/>
                </a:cubicBezTo>
                <a:cubicBezTo>
                  <a:pt x="4744023" y="1303154"/>
                  <a:pt x="4778183" y="1291543"/>
                  <a:pt x="4610564" y="1292662"/>
                </a:cubicBezTo>
                <a:cubicBezTo>
                  <a:pt x="4442945" y="1293781"/>
                  <a:pt x="4347782" y="1291048"/>
                  <a:pt x="4239726" y="1292662"/>
                </a:cubicBezTo>
                <a:cubicBezTo>
                  <a:pt x="4131670" y="1294276"/>
                  <a:pt x="3880188" y="1269006"/>
                  <a:pt x="3686237" y="1292662"/>
                </a:cubicBezTo>
                <a:cubicBezTo>
                  <a:pt x="3492286" y="1316318"/>
                  <a:pt x="3376452" y="1291345"/>
                  <a:pt x="3071864" y="1292662"/>
                </a:cubicBezTo>
                <a:cubicBezTo>
                  <a:pt x="2767276" y="1293979"/>
                  <a:pt x="2708299" y="1289740"/>
                  <a:pt x="2518375" y="1292662"/>
                </a:cubicBezTo>
                <a:cubicBezTo>
                  <a:pt x="2328451" y="1295584"/>
                  <a:pt x="2310904" y="1262453"/>
                  <a:pt x="2147538" y="1292662"/>
                </a:cubicBezTo>
                <a:cubicBezTo>
                  <a:pt x="1984172" y="1322871"/>
                  <a:pt x="1673891" y="1224335"/>
                  <a:pt x="1533165" y="1292662"/>
                </a:cubicBezTo>
                <a:cubicBezTo>
                  <a:pt x="1392439" y="1360989"/>
                  <a:pt x="1214513" y="1291950"/>
                  <a:pt x="1101443" y="1292662"/>
                </a:cubicBezTo>
                <a:cubicBezTo>
                  <a:pt x="988373" y="1293374"/>
                  <a:pt x="862037" y="1275697"/>
                  <a:pt x="730606" y="1292662"/>
                </a:cubicBezTo>
                <a:cubicBezTo>
                  <a:pt x="599175" y="1309627"/>
                  <a:pt x="285997" y="1254500"/>
                  <a:pt x="0" y="1292662"/>
                </a:cubicBezTo>
                <a:cubicBezTo>
                  <a:pt x="-16836" y="1146128"/>
                  <a:pt x="42709" y="1080455"/>
                  <a:pt x="0" y="900555"/>
                </a:cubicBezTo>
                <a:cubicBezTo>
                  <a:pt x="-42709" y="720655"/>
                  <a:pt x="24854" y="681158"/>
                  <a:pt x="0" y="469667"/>
                </a:cubicBezTo>
                <a:cubicBezTo>
                  <a:pt x="-24854" y="258176"/>
                  <a:pt x="12447" y="133482"/>
                  <a:pt x="0" y="0"/>
                </a:cubicBezTo>
                <a:close/>
              </a:path>
              <a:path w="6088380" h="1292662" stroke="0" extrusionOk="0">
                <a:moveTo>
                  <a:pt x="0" y="0"/>
                </a:moveTo>
                <a:cubicBezTo>
                  <a:pt x="88815" y="-14371"/>
                  <a:pt x="249134" y="36238"/>
                  <a:pt x="370838" y="0"/>
                </a:cubicBezTo>
                <a:cubicBezTo>
                  <a:pt x="492542" y="-36238"/>
                  <a:pt x="768613" y="37839"/>
                  <a:pt x="924327" y="0"/>
                </a:cubicBezTo>
                <a:cubicBezTo>
                  <a:pt x="1080041" y="-37839"/>
                  <a:pt x="1368582" y="9616"/>
                  <a:pt x="1599583" y="0"/>
                </a:cubicBezTo>
                <a:cubicBezTo>
                  <a:pt x="1830584" y="-9616"/>
                  <a:pt x="1992896" y="20845"/>
                  <a:pt x="2092189" y="0"/>
                </a:cubicBezTo>
                <a:cubicBezTo>
                  <a:pt x="2191482" y="-20845"/>
                  <a:pt x="2399178" y="47711"/>
                  <a:pt x="2584794" y="0"/>
                </a:cubicBezTo>
                <a:cubicBezTo>
                  <a:pt x="2770411" y="-47711"/>
                  <a:pt x="2907150" y="36783"/>
                  <a:pt x="3199167" y="0"/>
                </a:cubicBezTo>
                <a:cubicBezTo>
                  <a:pt x="3491184" y="-36783"/>
                  <a:pt x="3415526" y="6992"/>
                  <a:pt x="3570005" y="0"/>
                </a:cubicBezTo>
                <a:cubicBezTo>
                  <a:pt x="3724484" y="-6992"/>
                  <a:pt x="3850469" y="12117"/>
                  <a:pt x="4123494" y="0"/>
                </a:cubicBezTo>
                <a:cubicBezTo>
                  <a:pt x="4396519" y="-12117"/>
                  <a:pt x="4657386" y="20562"/>
                  <a:pt x="4798750" y="0"/>
                </a:cubicBezTo>
                <a:cubicBezTo>
                  <a:pt x="4940114" y="-20562"/>
                  <a:pt x="5145452" y="22935"/>
                  <a:pt x="5291356" y="0"/>
                </a:cubicBezTo>
                <a:cubicBezTo>
                  <a:pt x="5437260" y="-22935"/>
                  <a:pt x="5869382" y="93241"/>
                  <a:pt x="6088380" y="0"/>
                </a:cubicBezTo>
                <a:cubicBezTo>
                  <a:pt x="6118836" y="121326"/>
                  <a:pt x="6061855" y="320051"/>
                  <a:pt x="6088380" y="405034"/>
                </a:cubicBezTo>
                <a:cubicBezTo>
                  <a:pt x="6114905" y="490017"/>
                  <a:pt x="6043770" y="638999"/>
                  <a:pt x="6088380" y="848848"/>
                </a:cubicBezTo>
                <a:cubicBezTo>
                  <a:pt x="6132990" y="1058697"/>
                  <a:pt x="6081293" y="1091685"/>
                  <a:pt x="6088380" y="1292662"/>
                </a:cubicBezTo>
                <a:cubicBezTo>
                  <a:pt x="5928313" y="1335060"/>
                  <a:pt x="5859944" y="1291114"/>
                  <a:pt x="5717542" y="1292662"/>
                </a:cubicBezTo>
                <a:cubicBezTo>
                  <a:pt x="5575140" y="1294210"/>
                  <a:pt x="5415813" y="1251486"/>
                  <a:pt x="5224937" y="1292662"/>
                </a:cubicBezTo>
                <a:cubicBezTo>
                  <a:pt x="5034062" y="1333838"/>
                  <a:pt x="4976852" y="1288449"/>
                  <a:pt x="4854099" y="1292662"/>
                </a:cubicBezTo>
                <a:cubicBezTo>
                  <a:pt x="4731346" y="1296875"/>
                  <a:pt x="4496866" y="1231289"/>
                  <a:pt x="4178843" y="1292662"/>
                </a:cubicBezTo>
                <a:cubicBezTo>
                  <a:pt x="3860820" y="1354035"/>
                  <a:pt x="3947429" y="1261030"/>
                  <a:pt x="3808005" y="1292662"/>
                </a:cubicBezTo>
                <a:cubicBezTo>
                  <a:pt x="3668581" y="1324294"/>
                  <a:pt x="3536096" y="1272187"/>
                  <a:pt x="3315400" y="1292662"/>
                </a:cubicBezTo>
                <a:cubicBezTo>
                  <a:pt x="3094704" y="1313137"/>
                  <a:pt x="2945266" y="1251599"/>
                  <a:pt x="2701027" y="1292662"/>
                </a:cubicBezTo>
                <a:cubicBezTo>
                  <a:pt x="2456788" y="1333725"/>
                  <a:pt x="2284459" y="1220236"/>
                  <a:pt x="2086654" y="1292662"/>
                </a:cubicBezTo>
                <a:cubicBezTo>
                  <a:pt x="1888849" y="1365088"/>
                  <a:pt x="1800800" y="1279320"/>
                  <a:pt x="1715816" y="1292662"/>
                </a:cubicBezTo>
                <a:cubicBezTo>
                  <a:pt x="1630832" y="1306004"/>
                  <a:pt x="1335226" y="1256863"/>
                  <a:pt x="1040559" y="1292662"/>
                </a:cubicBezTo>
                <a:cubicBezTo>
                  <a:pt x="745892" y="1328461"/>
                  <a:pt x="247652" y="1279667"/>
                  <a:pt x="0" y="1292662"/>
                </a:cubicBezTo>
                <a:cubicBezTo>
                  <a:pt x="-10972" y="1194752"/>
                  <a:pt x="15582" y="1051937"/>
                  <a:pt x="0" y="900555"/>
                </a:cubicBezTo>
                <a:cubicBezTo>
                  <a:pt x="-15582" y="749173"/>
                  <a:pt x="13829" y="584676"/>
                  <a:pt x="0" y="495520"/>
                </a:cubicBezTo>
                <a:cubicBezTo>
                  <a:pt x="-13829" y="406365"/>
                  <a:pt x="17918" y="20414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Kristen ITC" panose="03050502040202030202" pitchFamily="66" charset="0"/>
              </a:rPr>
              <a:t>Prior Knowledge: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A simple version of the nativity story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Why Christians would say that Jesus is a special baby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How different characters in the nativity welcome the baby Jesus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Identify religious aspects of Christmas celebrations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Why Christmas is a special time for Christians</a:t>
            </a:r>
            <a:endParaRPr lang="en-GB" dirty="0">
              <a:latin typeface="Kristen ITC" panose="03050502040202030202" pitchFamily="66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5A8798C-DC12-433E-9BFA-9D9FE695E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53609"/>
              </p:ext>
            </p:extLst>
          </p:nvPr>
        </p:nvGraphicFramePr>
        <p:xfrm>
          <a:off x="384810" y="8312952"/>
          <a:ext cx="608838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95">
                  <a:extLst>
                    <a:ext uri="{9D8B030D-6E8A-4147-A177-3AD203B41FA5}">
                      <a16:colId xmlns:a16="http://schemas.microsoft.com/office/drawing/2014/main" val="526355100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3933996223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2818006446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1735614864"/>
                    </a:ext>
                  </a:extLst>
                </a:gridCol>
              </a:tblGrid>
              <a:tr h="4191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Key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3519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3664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38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40C2119-B250-4338-B4F5-3EFF6215766F}"/>
              </a:ext>
            </a:extLst>
          </p:cNvPr>
          <p:cNvSpPr/>
          <p:nvPr/>
        </p:nvSpPr>
        <p:spPr>
          <a:xfrm>
            <a:off x="1897171" y="7846427"/>
            <a:ext cx="30636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Christianity - Jesus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26A560-B6EF-4BFB-9A36-24FE0128A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90" y="4091397"/>
            <a:ext cx="1435500" cy="1984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3582E6-0601-49B4-B31D-BF5FF7757039}"/>
              </a:ext>
            </a:extLst>
          </p:cNvPr>
          <p:cNvSpPr txBox="1"/>
          <p:nvPr/>
        </p:nvSpPr>
        <p:spPr>
          <a:xfrm>
            <a:off x="384810" y="3267635"/>
            <a:ext cx="2721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latin typeface="Kristen ITC" panose="03050502040202030202" pitchFamily="66" charset="0"/>
              </a:rPr>
              <a:t>Christingle</a:t>
            </a:r>
            <a:r>
              <a:rPr lang="en-GB" sz="1400" dirty="0">
                <a:latin typeface="Kristen ITC" panose="03050502040202030202" pitchFamily="66" charset="0"/>
              </a:rPr>
              <a:t> – A tradition at Christmas that represents different Christian beliefs.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61707B-CFC4-497E-8C1F-65BD27743EC4}"/>
              </a:ext>
            </a:extLst>
          </p:cNvPr>
          <p:cNvSpPr/>
          <p:nvPr/>
        </p:nvSpPr>
        <p:spPr>
          <a:xfrm>
            <a:off x="3390060" y="3168551"/>
            <a:ext cx="3063660" cy="738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Kristen ITC" panose="03050502040202030202" pitchFamily="66" charset="0"/>
              </a:rPr>
              <a:t>The candle represents Jesus being the light of the World, bringing hope to people.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8C477C-96BD-41D2-AE8F-7B1EE95F6FE9}"/>
              </a:ext>
            </a:extLst>
          </p:cNvPr>
          <p:cNvSpPr/>
          <p:nvPr/>
        </p:nvSpPr>
        <p:spPr>
          <a:xfrm>
            <a:off x="3390060" y="4050547"/>
            <a:ext cx="3063660" cy="7386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Kristen ITC" panose="03050502040202030202" pitchFamily="66" charset="0"/>
              </a:rPr>
              <a:t>The sweets/ dried fruit represent God’s creations in the 4 seasons.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CE1610-FDED-4A0D-8B64-3BBBEF8EA686}"/>
              </a:ext>
            </a:extLst>
          </p:cNvPr>
          <p:cNvSpPr/>
          <p:nvPr/>
        </p:nvSpPr>
        <p:spPr>
          <a:xfrm>
            <a:off x="3409531" y="4932089"/>
            <a:ext cx="3063660" cy="4820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ysClr val="windowText" lastClr="000000"/>
                </a:solidFill>
                <a:latin typeface="Kristen ITC" panose="03050502040202030202" pitchFamily="66" charset="0"/>
              </a:rPr>
              <a:t>The orange represents the world.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12F25C-4170-45B1-86CA-41203CF76F1E}"/>
              </a:ext>
            </a:extLst>
          </p:cNvPr>
          <p:cNvSpPr/>
          <p:nvPr/>
        </p:nvSpPr>
        <p:spPr>
          <a:xfrm>
            <a:off x="3390060" y="5557042"/>
            <a:ext cx="3063660" cy="7386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Kristen ITC" panose="03050502040202030202" pitchFamily="66" charset="0"/>
              </a:rPr>
              <a:t>The red ribbon wrapped around the orange represents God’s love for the world and the blood of Jesus.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A18534-F44B-45D5-BBAB-0CF243AFEF42}"/>
              </a:ext>
            </a:extLst>
          </p:cNvPr>
          <p:cNvCxnSpPr/>
          <p:nvPr/>
        </p:nvCxnSpPr>
        <p:spPr>
          <a:xfrm flipV="1">
            <a:off x="2463290" y="3636967"/>
            <a:ext cx="817792" cy="1152244"/>
          </a:xfrm>
          <a:prstGeom prst="straightConnector1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A97527A-BDDF-4F5B-B9D5-D2C0FD1414EA}"/>
              </a:ext>
            </a:extLst>
          </p:cNvPr>
          <p:cNvCxnSpPr>
            <a:cxnSpLocks/>
          </p:cNvCxnSpPr>
          <p:nvPr/>
        </p:nvCxnSpPr>
        <p:spPr>
          <a:xfrm flipV="1">
            <a:off x="2364961" y="4548673"/>
            <a:ext cx="916121" cy="78039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DE9AA98-EA5F-4E2C-86C4-918A54D2B560}"/>
              </a:ext>
            </a:extLst>
          </p:cNvPr>
          <p:cNvCxnSpPr>
            <a:cxnSpLocks/>
          </p:cNvCxnSpPr>
          <p:nvPr/>
        </p:nvCxnSpPr>
        <p:spPr>
          <a:xfrm flipV="1">
            <a:off x="2363190" y="5260597"/>
            <a:ext cx="916121" cy="451887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F8AA76-72E2-4434-8E35-5C8EF3C81C64}"/>
              </a:ext>
            </a:extLst>
          </p:cNvPr>
          <p:cNvCxnSpPr>
            <a:cxnSpLocks/>
          </p:cNvCxnSpPr>
          <p:nvPr/>
        </p:nvCxnSpPr>
        <p:spPr>
          <a:xfrm flipV="1">
            <a:off x="2363190" y="6015115"/>
            <a:ext cx="759750" cy="2059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6A0E0385-EABC-4D33-AECC-CE040AD3562E}"/>
              </a:ext>
            </a:extLst>
          </p:cNvPr>
          <p:cNvSpPr/>
          <p:nvPr/>
        </p:nvSpPr>
        <p:spPr>
          <a:xfrm>
            <a:off x="372007" y="6378590"/>
            <a:ext cx="2721461" cy="1439747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Kristen ITC" panose="03050502040202030202" pitchFamily="66" charset="0"/>
              </a:rPr>
              <a:t>Jesus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Kristen ITC" panose="03050502040202030202" pitchFamily="66" charset="0"/>
              </a:rPr>
              <a:t>Christians believe that Jesus is the light of the world. 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  <a:latin typeface="Kristen ITC" panose="03050502040202030202" pitchFamily="66" charset="0"/>
              </a:rPr>
              <a:t>Christians believe that Jesus can be the light that shows them how to live their life. </a:t>
            </a:r>
          </a:p>
        </p:txBody>
      </p:sp>
      <p:sp>
        <p:nvSpPr>
          <p:cNvPr id="27" name="Rectangle: Beveled 26">
            <a:extLst>
              <a:ext uri="{FF2B5EF4-FFF2-40B4-BE49-F238E27FC236}">
                <a16:creationId xmlns:a16="http://schemas.microsoft.com/office/drawing/2014/main" id="{4D4E3552-F005-4972-A72A-F08CFE2901B3}"/>
              </a:ext>
            </a:extLst>
          </p:cNvPr>
          <p:cNvSpPr/>
          <p:nvPr/>
        </p:nvSpPr>
        <p:spPr>
          <a:xfrm>
            <a:off x="3580630" y="6378590"/>
            <a:ext cx="2721461" cy="534994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tx1"/>
                </a:solidFill>
                <a:latin typeface="Kristen ITC" panose="03050502040202030202" pitchFamily="66" charset="0"/>
              </a:rPr>
              <a:t>Other uses of light for Christians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AA26F1-4EE4-424D-BBCB-F9B658ABA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86" y="6998299"/>
            <a:ext cx="1444045" cy="10807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7F12C0-D7C4-4E35-A240-566470369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6977361"/>
            <a:ext cx="1601808" cy="9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2 – Spring A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How might people express 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their devotion?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D5C71-F516-4020-A098-B882C968BD5B}"/>
              </a:ext>
            </a:extLst>
          </p:cNvPr>
          <p:cNvSpPr txBox="1"/>
          <p:nvPr/>
        </p:nvSpPr>
        <p:spPr>
          <a:xfrm>
            <a:off x="373959" y="1797066"/>
            <a:ext cx="5945561" cy="1477328"/>
          </a:xfrm>
          <a:custGeom>
            <a:avLst/>
            <a:gdLst>
              <a:gd name="connsiteX0" fmla="*/ 0 w 5945561"/>
              <a:gd name="connsiteY0" fmla="*/ 0 h 1477328"/>
              <a:gd name="connsiteX1" fmla="*/ 535100 w 5945561"/>
              <a:gd name="connsiteY1" fmla="*/ 0 h 1477328"/>
              <a:gd name="connsiteX2" fmla="*/ 1070201 w 5945561"/>
              <a:gd name="connsiteY2" fmla="*/ 0 h 1477328"/>
              <a:gd name="connsiteX3" fmla="*/ 1783668 w 5945561"/>
              <a:gd name="connsiteY3" fmla="*/ 0 h 1477328"/>
              <a:gd name="connsiteX4" fmla="*/ 2318769 w 5945561"/>
              <a:gd name="connsiteY4" fmla="*/ 0 h 1477328"/>
              <a:gd name="connsiteX5" fmla="*/ 2913325 w 5945561"/>
              <a:gd name="connsiteY5" fmla="*/ 0 h 1477328"/>
              <a:gd name="connsiteX6" fmla="*/ 3626792 w 5945561"/>
              <a:gd name="connsiteY6" fmla="*/ 0 h 1477328"/>
              <a:gd name="connsiteX7" fmla="*/ 4161893 w 5945561"/>
              <a:gd name="connsiteY7" fmla="*/ 0 h 1477328"/>
              <a:gd name="connsiteX8" fmla="*/ 4756449 w 5945561"/>
              <a:gd name="connsiteY8" fmla="*/ 0 h 1477328"/>
              <a:gd name="connsiteX9" fmla="*/ 5351005 w 5945561"/>
              <a:gd name="connsiteY9" fmla="*/ 0 h 1477328"/>
              <a:gd name="connsiteX10" fmla="*/ 5945561 w 5945561"/>
              <a:gd name="connsiteY10" fmla="*/ 0 h 1477328"/>
              <a:gd name="connsiteX11" fmla="*/ 5945561 w 5945561"/>
              <a:gd name="connsiteY11" fmla="*/ 507216 h 1477328"/>
              <a:gd name="connsiteX12" fmla="*/ 5945561 w 5945561"/>
              <a:gd name="connsiteY12" fmla="*/ 999659 h 1477328"/>
              <a:gd name="connsiteX13" fmla="*/ 5945561 w 5945561"/>
              <a:gd name="connsiteY13" fmla="*/ 1477328 h 1477328"/>
              <a:gd name="connsiteX14" fmla="*/ 5291549 w 5945561"/>
              <a:gd name="connsiteY14" fmla="*/ 1477328 h 1477328"/>
              <a:gd name="connsiteX15" fmla="*/ 4637538 w 5945561"/>
              <a:gd name="connsiteY15" fmla="*/ 1477328 h 1477328"/>
              <a:gd name="connsiteX16" fmla="*/ 4221348 w 5945561"/>
              <a:gd name="connsiteY16" fmla="*/ 1477328 h 1477328"/>
              <a:gd name="connsiteX17" fmla="*/ 3567337 w 5945561"/>
              <a:gd name="connsiteY17" fmla="*/ 1477328 h 1477328"/>
              <a:gd name="connsiteX18" fmla="*/ 3091692 w 5945561"/>
              <a:gd name="connsiteY18" fmla="*/ 1477328 h 1477328"/>
              <a:gd name="connsiteX19" fmla="*/ 2675502 w 5945561"/>
              <a:gd name="connsiteY19" fmla="*/ 1477328 h 1477328"/>
              <a:gd name="connsiteX20" fmla="*/ 2080946 w 5945561"/>
              <a:gd name="connsiteY20" fmla="*/ 1477328 h 1477328"/>
              <a:gd name="connsiteX21" fmla="*/ 1426935 w 5945561"/>
              <a:gd name="connsiteY21" fmla="*/ 1477328 h 1477328"/>
              <a:gd name="connsiteX22" fmla="*/ 832379 w 5945561"/>
              <a:gd name="connsiteY22" fmla="*/ 1477328 h 1477328"/>
              <a:gd name="connsiteX23" fmla="*/ 0 w 5945561"/>
              <a:gd name="connsiteY23" fmla="*/ 1477328 h 1477328"/>
              <a:gd name="connsiteX24" fmla="*/ 0 w 5945561"/>
              <a:gd name="connsiteY24" fmla="*/ 970112 h 1477328"/>
              <a:gd name="connsiteX25" fmla="*/ 0 w 5945561"/>
              <a:gd name="connsiteY25" fmla="*/ 477669 h 1477328"/>
              <a:gd name="connsiteX26" fmla="*/ 0 w 5945561"/>
              <a:gd name="connsiteY26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561" h="1477328" fill="none" extrusionOk="0">
                <a:moveTo>
                  <a:pt x="0" y="0"/>
                </a:moveTo>
                <a:cubicBezTo>
                  <a:pt x="174386" y="-37661"/>
                  <a:pt x="324006" y="59680"/>
                  <a:pt x="535100" y="0"/>
                </a:cubicBezTo>
                <a:cubicBezTo>
                  <a:pt x="746194" y="-59680"/>
                  <a:pt x="932144" y="44939"/>
                  <a:pt x="1070201" y="0"/>
                </a:cubicBezTo>
                <a:cubicBezTo>
                  <a:pt x="1208258" y="-44939"/>
                  <a:pt x="1591964" y="24245"/>
                  <a:pt x="1783668" y="0"/>
                </a:cubicBezTo>
                <a:cubicBezTo>
                  <a:pt x="1975372" y="-24245"/>
                  <a:pt x="2137362" y="34625"/>
                  <a:pt x="2318769" y="0"/>
                </a:cubicBezTo>
                <a:cubicBezTo>
                  <a:pt x="2500176" y="-34625"/>
                  <a:pt x="2769925" y="41105"/>
                  <a:pt x="2913325" y="0"/>
                </a:cubicBezTo>
                <a:cubicBezTo>
                  <a:pt x="3056725" y="-41105"/>
                  <a:pt x="3454579" y="25509"/>
                  <a:pt x="3626792" y="0"/>
                </a:cubicBezTo>
                <a:cubicBezTo>
                  <a:pt x="3799005" y="-25509"/>
                  <a:pt x="3976535" y="6873"/>
                  <a:pt x="4161893" y="0"/>
                </a:cubicBezTo>
                <a:cubicBezTo>
                  <a:pt x="4347251" y="-6873"/>
                  <a:pt x="4545055" y="26337"/>
                  <a:pt x="4756449" y="0"/>
                </a:cubicBezTo>
                <a:cubicBezTo>
                  <a:pt x="4967843" y="-26337"/>
                  <a:pt x="5209318" y="63569"/>
                  <a:pt x="5351005" y="0"/>
                </a:cubicBezTo>
                <a:cubicBezTo>
                  <a:pt x="5492692" y="-63569"/>
                  <a:pt x="5811402" y="33601"/>
                  <a:pt x="5945561" y="0"/>
                </a:cubicBezTo>
                <a:cubicBezTo>
                  <a:pt x="6006209" y="196916"/>
                  <a:pt x="5934891" y="343206"/>
                  <a:pt x="5945561" y="507216"/>
                </a:cubicBezTo>
                <a:cubicBezTo>
                  <a:pt x="5956231" y="671226"/>
                  <a:pt x="5888306" y="853458"/>
                  <a:pt x="5945561" y="999659"/>
                </a:cubicBezTo>
                <a:cubicBezTo>
                  <a:pt x="6002816" y="1145860"/>
                  <a:pt x="5890309" y="1347948"/>
                  <a:pt x="5945561" y="1477328"/>
                </a:cubicBezTo>
                <a:cubicBezTo>
                  <a:pt x="5716534" y="1523088"/>
                  <a:pt x="5501724" y="1473710"/>
                  <a:pt x="5291549" y="1477328"/>
                </a:cubicBezTo>
                <a:cubicBezTo>
                  <a:pt x="5081374" y="1480946"/>
                  <a:pt x="4804148" y="1426451"/>
                  <a:pt x="4637538" y="1477328"/>
                </a:cubicBezTo>
                <a:cubicBezTo>
                  <a:pt x="4470928" y="1528205"/>
                  <a:pt x="4398505" y="1458521"/>
                  <a:pt x="4221348" y="1477328"/>
                </a:cubicBezTo>
                <a:cubicBezTo>
                  <a:pt x="4044191" y="1496135"/>
                  <a:pt x="3704108" y="1412971"/>
                  <a:pt x="3567337" y="1477328"/>
                </a:cubicBezTo>
                <a:cubicBezTo>
                  <a:pt x="3430566" y="1541685"/>
                  <a:pt x="3279797" y="1463905"/>
                  <a:pt x="3091692" y="1477328"/>
                </a:cubicBezTo>
                <a:cubicBezTo>
                  <a:pt x="2903588" y="1490751"/>
                  <a:pt x="2827488" y="1458585"/>
                  <a:pt x="2675502" y="1477328"/>
                </a:cubicBezTo>
                <a:cubicBezTo>
                  <a:pt x="2523516" y="1496071"/>
                  <a:pt x="2293176" y="1442435"/>
                  <a:pt x="2080946" y="1477328"/>
                </a:cubicBezTo>
                <a:cubicBezTo>
                  <a:pt x="1868716" y="1512221"/>
                  <a:pt x="1698351" y="1461807"/>
                  <a:pt x="1426935" y="1477328"/>
                </a:cubicBezTo>
                <a:cubicBezTo>
                  <a:pt x="1155519" y="1492849"/>
                  <a:pt x="1108466" y="1466275"/>
                  <a:pt x="832379" y="1477328"/>
                </a:cubicBezTo>
                <a:cubicBezTo>
                  <a:pt x="556292" y="1488381"/>
                  <a:pt x="230495" y="1454542"/>
                  <a:pt x="0" y="1477328"/>
                </a:cubicBezTo>
                <a:cubicBezTo>
                  <a:pt x="-58745" y="1364132"/>
                  <a:pt x="47276" y="1165381"/>
                  <a:pt x="0" y="970112"/>
                </a:cubicBezTo>
                <a:cubicBezTo>
                  <a:pt x="-47276" y="774843"/>
                  <a:pt x="2778" y="701283"/>
                  <a:pt x="0" y="477669"/>
                </a:cubicBezTo>
                <a:cubicBezTo>
                  <a:pt x="-2778" y="254055"/>
                  <a:pt x="31277" y="109635"/>
                  <a:pt x="0" y="0"/>
                </a:cubicBezTo>
                <a:close/>
              </a:path>
              <a:path w="5945561" h="1477328" stroke="0" extrusionOk="0">
                <a:moveTo>
                  <a:pt x="0" y="0"/>
                </a:moveTo>
                <a:cubicBezTo>
                  <a:pt x="138895" y="-31678"/>
                  <a:pt x="249526" y="38568"/>
                  <a:pt x="416189" y="0"/>
                </a:cubicBezTo>
                <a:cubicBezTo>
                  <a:pt x="582852" y="-38568"/>
                  <a:pt x="729795" y="67911"/>
                  <a:pt x="1010745" y="0"/>
                </a:cubicBezTo>
                <a:cubicBezTo>
                  <a:pt x="1291695" y="-67911"/>
                  <a:pt x="1432994" y="31302"/>
                  <a:pt x="1724213" y="0"/>
                </a:cubicBezTo>
                <a:cubicBezTo>
                  <a:pt x="2015432" y="-31302"/>
                  <a:pt x="2054385" y="2109"/>
                  <a:pt x="2259313" y="0"/>
                </a:cubicBezTo>
                <a:cubicBezTo>
                  <a:pt x="2464241" y="-2109"/>
                  <a:pt x="2582262" y="24704"/>
                  <a:pt x="2794414" y="0"/>
                </a:cubicBezTo>
                <a:cubicBezTo>
                  <a:pt x="3006566" y="-24704"/>
                  <a:pt x="3185308" y="60461"/>
                  <a:pt x="3448425" y="0"/>
                </a:cubicBezTo>
                <a:cubicBezTo>
                  <a:pt x="3711542" y="-60461"/>
                  <a:pt x="3683468" y="21859"/>
                  <a:pt x="3864615" y="0"/>
                </a:cubicBezTo>
                <a:cubicBezTo>
                  <a:pt x="4045762" y="-21859"/>
                  <a:pt x="4177129" y="71035"/>
                  <a:pt x="4459171" y="0"/>
                </a:cubicBezTo>
                <a:cubicBezTo>
                  <a:pt x="4741213" y="-71035"/>
                  <a:pt x="5009321" y="35830"/>
                  <a:pt x="5172638" y="0"/>
                </a:cubicBezTo>
                <a:cubicBezTo>
                  <a:pt x="5335955" y="-35830"/>
                  <a:pt x="5668042" y="84481"/>
                  <a:pt x="5945561" y="0"/>
                </a:cubicBezTo>
                <a:cubicBezTo>
                  <a:pt x="5947993" y="198730"/>
                  <a:pt x="5944665" y="353979"/>
                  <a:pt x="5945561" y="477669"/>
                </a:cubicBezTo>
                <a:cubicBezTo>
                  <a:pt x="5946457" y="601359"/>
                  <a:pt x="5943645" y="792743"/>
                  <a:pt x="5945561" y="970112"/>
                </a:cubicBezTo>
                <a:cubicBezTo>
                  <a:pt x="5947477" y="1147481"/>
                  <a:pt x="5938992" y="1311997"/>
                  <a:pt x="5945561" y="1477328"/>
                </a:cubicBezTo>
                <a:cubicBezTo>
                  <a:pt x="5791403" y="1500409"/>
                  <a:pt x="5608831" y="1444342"/>
                  <a:pt x="5469916" y="1477328"/>
                </a:cubicBezTo>
                <a:cubicBezTo>
                  <a:pt x="5331001" y="1510314"/>
                  <a:pt x="5082251" y="1408901"/>
                  <a:pt x="4875360" y="1477328"/>
                </a:cubicBezTo>
                <a:cubicBezTo>
                  <a:pt x="4668469" y="1545755"/>
                  <a:pt x="4458574" y="1458244"/>
                  <a:pt x="4340260" y="1477328"/>
                </a:cubicBezTo>
                <a:cubicBezTo>
                  <a:pt x="4221946" y="1496412"/>
                  <a:pt x="4132161" y="1455208"/>
                  <a:pt x="3924070" y="1477328"/>
                </a:cubicBezTo>
                <a:cubicBezTo>
                  <a:pt x="3715979" y="1499448"/>
                  <a:pt x="3546514" y="1424844"/>
                  <a:pt x="3210603" y="1477328"/>
                </a:cubicBezTo>
                <a:cubicBezTo>
                  <a:pt x="2874692" y="1529812"/>
                  <a:pt x="2976850" y="1460116"/>
                  <a:pt x="2794414" y="1477328"/>
                </a:cubicBezTo>
                <a:cubicBezTo>
                  <a:pt x="2611978" y="1494540"/>
                  <a:pt x="2397682" y="1417969"/>
                  <a:pt x="2259313" y="1477328"/>
                </a:cubicBezTo>
                <a:cubicBezTo>
                  <a:pt x="2120944" y="1536687"/>
                  <a:pt x="1900714" y="1436302"/>
                  <a:pt x="1605301" y="1477328"/>
                </a:cubicBezTo>
                <a:cubicBezTo>
                  <a:pt x="1309888" y="1518354"/>
                  <a:pt x="1237907" y="1406646"/>
                  <a:pt x="951290" y="1477328"/>
                </a:cubicBezTo>
                <a:cubicBezTo>
                  <a:pt x="664673" y="1548010"/>
                  <a:pt x="675123" y="1459689"/>
                  <a:pt x="535100" y="1477328"/>
                </a:cubicBezTo>
                <a:cubicBezTo>
                  <a:pt x="395077" y="1494967"/>
                  <a:pt x="155547" y="1473172"/>
                  <a:pt x="0" y="1477328"/>
                </a:cubicBezTo>
                <a:cubicBezTo>
                  <a:pt x="-21461" y="1235081"/>
                  <a:pt x="15000" y="1061185"/>
                  <a:pt x="0" y="955339"/>
                </a:cubicBezTo>
                <a:cubicBezTo>
                  <a:pt x="-15000" y="849493"/>
                  <a:pt x="4462" y="609757"/>
                  <a:pt x="0" y="433350"/>
                </a:cubicBezTo>
                <a:cubicBezTo>
                  <a:pt x="-4462" y="256943"/>
                  <a:pt x="31859" y="196422"/>
                  <a:pt x="0" y="0"/>
                </a:cubicBezTo>
                <a:close/>
              </a:path>
            </a:pathLst>
          </a:custGeom>
          <a:ln>
            <a:solidFill>
              <a:srgbClr val="FF99FF"/>
            </a:solidFill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Kristen ITC" panose="03050502040202030202" pitchFamily="66" charset="0"/>
              </a:rPr>
              <a:t>Prior Knowledge: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That Hindus believe in one God in many forms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That Hindus believe that God is present in all living things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What Hindus might learn about God from the story of the blind men and the elephant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How and why Hindus might use statues and images (murtis) in their worship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Suggest symbolic meanings expressed in the images</a:t>
            </a:r>
            <a:endParaRPr lang="en-GB" dirty="0">
              <a:latin typeface="Kristen ITC" panose="03050502040202030202" pitchFamily="66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99C326A-7EDC-42A8-AD3C-4A92E7594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53609"/>
              </p:ext>
            </p:extLst>
          </p:nvPr>
        </p:nvGraphicFramePr>
        <p:xfrm>
          <a:off x="384810" y="8312952"/>
          <a:ext cx="608838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95">
                  <a:extLst>
                    <a:ext uri="{9D8B030D-6E8A-4147-A177-3AD203B41FA5}">
                      <a16:colId xmlns:a16="http://schemas.microsoft.com/office/drawing/2014/main" val="526355100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3933996223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2818006446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1735614864"/>
                    </a:ext>
                  </a:extLst>
                </a:gridCol>
              </a:tblGrid>
              <a:tr h="4191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Key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3519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3664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38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3B3AD8C-AA36-415A-B4BB-B0E26A943867}"/>
              </a:ext>
            </a:extLst>
          </p:cNvPr>
          <p:cNvSpPr/>
          <p:nvPr/>
        </p:nvSpPr>
        <p:spPr>
          <a:xfrm>
            <a:off x="2632951" y="7846427"/>
            <a:ext cx="15921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Hinduism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C66FEC-5BD2-4915-9750-4099FCC00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2" y="3365158"/>
            <a:ext cx="4950035" cy="44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2 – Spring B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Why do Muslims believe it is important to obey God?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D5C71-F516-4020-A098-B882C968BD5B}"/>
              </a:ext>
            </a:extLst>
          </p:cNvPr>
          <p:cNvSpPr txBox="1"/>
          <p:nvPr/>
        </p:nvSpPr>
        <p:spPr>
          <a:xfrm>
            <a:off x="384810" y="1706302"/>
            <a:ext cx="6088380" cy="1477328"/>
          </a:xfrm>
          <a:custGeom>
            <a:avLst/>
            <a:gdLst>
              <a:gd name="connsiteX0" fmla="*/ 0 w 6088380"/>
              <a:gd name="connsiteY0" fmla="*/ 0 h 1477328"/>
              <a:gd name="connsiteX1" fmla="*/ 492605 w 6088380"/>
              <a:gd name="connsiteY1" fmla="*/ 0 h 1477328"/>
              <a:gd name="connsiteX2" fmla="*/ 1167862 w 6088380"/>
              <a:gd name="connsiteY2" fmla="*/ 0 h 1477328"/>
              <a:gd name="connsiteX3" fmla="*/ 1660467 w 6088380"/>
              <a:gd name="connsiteY3" fmla="*/ 0 h 1477328"/>
              <a:gd name="connsiteX4" fmla="*/ 2213956 w 6088380"/>
              <a:gd name="connsiteY4" fmla="*/ 0 h 1477328"/>
              <a:gd name="connsiteX5" fmla="*/ 2889213 w 6088380"/>
              <a:gd name="connsiteY5" fmla="*/ 0 h 1477328"/>
              <a:gd name="connsiteX6" fmla="*/ 3381818 w 6088380"/>
              <a:gd name="connsiteY6" fmla="*/ 0 h 1477328"/>
              <a:gd name="connsiteX7" fmla="*/ 3935307 w 6088380"/>
              <a:gd name="connsiteY7" fmla="*/ 0 h 1477328"/>
              <a:gd name="connsiteX8" fmla="*/ 4488797 w 6088380"/>
              <a:gd name="connsiteY8" fmla="*/ 0 h 1477328"/>
              <a:gd name="connsiteX9" fmla="*/ 4981402 w 6088380"/>
              <a:gd name="connsiteY9" fmla="*/ 0 h 1477328"/>
              <a:gd name="connsiteX10" fmla="*/ 5595775 w 6088380"/>
              <a:gd name="connsiteY10" fmla="*/ 0 h 1477328"/>
              <a:gd name="connsiteX11" fmla="*/ 6088380 w 6088380"/>
              <a:gd name="connsiteY11" fmla="*/ 0 h 1477328"/>
              <a:gd name="connsiteX12" fmla="*/ 6088380 w 6088380"/>
              <a:gd name="connsiteY12" fmla="*/ 507216 h 1477328"/>
              <a:gd name="connsiteX13" fmla="*/ 6088380 w 6088380"/>
              <a:gd name="connsiteY13" fmla="*/ 1014432 h 1477328"/>
              <a:gd name="connsiteX14" fmla="*/ 6088380 w 6088380"/>
              <a:gd name="connsiteY14" fmla="*/ 1477328 h 1477328"/>
              <a:gd name="connsiteX15" fmla="*/ 5656659 w 6088380"/>
              <a:gd name="connsiteY15" fmla="*/ 1477328 h 1477328"/>
              <a:gd name="connsiteX16" fmla="*/ 5042286 w 6088380"/>
              <a:gd name="connsiteY16" fmla="*/ 1477328 h 1477328"/>
              <a:gd name="connsiteX17" fmla="*/ 4610564 w 6088380"/>
              <a:gd name="connsiteY17" fmla="*/ 1477328 h 1477328"/>
              <a:gd name="connsiteX18" fmla="*/ 4239726 w 6088380"/>
              <a:gd name="connsiteY18" fmla="*/ 1477328 h 1477328"/>
              <a:gd name="connsiteX19" fmla="*/ 3686237 w 6088380"/>
              <a:gd name="connsiteY19" fmla="*/ 1477328 h 1477328"/>
              <a:gd name="connsiteX20" fmla="*/ 3071864 w 6088380"/>
              <a:gd name="connsiteY20" fmla="*/ 1477328 h 1477328"/>
              <a:gd name="connsiteX21" fmla="*/ 2518375 w 6088380"/>
              <a:gd name="connsiteY21" fmla="*/ 1477328 h 1477328"/>
              <a:gd name="connsiteX22" fmla="*/ 2147538 w 6088380"/>
              <a:gd name="connsiteY22" fmla="*/ 1477328 h 1477328"/>
              <a:gd name="connsiteX23" fmla="*/ 1533165 w 6088380"/>
              <a:gd name="connsiteY23" fmla="*/ 1477328 h 1477328"/>
              <a:gd name="connsiteX24" fmla="*/ 1101443 w 6088380"/>
              <a:gd name="connsiteY24" fmla="*/ 1477328 h 1477328"/>
              <a:gd name="connsiteX25" fmla="*/ 730606 w 6088380"/>
              <a:gd name="connsiteY25" fmla="*/ 1477328 h 1477328"/>
              <a:gd name="connsiteX26" fmla="*/ 0 w 6088380"/>
              <a:gd name="connsiteY26" fmla="*/ 1477328 h 1477328"/>
              <a:gd name="connsiteX27" fmla="*/ 0 w 6088380"/>
              <a:gd name="connsiteY27" fmla="*/ 1029205 h 1477328"/>
              <a:gd name="connsiteX28" fmla="*/ 0 w 6088380"/>
              <a:gd name="connsiteY28" fmla="*/ 536763 h 1477328"/>
              <a:gd name="connsiteX29" fmla="*/ 0 w 6088380"/>
              <a:gd name="connsiteY29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88380" h="1477328" fill="none" extrusionOk="0">
                <a:moveTo>
                  <a:pt x="0" y="0"/>
                </a:moveTo>
                <a:cubicBezTo>
                  <a:pt x="195272" y="-11987"/>
                  <a:pt x="300363" y="40975"/>
                  <a:pt x="492605" y="0"/>
                </a:cubicBezTo>
                <a:cubicBezTo>
                  <a:pt x="684848" y="-40975"/>
                  <a:pt x="912094" y="75720"/>
                  <a:pt x="1167862" y="0"/>
                </a:cubicBezTo>
                <a:cubicBezTo>
                  <a:pt x="1423630" y="-75720"/>
                  <a:pt x="1496014" y="49196"/>
                  <a:pt x="1660467" y="0"/>
                </a:cubicBezTo>
                <a:cubicBezTo>
                  <a:pt x="1824920" y="-49196"/>
                  <a:pt x="1985069" y="40068"/>
                  <a:pt x="2213956" y="0"/>
                </a:cubicBezTo>
                <a:cubicBezTo>
                  <a:pt x="2442843" y="-40068"/>
                  <a:pt x="2621520" y="66365"/>
                  <a:pt x="2889213" y="0"/>
                </a:cubicBezTo>
                <a:cubicBezTo>
                  <a:pt x="3156906" y="-66365"/>
                  <a:pt x="3271690" y="14363"/>
                  <a:pt x="3381818" y="0"/>
                </a:cubicBezTo>
                <a:cubicBezTo>
                  <a:pt x="3491946" y="-14363"/>
                  <a:pt x="3661291" y="3546"/>
                  <a:pt x="3935307" y="0"/>
                </a:cubicBezTo>
                <a:cubicBezTo>
                  <a:pt x="4209323" y="-3546"/>
                  <a:pt x="4290328" y="13133"/>
                  <a:pt x="4488797" y="0"/>
                </a:cubicBezTo>
                <a:cubicBezTo>
                  <a:pt x="4687266" y="-13133"/>
                  <a:pt x="4805723" y="23016"/>
                  <a:pt x="4981402" y="0"/>
                </a:cubicBezTo>
                <a:cubicBezTo>
                  <a:pt x="5157082" y="-23016"/>
                  <a:pt x="5450927" y="57902"/>
                  <a:pt x="5595775" y="0"/>
                </a:cubicBezTo>
                <a:cubicBezTo>
                  <a:pt x="5740623" y="-57902"/>
                  <a:pt x="5883014" y="18392"/>
                  <a:pt x="6088380" y="0"/>
                </a:cubicBezTo>
                <a:cubicBezTo>
                  <a:pt x="6145466" y="217217"/>
                  <a:pt x="6031181" y="369827"/>
                  <a:pt x="6088380" y="507216"/>
                </a:cubicBezTo>
                <a:cubicBezTo>
                  <a:pt x="6145579" y="644605"/>
                  <a:pt x="6055215" y="792395"/>
                  <a:pt x="6088380" y="1014432"/>
                </a:cubicBezTo>
                <a:cubicBezTo>
                  <a:pt x="6121545" y="1236469"/>
                  <a:pt x="6033224" y="1278975"/>
                  <a:pt x="6088380" y="1477328"/>
                </a:cubicBezTo>
                <a:cubicBezTo>
                  <a:pt x="5916454" y="1526418"/>
                  <a:pt x="5782071" y="1450852"/>
                  <a:pt x="5656659" y="1477328"/>
                </a:cubicBezTo>
                <a:cubicBezTo>
                  <a:pt x="5531247" y="1503804"/>
                  <a:pt x="5340549" y="1466836"/>
                  <a:pt x="5042286" y="1477328"/>
                </a:cubicBezTo>
                <a:cubicBezTo>
                  <a:pt x="4744023" y="1487820"/>
                  <a:pt x="4778183" y="1476209"/>
                  <a:pt x="4610564" y="1477328"/>
                </a:cubicBezTo>
                <a:cubicBezTo>
                  <a:pt x="4442945" y="1478447"/>
                  <a:pt x="4347782" y="1475714"/>
                  <a:pt x="4239726" y="1477328"/>
                </a:cubicBezTo>
                <a:cubicBezTo>
                  <a:pt x="4131670" y="1478942"/>
                  <a:pt x="3880188" y="1453672"/>
                  <a:pt x="3686237" y="1477328"/>
                </a:cubicBezTo>
                <a:cubicBezTo>
                  <a:pt x="3492286" y="1500984"/>
                  <a:pt x="3376452" y="1476011"/>
                  <a:pt x="3071864" y="1477328"/>
                </a:cubicBezTo>
                <a:cubicBezTo>
                  <a:pt x="2767276" y="1478645"/>
                  <a:pt x="2708299" y="1474406"/>
                  <a:pt x="2518375" y="1477328"/>
                </a:cubicBezTo>
                <a:cubicBezTo>
                  <a:pt x="2328451" y="1480250"/>
                  <a:pt x="2310904" y="1447119"/>
                  <a:pt x="2147538" y="1477328"/>
                </a:cubicBezTo>
                <a:cubicBezTo>
                  <a:pt x="1984172" y="1507537"/>
                  <a:pt x="1673891" y="1409001"/>
                  <a:pt x="1533165" y="1477328"/>
                </a:cubicBezTo>
                <a:cubicBezTo>
                  <a:pt x="1392439" y="1545655"/>
                  <a:pt x="1214513" y="1476616"/>
                  <a:pt x="1101443" y="1477328"/>
                </a:cubicBezTo>
                <a:cubicBezTo>
                  <a:pt x="988373" y="1478040"/>
                  <a:pt x="862037" y="1460363"/>
                  <a:pt x="730606" y="1477328"/>
                </a:cubicBezTo>
                <a:cubicBezTo>
                  <a:pt x="599175" y="1494293"/>
                  <a:pt x="285997" y="1439166"/>
                  <a:pt x="0" y="1477328"/>
                </a:cubicBezTo>
                <a:cubicBezTo>
                  <a:pt x="-39795" y="1354603"/>
                  <a:pt x="25289" y="1171963"/>
                  <a:pt x="0" y="1029205"/>
                </a:cubicBezTo>
                <a:cubicBezTo>
                  <a:pt x="-25289" y="886447"/>
                  <a:pt x="22255" y="768723"/>
                  <a:pt x="0" y="536763"/>
                </a:cubicBezTo>
                <a:cubicBezTo>
                  <a:pt x="-22255" y="304803"/>
                  <a:pt x="536" y="167136"/>
                  <a:pt x="0" y="0"/>
                </a:cubicBezTo>
                <a:close/>
              </a:path>
              <a:path w="6088380" h="1477328" stroke="0" extrusionOk="0">
                <a:moveTo>
                  <a:pt x="0" y="0"/>
                </a:moveTo>
                <a:cubicBezTo>
                  <a:pt x="88815" y="-14371"/>
                  <a:pt x="249134" y="36238"/>
                  <a:pt x="370838" y="0"/>
                </a:cubicBezTo>
                <a:cubicBezTo>
                  <a:pt x="492542" y="-36238"/>
                  <a:pt x="768613" y="37839"/>
                  <a:pt x="924327" y="0"/>
                </a:cubicBezTo>
                <a:cubicBezTo>
                  <a:pt x="1080041" y="-37839"/>
                  <a:pt x="1368582" y="9616"/>
                  <a:pt x="1599583" y="0"/>
                </a:cubicBezTo>
                <a:cubicBezTo>
                  <a:pt x="1830584" y="-9616"/>
                  <a:pt x="1992896" y="20845"/>
                  <a:pt x="2092189" y="0"/>
                </a:cubicBezTo>
                <a:cubicBezTo>
                  <a:pt x="2191482" y="-20845"/>
                  <a:pt x="2399178" y="47711"/>
                  <a:pt x="2584794" y="0"/>
                </a:cubicBezTo>
                <a:cubicBezTo>
                  <a:pt x="2770411" y="-47711"/>
                  <a:pt x="2907150" y="36783"/>
                  <a:pt x="3199167" y="0"/>
                </a:cubicBezTo>
                <a:cubicBezTo>
                  <a:pt x="3491184" y="-36783"/>
                  <a:pt x="3415526" y="6992"/>
                  <a:pt x="3570005" y="0"/>
                </a:cubicBezTo>
                <a:cubicBezTo>
                  <a:pt x="3724484" y="-6992"/>
                  <a:pt x="3850469" y="12117"/>
                  <a:pt x="4123494" y="0"/>
                </a:cubicBezTo>
                <a:cubicBezTo>
                  <a:pt x="4396519" y="-12117"/>
                  <a:pt x="4657386" y="20562"/>
                  <a:pt x="4798750" y="0"/>
                </a:cubicBezTo>
                <a:cubicBezTo>
                  <a:pt x="4940114" y="-20562"/>
                  <a:pt x="5145452" y="22935"/>
                  <a:pt x="5291356" y="0"/>
                </a:cubicBezTo>
                <a:cubicBezTo>
                  <a:pt x="5437260" y="-22935"/>
                  <a:pt x="5869382" y="93241"/>
                  <a:pt x="6088380" y="0"/>
                </a:cubicBezTo>
                <a:cubicBezTo>
                  <a:pt x="6098005" y="118967"/>
                  <a:pt x="6047968" y="351859"/>
                  <a:pt x="6088380" y="462896"/>
                </a:cubicBezTo>
                <a:cubicBezTo>
                  <a:pt x="6128792" y="573933"/>
                  <a:pt x="6081811" y="804781"/>
                  <a:pt x="6088380" y="970112"/>
                </a:cubicBezTo>
                <a:cubicBezTo>
                  <a:pt x="6094949" y="1135443"/>
                  <a:pt x="6043252" y="1360771"/>
                  <a:pt x="6088380" y="1477328"/>
                </a:cubicBezTo>
                <a:cubicBezTo>
                  <a:pt x="5928313" y="1519726"/>
                  <a:pt x="5859944" y="1475780"/>
                  <a:pt x="5717542" y="1477328"/>
                </a:cubicBezTo>
                <a:cubicBezTo>
                  <a:pt x="5575140" y="1478876"/>
                  <a:pt x="5415813" y="1436152"/>
                  <a:pt x="5224937" y="1477328"/>
                </a:cubicBezTo>
                <a:cubicBezTo>
                  <a:pt x="5034062" y="1518504"/>
                  <a:pt x="4976852" y="1473115"/>
                  <a:pt x="4854099" y="1477328"/>
                </a:cubicBezTo>
                <a:cubicBezTo>
                  <a:pt x="4731346" y="1481541"/>
                  <a:pt x="4496866" y="1415955"/>
                  <a:pt x="4178843" y="1477328"/>
                </a:cubicBezTo>
                <a:cubicBezTo>
                  <a:pt x="3860820" y="1538701"/>
                  <a:pt x="3947429" y="1445696"/>
                  <a:pt x="3808005" y="1477328"/>
                </a:cubicBezTo>
                <a:cubicBezTo>
                  <a:pt x="3668581" y="1508960"/>
                  <a:pt x="3536096" y="1456853"/>
                  <a:pt x="3315400" y="1477328"/>
                </a:cubicBezTo>
                <a:cubicBezTo>
                  <a:pt x="3094704" y="1497803"/>
                  <a:pt x="2945266" y="1436265"/>
                  <a:pt x="2701027" y="1477328"/>
                </a:cubicBezTo>
                <a:cubicBezTo>
                  <a:pt x="2456788" y="1518391"/>
                  <a:pt x="2284459" y="1404902"/>
                  <a:pt x="2086654" y="1477328"/>
                </a:cubicBezTo>
                <a:cubicBezTo>
                  <a:pt x="1888849" y="1549754"/>
                  <a:pt x="1800800" y="1463986"/>
                  <a:pt x="1715816" y="1477328"/>
                </a:cubicBezTo>
                <a:cubicBezTo>
                  <a:pt x="1630832" y="1490670"/>
                  <a:pt x="1335226" y="1441529"/>
                  <a:pt x="1040559" y="1477328"/>
                </a:cubicBezTo>
                <a:cubicBezTo>
                  <a:pt x="745892" y="1513127"/>
                  <a:pt x="247652" y="1464333"/>
                  <a:pt x="0" y="1477328"/>
                </a:cubicBezTo>
                <a:cubicBezTo>
                  <a:pt x="-15465" y="1285358"/>
                  <a:pt x="34598" y="1209191"/>
                  <a:pt x="0" y="1029205"/>
                </a:cubicBezTo>
                <a:cubicBezTo>
                  <a:pt x="-34598" y="849219"/>
                  <a:pt x="28953" y="778168"/>
                  <a:pt x="0" y="566309"/>
                </a:cubicBezTo>
                <a:cubicBezTo>
                  <a:pt x="-28953" y="354450"/>
                  <a:pt x="24292" y="175640"/>
                  <a:pt x="0" y="0"/>
                </a:cubicBezTo>
                <a:close/>
              </a:path>
            </a:pathLst>
          </a:custGeom>
          <a:ln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Kristen ITC" panose="03050502040202030202" pitchFamily="66" charset="0"/>
              </a:rPr>
              <a:t>Prior Knowledge: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That Muslims believe in one God (Allah)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That Muslims believe the world was created by God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Why Muslims might value the natural world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That Islam teaches that humans should be caretakers (stewards/Khalifahs) of the planet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Muslims might show respect for God by caring for the natural world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5F24E6D-EDEE-42C7-945B-7824C635B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53609"/>
              </p:ext>
            </p:extLst>
          </p:nvPr>
        </p:nvGraphicFramePr>
        <p:xfrm>
          <a:off x="384810" y="8312952"/>
          <a:ext cx="608838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95">
                  <a:extLst>
                    <a:ext uri="{9D8B030D-6E8A-4147-A177-3AD203B41FA5}">
                      <a16:colId xmlns:a16="http://schemas.microsoft.com/office/drawing/2014/main" val="526355100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3933996223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2818006446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1735614864"/>
                    </a:ext>
                  </a:extLst>
                </a:gridCol>
              </a:tblGrid>
              <a:tr h="4191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Key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3519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3664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38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2B14C1F-A015-4EB7-BC52-C68E29A4DCCB}"/>
              </a:ext>
            </a:extLst>
          </p:cNvPr>
          <p:cNvSpPr/>
          <p:nvPr/>
        </p:nvSpPr>
        <p:spPr>
          <a:xfrm>
            <a:off x="2953551" y="7846427"/>
            <a:ext cx="9509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Islam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75221-42BB-4624-85E1-975EE4A01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9" t="1123" r="2169" b="-1123"/>
          <a:stretch/>
        </p:blipFill>
        <p:spPr>
          <a:xfrm>
            <a:off x="2598518" y="5214955"/>
            <a:ext cx="3850625" cy="2361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43234B-11C4-400C-AA71-F83B753C4E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331"/>
          <a:stretch/>
        </p:blipFill>
        <p:spPr>
          <a:xfrm>
            <a:off x="260531" y="3985199"/>
            <a:ext cx="2158319" cy="2788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BB67FC-FC34-45F8-8EFF-7714FCB25A3D}"/>
              </a:ext>
            </a:extLst>
          </p:cNvPr>
          <p:cNvSpPr txBox="1"/>
          <p:nvPr/>
        </p:nvSpPr>
        <p:spPr>
          <a:xfrm>
            <a:off x="2764415" y="4753290"/>
            <a:ext cx="34318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Kristen ITC" panose="03050502040202030202" pitchFamily="66" charset="0"/>
              </a:rPr>
              <a:t>The Islamic place of worship is called a Mosque.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296427-7534-4F9A-953D-E3AAD0738949}"/>
              </a:ext>
            </a:extLst>
          </p:cNvPr>
          <p:cNvSpPr txBox="1"/>
          <p:nvPr/>
        </p:nvSpPr>
        <p:spPr>
          <a:xfrm>
            <a:off x="153801" y="3425467"/>
            <a:ext cx="254690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latin typeface="Kristen ITC" panose="03050502040202030202" pitchFamily="66" charset="0"/>
              </a:rPr>
              <a:t>There are 5 Pillars of Islam. In Y2 we </a:t>
            </a:r>
            <a:r>
              <a:rPr lang="en-GB" sz="1100">
                <a:latin typeface="Kristen ITC" panose="03050502040202030202" pitchFamily="66" charset="0"/>
              </a:rPr>
              <a:t>learn about </a:t>
            </a:r>
            <a:r>
              <a:rPr lang="en-GB" sz="1100" dirty="0">
                <a:latin typeface="Kristen ITC" panose="03050502040202030202" pitchFamily="66" charset="0"/>
              </a:rPr>
              <a:t>the first 2 Pillars of Islam.</a:t>
            </a:r>
            <a:endParaRPr lang="en-GB" sz="11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24F703-BA58-4D53-ABA5-32E03D72C151}"/>
              </a:ext>
            </a:extLst>
          </p:cNvPr>
          <p:cNvSpPr/>
          <p:nvPr/>
        </p:nvSpPr>
        <p:spPr>
          <a:xfrm>
            <a:off x="2598519" y="4753290"/>
            <a:ext cx="3925494" cy="3011727"/>
          </a:xfrm>
          <a:prstGeom prst="roundRect">
            <a:avLst>
              <a:gd name="adj" fmla="val 89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51A401-3A03-43AC-8838-9BD2C80DBD48}"/>
              </a:ext>
            </a:extLst>
          </p:cNvPr>
          <p:cNvSpPr/>
          <p:nvPr/>
        </p:nvSpPr>
        <p:spPr>
          <a:xfrm>
            <a:off x="201367" y="3325007"/>
            <a:ext cx="2353230" cy="3448952"/>
          </a:xfrm>
          <a:prstGeom prst="roundRect">
            <a:avLst>
              <a:gd name="adj" fmla="val 898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31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2 – Summer A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What unites the Christian community?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D5C71-F516-4020-A098-B882C968BD5B}"/>
              </a:ext>
            </a:extLst>
          </p:cNvPr>
          <p:cNvSpPr txBox="1"/>
          <p:nvPr/>
        </p:nvSpPr>
        <p:spPr>
          <a:xfrm>
            <a:off x="384810" y="1597908"/>
            <a:ext cx="6088380" cy="1477328"/>
          </a:xfrm>
          <a:custGeom>
            <a:avLst/>
            <a:gdLst>
              <a:gd name="connsiteX0" fmla="*/ 0 w 6088380"/>
              <a:gd name="connsiteY0" fmla="*/ 0 h 1477328"/>
              <a:gd name="connsiteX1" fmla="*/ 492605 w 6088380"/>
              <a:gd name="connsiteY1" fmla="*/ 0 h 1477328"/>
              <a:gd name="connsiteX2" fmla="*/ 1167862 w 6088380"/>
              <a:gd name="connsiteY2" fmla="*/ 0 h 1477328"/>
              <a:gd name="connsiteX3" fmla="*/ 1660467 w 6088380"/>
              <a:gd name="connsiteY3" fmla="*/ 0 h 1477328"/>
              <a:gd name="connsiteX4" fmla="*/ 2213956 w 6088380"/>
              <a:gd name="connsiteY4" fmla="*/ 0 h 1477328"/>
              <a:gd name="connsiteX5" fmla="*/ 2889213 w 6088380"/>
              <a:gd name="connsiteY5" fmla="*/ 0 h 1477328"/>
              <a:gd name="connsiteX6" fmla="*/ 3381818 w 6088380"/>
              <a:gd name="connsiteY6" fmla="*/ 0 h 1477328"/>
              <a:gd name="connsiteX7" fmla="*/ 3935307 w 6088380"/>
              <a:gd name="connsiteY7" fmla="*/ 0 h 1477328"/>
              <a:gd name="connsiteX8" fmla="*/ 4488797 w 6088380"/>
              <a:gd name="connsiteY8" fmla="*/ 0 h 1477328"/>
              <a:gd name="connsiteX9" fmla="*/ 4981402 w 6088380"/>
              <a:gd name="connsiteY9" fmla="*/ 0 h 1477328"/>
              <a:gd name="connsiteX10" fmla="*/ 5595775 w 6088380"/>
              <a:gd name="connsiteY10" fmla="*/ 0 h 1477328"/>
              <a:gd name="connsiteX11" fmla="*/ 6088380 w 6088380"/>
              <a:gd name="connsiteY11" fmla="*/ 0 h 1477328"/>
              <a:gd name="connsiteX12" fmla="*/ 6088380 w 6088380"/>
              <a:gd name="connsiteY12" fmla="*/ 507216 h 1477328"/>
              <a:gd name="connsiteX13" fmla="*/ 6088380 w 6088380"/>
              <a:gd name="connsiteY13" fmla="*/ 1014432 h 1477328"/>
              <a:gd name="connsiteX14" fmla="*/ 6088380 w 6088380"/>
              <a:gd name="connsiteY14" fmla="*/ 1477328 h 1477328"/>
              <a:gd name="connsiteX15" fmla="*/ 5656659 w 6088380"/>
              <a:gd name="connsiteY15" fmla="*/ 1477328 h 1477328"/>
              <a:gd name="connsiteX16" fmla="*/ 5042286 w 6088380"/>
              <a:gd name="connsiteY16" fmla="*/ 1477328 h 1477328"/>
              <a:gd name="connsiteX17" fmla="*/ 4610564 w 6088380"/>
              <a:gd name="connsiteY17" fmla="*/ 1477328 h 1477328"/>
              <a:gd name="connsiteX18" fmla="*/ 4239726 w 6088380"/>
              <a:gd name="connsiteY18" fmla="*/ 1477328 h 1477328"/>
              <a:gd name="connsiteX19" fmla="*/ 3686237 w 6088380"/>
              <a:gd name="connsiteY19" fmla="*/ 1477328 h 1477328"/>
              <a:gd name="connsiteX20" fmla="*/ 3071864 w 6088380"/>
              <a:gd name="connsiteY20" fmla="*/ 1477328 h 1477328"/>
              <a:gd name="connsiteX21" fmla="*/ 2518375 w 6088380"/>
              <a:gd name="connsiteY21" fmla="*/ 1477328 h 1477328"/>
              <a:gd name="connsiteX22" fmla="*/ 2147538 w 6088380"/>
              <a:gd name="connsiteY22" fmla="*/ 1477328 h 1477328"/>
              <a:gd name="connsiteX23" fmla="*/ 1533165 w 6088380"/>
              <a:gd name="connsiteY23" fmla="*/ 1477328 h 1477328"/>
              <a:gd name="connsiteX24" fmla="*/ 1101443 w 6088380"/>
              <a:gd name="connsiteY24" fmla="*/ 1477328 h 1477328"/>
              <a:gd name="connsiteX25" fmla="*/ 730606 w 6088380"/>
              <a:gd name="connsiteY25" fmla="*/ 1477328 h 1477328"/>
              <a:gd name="connsiteX26" fmla="*/ 0 w 6088380"/>
              <a:gd name="connsiteY26" fmla="*/ 1477328 h 1477328"/>
              <a:gd name="connsiteX27" fmla="*/ 0 w 6088380"/>
              <a:gd name="connsiteY27" fmla="*/ 1029205 h 1477328"/>
              <a:gd name="connsiteX28" fmla="*/ 0 w 6088380"/>
              <a:gd name="connsiteY28" fmla="*/ 536763 h 1477328"/>
              <a:gd name="connsiteX29" fmla="*/ 0 w 6088380"/>
              <a:gd name="connsiteY29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88380" h="1477328" fill="none" extrusionOk="0">
                <a:moveTo>
                  <a:pt x="0" y="0"/>
                </a:moveTo>
                <a:cubicBezTo>
                  <a:pt x="195272" y="-11987"/>
                  <a:pt x="300363" y="40975"/>
                  <a:pt x="492605" y="0"/>
                </a:cubicBezTo>
                <a:cubicBezTo>
                  <a:pt x="684848" y="-40975"/>
                  <a:pt x="912094" y="75720"/>
                  <a:pt x="1167862" y="0"/>
                </a:cubicBezTo>
                <a:cubicBezTo>
                  <a:pt x="1423630" y="-75720"/>
                  <a:pt x="1496014" y="49196"/>
                  <a:pt x="1660467" y="0"/>
                </a:cubicBezTo>
                <a:cubicBezTo>
                  <a:pt x="1824920" y="-49196"/>
                  <a:pt x="1985069" y="40068"/>
                  <a:pt x="2213956" y="0"/>
                </a:cubicBezTo>
                <a:cubicBezTo>
                  <a:pt x="2442843" y="-40068"/>
                  <a:pt x="2621520" y="66365"/>
                  <a:pt x="2889213" y="0"/>
                </a:cubicBezTo>
                <a:cubicBezTo>
                  <a:pt x="3156906" y="-66365"/>
                  <a:pt x="3271690" y="14363"/>
                  <a:pt x="3381818" y="0"/>
                </a:cubicBezTo>
                <a:cubicBezTo>
                  <a:pt x="3491946" y="-14363"/>
                  <a:pt x="3661291" y="3546"/>
                  <a:pt x="3935307" y="0"/>
                </a:cubicBezTo>
                <a:cubicBezTo>
                  <a:pt x="4209323" y="-3546"/>
                  <a:pt x="4290328" y="13133"/>
                  <a:pt x="4488797" y="0"/>
                </a:cubicBezTo>
                <a:cubicBezTo>
                  <a:pt x="4687266" y="-13133"/>
                  <a:pt x="4805723" y="23016"/>
                  <a:pt x="4981402" y="0"/>
                </a:cubicBezTo>
                <a:cubicBezTo>
                  <a:pt x="5157082" y="-23016"/>
                  <a:pt x="5450927" y="57902"/>
                  <a:pt x="5595775" y="0"/>
                </a:cubicBezTo>
                <a:cubicBezTo>
                  <a:pt x="5740623" y="-57902"/>
                  <a:pt x="5883014" y="18392"/>
                  <a:pt x="6088380" y="0"/>
                </a:cubicBezTo>
                <a:cubicBezTo>
                  <a:pt x="6145466" y="217217"/>
                  <a:pt x="6031181" y="369827"/>
                  <a:pt x="6088380" y="507216"/>
                </a:cubicBezTo>
                <a:cubicBezTo>
                  <a:pt x="6145579" y="644605"/>
                  <a:pt x="6055215" y="792395"/>
                  <a:pt x="6088380" y="1014432"/>
                </a:cubicBezTo>
                <a:cubicBezTo>
                  <a:pt x="6121545" y="1236469"/>
                  <a:pt x="6033224" y="1278975"/>
                  <a:pt x="6088380" y="1477328"/>
                </a:cubicBezTo>
                <a:cubicBezTo>
                  <a:pt x="5916454" y="1526418"/>
                  <a:pt x="5782071" y="1450852"/>
                  <a:pt x="5656659" y="1477328"/>
                </a:cubicBezTo>
                <a:cubicBezTo>
                  <a:pt x="5531247" y="1503804"/>
                  <a:pt x="5340549" y="1466836"/>
                  <a:pt x="5042286" y="1477328"/>
                </a:cubicBezTo>
                <a:cubicBezTo>
                  <a:pt x="4744023" y="1487820"/>
                  <a:pt x="4778183" y="1476209"/>
                  <a:pt x="4610564" y="1477328"/>
                </a:cubicBezTo>
                <a:cubicBezTo>
                  <a:pt x="4442945" y="1478447"/>
                  <a:pt x="4347782" y="1475714"/>
                  <a:pt x="4239726" y="1477328"/>
                </a:cubicBezTo>
                <a:cubicBezTo>
                  <a:pt x="4131670" y="1478942"/>
                  <a:pt x="3880188" y="1453672"/>
                  <a:pt x="3686237" y="1477328"/>
                </a:cubicBezTo>
                <a:cubicBezTo>
                  <a:pt x="3492286" y="1500984"/>
                  <a:pt x="3376452" y="1476011"/>
                  <a:pt x="3071864" y="1477328"/>
                </a:cubicBezTo>
                <a:cubicBezTo>
                  <a:pt x="2767276" y="1478645"/>
                  <a:pt x="2708299" y="1474406"/>
                  <a:pt x="2518375" y="1477328"/>
                </a:cubicBezTo>
                <a:cubicBezTo>
                  <a:pt x="2328451" y="1480250"/>
                  <a:pt x="2310904" y="1447119"/>
                  <a:pt x="2147538" y="1477328"/>
                </a:cubicBezTo>
                <a:cubicBezTo>
                  <a:pt x="1984172" y="1507537"/>
                  <a:pt x="1673891" y="1409001"/>
                  <a:pt x="1533165" y="1477328"/>
                </a:cubicBezTo>
                <a:cubicBezTo>
                  <a:pt x="1392439" y="1545655"/>
                  <a:pt x="1214513" y="1476616"/>
                  <a:pt x="1101443" y="1477328"/>
                </a:cubicBezTo>
                <a:cubicBezTo>
                  <a:pt x="988373" y="1478040"/>
                  <a:pt x="862037" y="1460363"/>
                  <a:pt x="730606" y="1477328"/>
                </a:cubicBezTo>
                <a:cubicBezTo>
                  <a:pt x="599175" y="1494293"/>
                  <a:pt x="285997" y="1439166"/>
                  <a:pt x="0" y="1477328"/>
                </a:cubicBezTo>
                <a:cubicBezTo>
                  <a:pt x="-39795" y="1354603"/>
                  <a:pt x="25289" y="1171963"/>
                  <a:pt x="0" y="1029205"/>
                </a:cubicBezTo>
                <a:cubicBezTo>
                  <a:pt x="-25289" y="886447"/>
                  <a:pt x="22255" y="768723"/>
                  <a:pt x="0" y="536763"/>
                </a:cubicBezTo>
                <a:cubicBezTo>
                  <a:pt x="-22255" y="304803"/>
                  <a:pt x="536" y="167136"/>
                  <a:pt x="0" y="0"/>
                </a:cubicBezTo>
                <a:close/>
              </a:path>
              <a:path w="6088380" h="1477328" stroke="0" extrusionOk="0">
                <a:moveTo>
                  <a:pt x="0" y="0"/>
                </a:moveTo>
                <a:cubicBezTo>
                  <a:pt x="88815" y="-14371"/>
                  <a:pt x="249134" y="36238"/>
                  <a:pt x="370838" y="0"/>
                </a:cubicBezTo>
                <a:cubicBezTo>
                  <a:pt x="492542" y="-36238"/>
                  <a:pt x="768613" y="37839"/>
                  <a:pt x="924327" y="0"/>
                </a:cubicBezTo>
                <a:cubicBezTo>
                  <a:pt x="1080041" y="-37839"/>
                  <a:pt x="1368582" y="9616"/>
                  <a:pt x="1599583" y="0"/>
                </a:cubicBezTo>
                <a:cubicBezTo>
                  <a:pt x="1830584" y="-9616"/>
                  <a:pt x="1992896" y="20845"/>
                  <a:pt x="2092189" y="0"/>
                </a:cubicBezTo>
                <a:cubicBezTo>
                  <a:pt x="2191482" y="-20845"/>
                  <a:pt x="2399178" y="47711"/>
                  <a:pt x="2584794" y="0"/>
                </a:cubicBezTo>
                <a:cubicBezTo>
                  <a:pt x="2770411" y="-47711"/>
                  <a:pt x="2907150" y="36783"/>
                  <a:pt x="3199167" y="0"/>
                </a:cubicBezTo>
                <a:cubicBezTo>
                  <a:pt x="3491184" y="-36783"/>
                  <a:pt x="3415526" y="6992"/>
                  <a:pt x="3570005" y="0"/>
                </a:cubicBezTo>
                <a:cubicBezTo>
                  <a:pt x="3724484" y="-6992"/>
                  <a:pt x="3850469" y="12117"/>
                  <a:pt x="4123494" y="0"/>
                </a:cubicBezTo>
                <a:cubicBezTo>
                  <a:pt x="4396519" y="-12117"/>
                  <a:pt x="4657386" y="20562"/>
                  <a:pt x="4798750" y="0"/>
                </a:cubicBezTo>
                <a:cubicBezTo>
                  <a:pt x="4940114" y="-20562"/>
                  <a:pt x="5145452" y="22935"/>
                  <a:pt x="5291356" y="0"/>
                </a:cubicBezTo>
                <a:cubicBezTo>
                  <a:pt x="5437260" y="-22935"/>
                  <a:pt x="5869382" y="93241"/>
                  <a:pt x="6088380" y="0"/>
                </a:cubicBezTo>
                <a:cubicBezTo>
                  <a:pt x="6098005" y="118967"/>
                  <a:pt x="6047968" y="351859"/>
                  <a:pt x="6088380" y="462896"/>
                </a:cubicBezTo>
                <a:cubicBezTo>
                  <a:pt x="6128792" y="573933"/>
                  <a:pt x="6081811" y="804781"/>
                  <a:pt x="6088380" y="970112"/>
                </a:cubicBezTo>
                <a:cubicBezTo>
                  <a:pt x="6094949" y="1135443"/>
                  <a:pt x="6043252" y="1360771"/>
                  <a:pt x="6088380" y="1477328"/>
                </a:cubicBezTo>
                <a:cubicBezTo>
                  <a:pt x="5928313" y="1519726"/>
                  <a:pt x="5859944" y="1475780"/>
                  <a:pt x="5717542" y="1477328"/>
                </a:cubicBezTo>
                <a:cubicBezTo>
                  <a:pt x="5575140" y="1478876"/>
                  <a:pt x="5415813" y="1436152"/>
                  <a:pt x="5224937" y="1477328"/>
                </a:cubicBezTo>
                <a:cubicBezTo>
                  <a:pt x="5034062" y="1518504"/>
                  <a:pt x="4976852" y="1473115"/>
                  <a:pt x="4854099" y="1477328"/>
                </a:cubicBezTo>
                <a:cubicBezTo>
                  <a:pt x="4731346" y="1481541"/>
                  <a:pt x="4496866" y="1415955"/>
                  <a:pt x="4178843" y="1477328"/>
                </a:cubicBezTo>
                <a:cubicBezTo>
                  <a:pt x="3860820" y="1538701"/>
                  <a:pt x="3947429" y="1445696"/>
                  <a:pt x="3808005" y="1477328"/>
                </a:cubicBezTo>
                <a:cubicBezTo>
                  <a:pt x="3668581" y="1508960"/>
                  <a:pt x="3536096" y="1456853"/>
                  <a:pt x="3315400" y="1477328"/>
                </a:cubicBezTo>
                <a:cubicBezTo>
                  <a:pt x="3094704" y="1497803"/>
                  <a:pt x="2945266" y="1436265"/>
                  <a:pt x="2701027" y="1477328"/>
                </a:cubicBezTo>
                <a:cubicBezTo>
                  <a:pt x="2456788" y="1518391"/>
                  <a:pt x="2284459" y="1404902"/>
                  <a:pt x="2086654" y="1477328"/>
                </a:cubicBezTo>
                <a:cubicBezTo>
                  <a:pt x="1888849" y="1549754"/>
                  <a:pt x="1800800" y="1463986"/>
                  <a:pt x="1715816" y="1477328"/>
                </a:cubicBezTo>
                <a:cubicBezTo>
                  <a:pt x="1630832" y="1490670"/>
                  <a:pt x="1335226" y="1441529"/>
                  <a:pt x="1040559" y="1477328"/>
                </a:cubicBezTo>
                <a:cubicBezTo>
                  <a:pt x="745892" y="1513127"/>
                  <a:pt x="247652" y="1464333"/>
                  <a:pt x="0" y="1477328"/>
                </a:cubicBezTo>
                <a:cubicBezTo>
                  <a:pt x="-15465" y="1285358"/>
                  <a:pt x="34598" y="1209191"/>
                  <a:pt x="0" y="1029205"/>
                </a:cubicBezTo>
                <a:cubicBezTo>
                  <a:pt x="-34598" y="849219"/>
                  <a:pt x="28953" y="778168"/>
                  <a:pt x="0" y="566309"/>
                </a:cubicBezTo>
                <a:cubicBezTo>
                  <a:pt x="-28953" y="354450"/>
                  <a:pt x="24292" y="175640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Kristen ITC" panose="03050502040202030202" pitchFamily="66" charset="0"/>
              </a:rPr>
              <a:t>Prior Knowledge: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That some Christians welcome babies into the God’s family (the Church) with baptism ceremonies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What it might mean to belong to the Church family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Features of baptism – </a:t>
            </a:r>
            <a:r>
              <a:rPr lang="en-GB" sz="1200" dirty="0" err="1">
                <a:latin typeface="Kristen ITC" panose="03050502040202030202" pitchFamily="66" charset="0"/>
              </a:rPr>
              <a:t>eg.</a:t>
            </a:r>
            <a:r>
              <a:rPr lang="en-GB" sz="1200" dirty="0">
                <a:latin typeface="Kristen ITC" panose="03050502040202030202" pitchFamily="66" charset="0"/>
              </a:rPr>
              <a:t> the font, candles, godparents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Why parents might want to have their child baptised 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What is means to belong to a family</a:t>
            </a:r>
            <a:endParaRPr lang="en-GB" dirty="0">
              <a:latin typeface="Kristen ITC" panose="03050502040202030202" pitchFamily="66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A492440-77BF-417C-B851-B323F42AE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53609"/>
              </p:ext>
            </p:extLst>
          </p:nvPr>
        </p:nvGraphicFramePr>
        <p:xfrm>
          <a:off x="384810" y="8312952"/>
          <a:ext cx="608838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95">
                  <a:extLst>
                    <a:ext uri="{9D8B030D-6E8A-4147-A177-3AD203B41FA5}">
                      <a16:colId xmlns:a16="http://schemas.microsoft.com/office/drawing/2014/main" val="526355100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3933996223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2818006446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1735614864"/>
                    </a:ext>
                  </a:extLst>
                </a:gridCol>
              </a:tblGrid>
              <a:tr h="4191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Key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3519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3664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38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B132C64-10F9-4F12-997E-1800A12B1469}"/>
              </a:ext>
            </a:extLst>
          </p:cNvPr>
          <p:cNvSpPr/>
          <p:nvPr/>
        </p:nvSpPr>
        <p:spPr>
          <a:xfrm>
            <a:off x="1552460" y="7923296"/>
            <a:ext cx="3395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Christianity - Church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35589-7823-49F9-875D-FFB6576A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32482" y="3336548"/>
            <a:ext cx="1627907" cy="1168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E40F78-3919-44BD-8248-94AAD0D67986}"/>
              </a:ext>
            </a:extLst>
          </p:cNvPr>
          <p:cNvSpPr txBox="1"/>
          <p:nvPr/>
        </p:nvSpPr>
        <p:spPr>
          <a:xfrm>
            <a:off x="1864918" y="3151507"/>
            <a:ext cx="263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Kristen ITC" panose="03050502040202030202" pitchFamily="66" charset="0"/>
              </a:rPr>
              <a:t>Lots of churches are made in the shape of a cross.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226C39-99A1-4D70-9690-3582D03A0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16" y="3131285"/>
            <a:ext cx="1990753" cy="1578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A55812-1894-404D-8E53-5B80DE17A2AA}"/>
              </a:ext>
            </a:extLst>
          </p:cNvPr>
          <p:cNvSpPr txBox="1"/>
          <p:nvPr/>
        </p:nvSpPr>
        <p:spPr>
          <a:xfrm>
            <a:off x="1952087" y="3816564"/>
            <a:ext cx="2596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Kristen ITC" panose="03050502040202030202" pitchFamily="66" charset="0"/>
              </a:rPr>
              <a:t>Lots of churches have a bell tower that has bells ringing at different times.</a:t>
            </a:r>
          </a:p>
        </p:txBody>
      </p:sp>
      <p:pic>
        <p:nvPicPr>
          <p:cNvPr id="13" name="Picture 12" descr="A picture containing text, screenshot, several&#10;&#10;Description automatically generated">
            <a:extLst>
              <a:ext uri="{FF2B5EF4-FFF2-40B4-BE49-F238E27FC236}">
                <a16:creationId xmlns:a16="http://schemas.microsoft.com/office/drawing/2014/main" id="{F31E8D52-251B-40E6-9727-EEE7C3B1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" y="4973169"/>
            <a:ext cx="6336031" cy="28485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46430C6-87E9-4014-89FC-249AA44B6750}"/>
              </a:ext>
            </a:extLst>
          </p:cNvPr>
          <p:cNvSpPr txBox="1"/>
          <p:nvPr/>
        </p:nvSpPr>
        <p:spPr>
          <a:xfrm>
            <a:off x="457201" y="6715760"/>
            <a:ext cx="1407718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Kristen ITC" panose="03050502040202030202" pitchFamily="66" charset="0"/>
              </a:rPr>
              <a:t>Font</a:t>
            </a:r>
            <a:r>
              <a:rPr lang="en-GB" sz="1200" dirty="0">
                <a:latin typeface="Kristen ITC" panose="03050502040202030202" pitchFamily="66" charset="0"/>
              </a:rPr>
              <a:t> – a large bowl that has holy water in it to baptise babies.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646BF8-0290-4DFE-9052-E17A7AD96A7F}"/>
              </a:ext>
            </a:extLst>
          </p:cNvPr>
          <p:cNvSpPr txBox="1"/>
          <p:nvPr/>
        </p:nvSpPr>
        <p:spPr>
          <a:xfrm>
            <a:off x="721360" y="5522008"/>
            <a:ext cx="140771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Kristen ITC" panose="03050502040202030202" pitchFamily="66" charset="0"/>
              </a:rPr>
              <a:t>Lectern – </a:t>
            </a:r>
            <a:r>
              <a:rPr lang="en-GB" sz="1200" dirty="0">
                <a:latin typeface="Kristen ITC" panose="03050502040202030202" pitchFamily="66" charset="0"/>
              </a:rPr>
              <a:t>a stand where the Bible is read from.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02E929-77DB-41FC-9EAA-08A2E720A2B0}"/>
              </a:ext>
            </a:extLst>
          </p:cNvPr>
          <p:cNvSpPr txBox="1"/>
          <p:nvPr/>
        </p:nvSpPr>
        <p:spPr>
          <a:xfrm>
            <a:off x="2173030" y="4745674"/>
            <a:ext cx="1228374" cy="1107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Kristen ITC" panose="03050502040202030202" pitchFamily="66" charset="0"/>
              </a:rPr>
              <a:t>Cross – </a:t>
            </a:r>
            <a:r>
              <a:rPr lang="en-GB" sz="1100" dirty="0">
                <a:latin typeface="Kristen ITC" panose="03050502040202030202" pitchFamily="66" charset="0"/>
              </a:rPr>
              <a:t>sometimes they will have Jesus on them, this is called a crucifix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34BB94-8B5B-42D0-A7AB-A55766103DBC}"/>
              </a:ext>
            </a:extLst>
          </p:cNvPr>
          <p:cNvSpPr txBox="1"/>
          <p:nvPr/>
        </p:nvSpPr>
        <p:spPr>
          <a:xfrm>
            <a:off x="3448603" y="4968309"/>
            <a:ext cx="1407718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Kristen ITC" panose="03050502040202030202" pitchFamily="66" charset="0"/>
              </a:rPr>
              <a:t>Altar – </a:t>
            </a:r>
            <a:r>
              <a:rPr lang="en-GB" sz="1200" dirty="0">
                <a:latin typeface="Kristen ITC" panose="03050502040202030202" pitchFamily="66" charset="0"/>
              </a:rPr>
              <a:t>the table in the Christian church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E0EBCC-B9CE-407D-99FD-FE20EBFCEEFC}"/>
              </a:ext>
            </a:extLst>
          </p:cNvPr>
          <p:cNvSpPr/>
          <p:nvPr/>
        </p:nvSpPr>
        <p:spPr>
          <a:xfrm>
            <a:off x="4893359" y="6353005"/>
            <a:ext cx="1407718" cy="74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C3466A-9AFD-4810-8657-BD700ECDD476}"/>
              </a:ext>
            </a:extLst>
          </p:cNvPr>
          <p:cNvSpPr txBox="1"/>
          <p:nvPr/>
        </p:nvSpPr>
        <p:spPr>
          <a:xfrm>
            <a:off x="4667478" y="6572752"/>
            <a:ext cx="1908731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Kristen ITC" panose="03050502040202030202" pitchFamily="66" charset="0"/>
              </a:rPr>
              <a:t>Pulpit – </a:t>
            </a:r>
            <a:r>
              <a:rPr lang="en-GB" sz="1100" dirty="0">
                <a:latin typeface="Kristen ITC" panose="03050502040202030202" pitchFamily="66" charset="0"/>
              </a:rPr>
              <a:t>where the priest stands to talk to people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597B54-8175-4738-9AFB-26454759BBD6}"/>
              </a:ext>
            </a:extLst>
          </p:cNvPr>
          <p:cNvSpPr txBox="1"/>
          <p:nvPr/>
        </p:nvSpPr>
        <p:spPr>
          <a:xfrm>
            <a:off x="4893360" y="5537834"/>
            <a:ext cx="1682849" cy="90024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Kristen ITC" panose="03050502040202030202" pitchFamily="66" charset="0"/>
              </a:rPr>
              <a:t>Stained glass windows  -</a:t>
            </a:r>
            <a:r>
              <a:rPr lang="en-GB" sz="1050" dirty="0">
                <a:latin typeface="Kristen ITC" panose="03050502040202030202" pitchFamily="66" charset="0"/>
              </a:rPr>
              <a:t> colourful windows made into pictures – usually showing a bible story</a:t>
            </a:r>
            <a:endParaRPr lang="en-GB" sz="1200" dirty="0">
              <a:latin typeface="Kristen ITC" panose="03050502040202030202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64B2E-C576-4F73-8AB7-C9AAEBE07C39}"/>
              </a:ext>
            </a:extLst>
          </p:cNvPr>
          <p:cNvSpPr txBox="1"/>
          <p:nvPr/>
        </p:nvSpPr>
        <p:spPr>
          <a:xfrm>
            <a:off x="4677639" y="7138311"/>
            <a:ext cx="1407718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Kristen ITC" panose="03050502040202030202" pitchFamily="66" charset="0"/>
              </a:rPr>
              <a:t>Pews – </a:t>
            </a:r>
            <a:r>
              <a:rPr lang="en-GB" sz="1100" dirty="0">
                <a:latin typeface="Kristen ITC" panose="03050502040202030202" pitchFamily="66" charset="0"/>
              </a:rPr>
              <a:t>long benches for people coming to church to sit on</a:t>
            </a:r>
          </a:p>
        </p:txBody>
      </p:sp>
    </p:spTree>
    <p:extLst>
      <p:ext uri="{BB962C8B-B14F-4D97-AF65-F5344CB8AC3E}">
        <p14:creationId xmlns:p14="http://schemas.microsoft.com/office/powerpoint/2010/main" val="368796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9B0262-C27A-41B3-B7EC-071AD5797441}"/>
              </a:ext>
            </a:extLst>
          </p:cNvPr>
          <p:cNvSpPr/>
          <p:nvPr/>
        </p:nvSpPr>
        <p:spPr>
          <a:xfrm>
            <a:off x="147804" y="136642"/>
            <a:ext cx="6573036" cy="963219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B0D2D-64BC-4C1D-873E-AF1974E70430}"/>
              </a:ext>
            </a:extLst>
          </p:cNvPr>
          <p:cNvSpPr/>
          <p:nvPr/>
        </p:nvSpPr>
        <p:spPr>
          <a:xfrm>
            <a:off x="147804" y="136642"/>
            <a:ext cx="65730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Year 2 – Summer B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What aspects of life really matter?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1026" name="Picture 2" descr="Bleak Hill Primary School Logo">
            <a:extLst>
              <a:ext uri="{FF2B5EF4-FFF2-40B4-BE49-F238E27FC236}">
                <a16:creationId xmlns:a16="http://schemas.microsoft.com/office/drawing/2014/main" id="{7F8A8C36-A793-4B43-A3E1-81C2C9DD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leak Hill Primary School Logo">
            <a:extLst>
              <a:ext uri="{FF2B5EF4-FFF2-40B4-BE49-F238E27FC236}">
                <a16:creationId xmlns:a16="http://schemas.microsoft.com/office/drawing/2014/main" id="{210D4D27-F2C5-46D3-B224-B1D2C98D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274320"/>
            <a:ext cx="624840" cy="6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D5C71-F516-4020-A098-B882C968BD5B}"/>
              </a:ext>
            </a:extLst>
          </p:cNvPr>
          <p:cNvSpPr txBox="1"/>
          <p:nvPr/>
        </p:nvSpPr>
        <p:spPr>
          <a:xfrm>
            <a:off x="384810" y="1597908"/>
            <a:ext cx="6088380" cy="2031325"/>
          </a:xfrm>
          <a:custGeom>
            <a:avLst/>
            <a:gdLst>
              <a:gd name="connsiteX0" fmla="*/ 0 w 6088380"/>
              <a:gd name="connsiteY0" fmla="*/ 0 h 2031325"/>
              <a:gd name="connsiteX1" fmla="*/ 675257 w 6088380"/>
              <a:gd name="connsiteY1" fmla="*/ 0 h 2031325"/>
              <a:gd name="connsiteX2" fmla="*/ 1228746 w 6088380"/>
              <a:gd name="connsiteY2" fmla="*/ 0 h 2031325"/>
              <a:gd name="connsiteX3" fmla="*/ 1904002 w 6088380"/>
              <a:gd name="connsiteY3" fmla="*/ 0 h 2031325"/>
              <a:gd name="connsiteX4" fmla="*/ 2396608 w 6088380"/>
              <a:gd name="connsiteY4" fmla="*/ 0 h 2031325"/>
              <a:gd name="connsiteX5" fmla="*/ 2950097 w 6088380"/>
              <a:gd name="connsiteY5" fmla="*/ 0 h 2031325"/>
              <a:gd name="connsiteX6" fmla="*/ 3503586 w 6088380"/>
              <a:gd name="connsiteY6" fmla="*/ 0 h 2031325"/>
              <a:gd name="connsiteX7" fmla="*/ 3996191 w 6088380"/>
              <a:gd name="connsiteY7" fmla="*/ 0 h 2031325"/>
              <a:gd name="connsiteX8" fmla="*/ 4610564 w 6088380"/>
              <a:gd name="connsiteY8" fmla="*/ 0 h 2031325"/>
              <a:gd name="connsiteX9" fmla="*/ 5285821 w 6088380"/>
              <a:gd name="connsiteY9" fmla="*/ 0 h 2031325"/>
              <a:gd name="connsiteX10" fmla="*/ 6088380 w 6088380"/>
              <a:gd name="connsiteY10" fmla="*/ 0 h 2031325"/>
              <a:gd name="connsiteX11" fmla="*/ 6088380 w 6088380"/>
              <a:gd name="connsiteY11" fmla="*/ 507831 h 2031325"/>
              <a:gd name="connsiteX12" fmla="*/ 6088380 w 6088380"/>
              <a:gd name="connsiteY12" fmla="*/ 954723 h 2031325"/>
              <a:gd name="connsiteX13" fmla="*/ 6088380 w 6088380"/>
              <a:gd name="connsiteY13" fmla="*/ 1421928 h 2031325"/>
              <a:gd name="connsiteX14" fmla="*/ 6088380 w 6088380"/>
              <a:gd name="connsiteY14" fmla="*/ 2031325 h 2031325"/>
              <a:gd name="connsiteX15" fmla="*/ 5595775 w 6088380"/>
              <a:gd name="connsiteY15" fmla="*/ 2031325 h 2031325"/>
              <a:gd name="connsiteX16" fmla="*/ 5224937 w 6088380"/>
              <a:gd name="connsiteY16" fmla="*/ 2031325 h 2031325"/>
              <a:gd name="connsiteX17" fmla="*/ 4671448 w 6088380"/>
              <a:gd name="connsiteY17" fmla="*/ 2031325 h 2031325"/>
              <a:gd name="connsiteX18" fmla="*/ 4057075 w 6088380"/>
              <a:gd name="connsiteY18" fmla="*/ 2031325 h 2031325"/>
              <a:gd name="connsiteX19" fmla="*/ 3503586 w 6088380"/>
              <a:gd name="connsiteY19" fmla="*/ 2031325 h 2031325"/>
              <a:gd name="connsiteX20" fmla="*/ 3132748 w 6088380"/>
              <a:gd name="connsiteY20" fmla="*/ 2031325 h 2031325"/>
              <a:gd name="connsiteX21" fmla="*/ 2518375 w 6088380"/>
              <a:gd name="connsiteY21" fmla="*/ 2031325 h 2031325"/>
              <a:gd name="connsiteX22" fmla="*/ 2086654 w 6088380"/>
              <a:gd name="connsiteY22" fmla="*/ 2031325 h 2031325"/>
              <a:gd name="connsiteX23" fmla="*/ 1715816 w 6088380"/>
              <a:gd name="connsiteY23" fmla="*/ 2031325 h 2031325"/>
              <a:gd name="connsiteX24" fmla="*/ 1344978 w 6088380"/>
              <a:gd name="connsiteY24" fmla="*/ 2031325 h 2031325"/>
              <a:gd name="connsiteX25" fmla="*/ 974141 w 6088380"/>
              <a:gd name="connsiteY25" fmla="*/ 2031325 h 2031325"/>
              <a:gd name="connsiteX26" fmla="*/ 0 w 6088380"/>
              <a:gd name="connsiteY26" fmla="*/ 2031325 h 2031325"/>
              <a:gd name="connsiteX27" fmla="*/ 0 w 6088380"/>
              <a:gd name="connsiteY27" fmla="*/ 1564120 h 2031325"/>
              <a:gd name="connsiteX28" fmla="*/ 0 w 6088380"/>
              <a:gd name="connsiteY28" fmla="*/ 1015663 h 2031325"/>
              <a:gd name="connsiteX29" fmla="*/ 0 w 6088380"/>
              <a:gd name="connsiteY29" fmla="*/ 507831 h 2031325"/>
              <a:gd name="connsiteX30" fmla="*/ 0 w 6088380"/>
              <a:gd name="connsiteY30" fmla="*/ 0 h 20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8380" h="2031325" fill="none" extrusionOk="0">
                <a:moveTo>
                  <a:pt x="0" y="0"/>
                </a:moveTo>
                <a:cubicBezTo>
                  <a:pt x="239564" y="-73431"/>
                  <a:pt x="496897" y="38154"/>
                  <a:pt x="675257" y="0"/>
                </a:cubicBezTo>
                <a:cubicBezTo>
                  <a:pt x="853617" y="-38154"/>
                  <a:pt x="999859" y="40068"/>
                  <a:pt x="1228746" y="0"/>
                </a:cubicBezTo>
                <a:cubicBezTo>
                  <a:pt x="1457633" y="-40068"/>
                  <a:pt x="1636632" y="68806"/>
                  <a:pt x="1904002" y="0"/>
                </a:cubicBezTo>
                <a:cubicBezTo>
                  <a:pt x="2171372" y="-68806"/>
                  <a:pt x="2285439" y="11293"/>
                  <a:pt x="2396608" y="0"/>
                </a:cubicBezTo>
                <a:cubicBezTo>
                  <a:pt x="2507777" y="-11293"/>
                  <a:pt x="2676081" y="3546"/>
                  <a:pt x="2950097" y="0"/>
                </a:cubicBezTo>
                <a:cubicBezTo>
                  <a:pt x="3224113" y="-3546"/>
                  <a:pt x="3306154" y="17112"/>
                  <a:pt x="3503586" y="0"/>
                </a:cubicBezTo>
                <a:cubicBezTo>
                  <a:pt x="3701018" y="-17112"/>
                  <a:pt x="3820512" y="23016"/>
                  <a:pt x="3996191" y="0"/>
                </a:cubicBezTo>
                <a:cubicBezTo>
                  <a:pt x="4171871" y="-23016"/>
                  <a:pt x="4465716" y="57902"/>
                  <a:pt x="4610564" y="0"/>
                </a:cubicBezTo>
                <a:cubicBezTo>
                  <a:pt x="4755412" y="-57902"/>
                  <a:pt x="5089784" y="22410"/>
                  <a:pt x="5285821" y="0"/>
                </a:cubicBezTo>
                <a:cubicBezTo>
                  <a:pt x="5481858" y="-22410"/>
                  <a:pt x="5783304" y="61394"/>
                  <a:pt x="6088380" y="0"/>
                </a:cubicBezTo>
                <a:cubicBezTo>
                  <a:pt x="6119202" y="222253"/>
                  <a:pt x="6070631" y="358684"/>
                  <a:pt x="6088380" y="507831"/>
                </a:cubicBezTo>
                <a:cubicBezTo>
                  <a:pt x="6106129" y="656978"/>
                  <a:pt x="6041715" y="804072"/>
                  <a:pt x="6088380" y="954723"/>
                </a:cubicBezTo>
                <a:cubicBezTo>
                  <a:pt x="6135045" y="1105374"/>
                  <a:pt x="6066744" y="1318373"/>
                  <a:pt x="6088380" y="1421928"/>
                </a:cubicBezTo>
                <a:cubicBezTo>
                  <a:pt x="6110016" y="1525484"/>
                  <a:pt x="6035186" y="1776546"/>
                  <a:pt x="6088380" y="2031325"/>
                </a:cubicBezTo>
                <a:cubicBezTo>
                  <a:pt x="5920841" y="2090338"/>
                  <a:pt x="5712990" y="2022838"/>
                  <a:pt x="5595775" y="2031325"/>
                </a:cubicBezTo>
                <a:cubicBezTo>
                  <a:pt x="5478560" y="2039812"/>
                  <a:pt x="5332993" y="2029711"/>
                  <a:pt x="5224937" y="2031325"/>
                </a:cubicBezTo>
                <a:cubicBezTo>
                  <a:pt x="5116881" y="2032939"/>
                  <a:pt x="4865399" y="2007669"/>
                  <a:pt x="4671448" y="2031325"/>
                </a:cubicBezTo>
                <a:cubicBezTo>
                  <a:pt x="4477497" y="2054981"/>
                  <a:pt x="4361663" y="2030008"/>
                  <a:pt x="4057075" y="2031325"/>
                </a:cubicBezTo>
                <a:cubicBezTo>
                  <a:pt x="3752487" y="2032642"/>
                  <a:pt x="3693510" y="2028403"/>
                  <a:pt x="3503586" y="2031325"/>
                </a:cubicBezTo>
                <a:cubicBezTo>
                  <a:pt x="3313662" y="2034247"/>
                  <a:pt x="3302950" y="2002803"/>
                  <a:pt x="3132748" y="2031325"/>
                </a:cubicBezTo>
                <a:cubicBezTo>
                  <a:pt x="2962546" y="2059847"/>
                  <a:pt x="2659101" y="1962998"/>
                  <a:pt x="2518375" y="2031325"/>
                </a:cubicBezTo>
                <a:cubicBezTo>
                  <a:pt x="2377649" y="2099652"/>
                  <a:pt x="2191524" y="2023407"/>
                  <a:pt x="2086654" y="2031325"/>
                </a:cubicBezTo>
                <a:cubicBezTo>
                  <a:pt x="1981784" y="2039243"/>
                  <a:pt x="1847321" y="2016507"/>
                  <a:pt x="1715816" y="2031325"/>
                </a:cubicBezTo>
                <a:cubicBezTo>
                  <a:pt x="1584311" y="2046143"/>
                  <a:pt x="1455589" y="2029488"/>
                  <a:pt x="1344978" y="2031325"/>
                </a:cubicBezTo>
                <a:cubicBezTo>
                  <a:pt x="1234367" y="2033162"/>
                  <a:pt x="1070497" y="2021648"/>
                  <a:pt x="974141" y="2031325"/>
                </a:cubicBezTo>
                <a:cubicBezTo>
                  <a:pt x="877785" y="2041002"/>
                  <a:pt x="385699" y="1946813"/>
                  <a:pt x="0" y="2031325"/>
                </a:cubicBezTo>
                <a:cubicBezTo>
                  <a:pt x="-12000" y="1910620"/>
                  <a:pt x="21396" y="1711077"/>
                  <a:pt x="0" y="1564120"/>
                </a:cubicBezTo>
                <a:cubicBezTo>
                  <a:pt x="-21396" y="1417163"/>
                  <a:pt x="27310" y="1268675"/>
                  <a:pt x="0" y="1015663"/>
                </a:cubicBezTo>
                <a:cubicBezTo>
                  <a:pt x="-27310" y="762651"/>
                  <a:pt x="48149" y="711156"/>
                  <a:pt x="0" y="507831"/>
                </a:cubicBezTo>
                <a:cubicBezTo>
                  <a:pt x="-48149" y="304506"/>
                  <a:pt x="33580" y="103625"/>
                  <a:pt x="0" y="0"/>
                </a:cubicBezTo>
                <a:close/>
              </a:path>
              <a:path w="6088380" h="2031325" stroke="0" extrusionOk="0">
                <a:moveTo>
                  <a:pt x="0" y="0"/>
                </a:moveTo>
                <a:cubicBezTo>
                  <a:pt x="88815" y="-14371"/>
                  <a:pt x="249134" y="36238"/>
                  <a:pt x="370838" y="0"/>
                </a:cubicBezTo>
                <a:cubicBezTo>
                  <a:pt x="492542" y="-36238"/>
                  <a:pt x="768613" y="37839"/>
                  <a:pt x="924327" y="0"/>
                </a:cubicBezTo>
                <a:cubicBezTo>
                  <a:pt x="1080041" y="-37839"/>
                  <a:pt x="1368582" y="9616"/>
                  <a:pt x="1599583" y="0"/>
                </a:cubicBezTo>
                <a:cubicBezTo>
                  <a:pt x="1830584" y="-9616"/>
                  <a:pt x="1992896" y="20845"/>
                  <a:pt x="2092189" y="0"/>
                </a:cubicBezTo>
                <a:cubicBezTo>
                  <a:pt x="2191482" y="-20845"/>
                  <a:pt x="2399178" y="47711"/>
                  <a:pt x="2584794" y="0"/>
                </a:cubicBezTo>
                <a:cubicBezTo>
                  <a:pt x="2770411" y="-47711"/>
                  <a:pt x="2907150" y="36783"/>
                  <a:pt x="3199167" y="0"/>
                </a:cubicBezTo>
                <a:cubicBezTo>
                  <a:pt x="3491184" y="-36783"/>
                  <a:pt x="3415526" y="6992"/>
                  <a:pt x="3570005" y="0"/>
                </a:cubicBezTo>
                <a:cubicBezTo>
                  <a:pt x="3724484" y="-6992"/>
                  <a:pt x="3850469" y="12117"/>
                  <a:pt x="4123494" y="0"/>
                </a:cubicBezTo>
                <a:cubicBezTo>
                  <a:pt x="4396519" y="-12117"/>
                  <a:pt x="4657386" y="20562"/>
                  <a:pt x="4798750" y="0"/>
                </a:cubicBezTo>
                <a:cubicBezTo>
                  <a:pt x="4940114" y="-20562"/>
                  <a:pt x="5145452" y="22935"/>
                  <a:pt x="5291356" y="0"/>
                </a:cubicBezTo>
                <a:cubicBezTo>
                  <a:pt x="5437260" y="-22935"/>
                  <a:pt x="5869382" y="93241"/>
                  <a:pt x="6088380" y="0"/>
                </a:cubicBezTo>
                <a:cubicBezTo>
                  <a:pt x="6100642" y="224031"/>
                  <a:pt x="6061145" y="250391"/>
                  <a:pt x="6088380" y="467205"/>
                </a:cubicBezTo>
                <a:cubicBezTo>
                  <a:pt x="6115615" y="684020"/>
                  <a:pt x="6067877" y="888510"/>
                  <a:pt x="6088380" y="995349"/>
                </a:cubicBezTo>
                <a:cubicBezTo>
                  <a:pt x="6108883" y="1102188"/>
                  <a:pt x="6083907" y="1313601"/>
                  <a:pt x="6088380" y="1462554"/>
                </a:cubicBezTo>
                <a:cubicBezTo>
                  <a:pt x="6092853" y="1611508"/>
                  <a:pt x="6082685" y="1823021"/>
                  <a:pt x="6088380" y="2031325"/>
                </a:cubicBezTo>
                <a:cubicBezTo>
                  <a:pt x="5929535" y="2036846"/>
                  <a:pt x="5814993" y="1983018"/>
                  <a:pt x="5656659" y="2031325"/>
                </a:cubicBezTo>
                <a:cubicBezTo>
                  <a:pt x="5498325" y="2079632"/>
                  <a:pt x="5408574" y="2027112"/>
                  <a:pt x="5285821" y="2031325"/>
                </a:cubicBezTo>
                <a:cubicBezTo>
                  <a:pt x="5163068" y="2035538"/>
                  <a:pt x="4934458" y="1973638"/>
                  <a:pt x="4610564" y="2031325"/>
                </a:cubicBezTo>
                <a:cubicBezTo>
                  <a:pt x="4286670" y="2089012"/>
                  <a:pt x="4379150" y="1999693"/>
                  <a:pt x="4239726" y="2031325"/>
                </a:cubicBezTo>
                <a:cubicBezTo>
                  <a:pt x="4100302" y="2062957"/>
                  <a:pt x="3967817" y="2010850"/>
                  <a:pt x="3747121" y="2031325"/>
                </a:cubicBezTo>
                <a:cubicBezTo>
                  <a:pt x="3526425" y="2051800"/>
                  <a:pt x="3376987" y="1990262"/>
                  <a:pt x="3132748" y="2031325"/>
                </a:cubicBezTo>
                <a:cubicBezTo>
                  <a:pt x="2888509" y="2072388"/>
                  <a:pt x="2716180" y="1958899"/>
                  <a:pt x="2518375" y="2031325"/>
                </a:cubicBezTo>
                <a:cubicBezTo>
                  <a:pt x="2320570" y="2103751"/>
                  <a:pt x="2226335" y="2008808"/>
                  <a:pt x="2147538" y="2031325"/>
                </a:cubicBezTo>
                <a:cubicBezTo>
                  <a:pt x="2068741" y="2053842"/>
                  <a:pt x="1766948" y="1995526"/>
                  <a:pt x="1472281" y="2031325"/>
                </a:cubicBezTo>
                <a:cubicBezTo>
                  <a:pt x="1177614" y="2067124"/>
                  <a:pt x="936336" y="2001124"/>
                  <a:pt x="797024" y="2031325"/>
                </a:cubicBezTo>
                <a:cubicBezTo>
                  <a:pt x="657712" y="2061526"/>
                  <a:pt x="252547" y="1984644"/>
                  <a:pt x="0" y="2031325"/>
                </a:cubicBezTo>
                <a:cubicBezTo>
                  <a:pt x="-8781" y="1877494"/>
                  <a:pt x="17736" y="1791120"/>
                  <a:pt x="0" y="1564120"/>
                </a:cubicBezTo>
                <a:cubicBezTo>
                  <a:pt x="-17736" y="1337120"/>
                  <a:pt x="48979" y="1301314"/>
                  <a:pt x="0" y="1076602"/>
                </a:cubicBezTo>
                <a:cubicBezTo>
                  <a:pt x="-48979" y="851890"/>
                  <a:pt x="25835" y="757198"/>
                  <a:pt x="0" y="589084"/>
                </a:cubicBezTo>
                <a:cubicBezTo>
                  <a:pt x="-25835" y="420970"/>
                  <a:pt x="30477" y="265692"/>
                  <a:pt x="0" y="0"/>
                </a:cubicBezTo>
                <a:close/>
              </a:path>
            </a:pathLst>
          </a:custGeom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Kristen ITC" panose="03050502040202030202" pitchFamily="66" charset="0"/>
              </a:rPr>
              <a:t>Prior Knowledge: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Give an example of a key belief (</a:t>
            </a:r>
            <a:r>
              <a:rPr lang="en-GB" sz="1200" dirty="0" err="1">
                <a:latin typeface="Kristen ITC" panose="03050502040202030202" pitchFamily="66" charset="0"/>
              </a:rPr>
              <a:t>ie</a:t>
            </a:r>
            <a:r>
              <a:rPr lang="en-GB" sz="1200" dirty="0">
                <a:latin typeface="Kristen ITC" panose="03050502040202030202" pitchFamily="66" charset="0"/>
              </a:rPr>
              <a:t>. that Jews believe in one God) and/or a religious story (the story of Noah and/or Abraham)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Give an example of a core value or commitment (trusting that God will keep his promise)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Use some religious words and phrases to recognise and name features of religious traditions (</a:t>
            </a:r>
            <a:r>
              <a:rPr lang="en-GB" sz="1200" dirty="0" err="1">
                <a:latin typeface="Kristen ITC" panose="03050502040202030202" pitchFamily="66" charset="0"/>
              </a:rPr>
              <a:t>eg.</a:t>
            </a:r>
            <a:r>
              <a:rPr lang="en-GB" sz="1200" dirty="0">
                <a:latin typeface="Kristen ITC" panose="03050502040202030202" pitchFamily="66" charset="0"/>
              </a:rPr>
              <a:t> Sukkot, festival)</a:t>
            </a:r>
          </a:p>
          <a:p>
            <a:r>
              <a:rPr lang="en-GB" sz="1200" dirty="0">
                <a:latin typeface="Kristen ITC" panose="03050502040202030202" pitchFamily="66" charset="0"/>
              </a:rPr>
              <a:t>Talk about the way that religious beliefs might influence the way a person behaves (</a:t>
            </a:r>
            <a:r>
              <a:rPr lang="en-GB" sz="1200" dirty="0" err="1">
                <a:latin typeface="Kristen ITC" panose="03050502040202030202" pitchFamily="66" charset="0"/>
              </a:rPr>
              <a:t>eg.</a:t>
            </a:r>
            <a:r>
              <a:rPr lang="en-GB" sz="1200" dirty="0">
                <a:latin typeface="Kristen ITC" panose="03050502040202030202" pitchFamily="66" charset="0"/>
              </a:rPr>
              <a:t> like Noah and Abraham, Jewish people should trust that God keeps his promises)</a:t>
            </a:r>
            <a:endParaRPr lang="en-GB" dirty="0">
              <a:latin typeface="Kristen ITC" panose="03050502040202030202" pitchFamily="66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3CE90E4-30B0-4765-AFBB-189BDB8CF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53609"/>
              </p:ext>
            </p:extLst>
          </p:nvPr>
        </p:nvGraphicFramePr>
        <p:xfrm>
          <a:off x="384810" y="8312952"/>
          <a:ext cx="608838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95">
                  <a:extLst>
                    <a:ext uri="{9D8B030D-6E8A-4147-A177-3AD203B41FA5}">
                      <a16:colId xmlns:a16="http://schemas.microsoft.com/office/drawing/2014/main" val="526355100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3933996223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2818006446"/>
                    </a:ext>
                  </a:extLst>
                </a:gridCol>
                <a:gridCol w="1522095">
                  <a:extLst>
                    <a:ext uri="{9D8B030D-6E8A-4147-A177-3AD203B41FA5}">
                      <a16:colId xmlns:a16="http://schemas.microsoft.com/office/drawing/2014/main" val="1735614864"/>
                    </a:ext>
                  </a:extLst>
                </a:gridCol>
              </a:tblGrid>
              <a:tr h="4191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  <a:latin typeface="Kristen ITC" panose="03050502040202030202" pitchFamily="66" charset="0"/>
                        </a:rPr>
                        <a:t>Key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3519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3664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389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5BCE765-2AEF-4B91-A69A-BB86F78380E6}"/>
              </a:ext>
            </a:extLst>
          </p:cNvPr>
          <p:cNvSpPr/>
          <p:nvPr/>
        </p:nvSpPr>
        <p:spPr>
          <a:xfrm>
            <a:off x="2720312" y="7883531"/>
            <a:ext cx="14173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risten ITC" panose="03050502040202030202" pitchFamily="66" charset="0"/>
              </a:rPr>
              <a:t>Judaism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8BD5B-D57B-45CC-95B4-C70E37EC9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95" y="3800311"/>
            <a:ext cx="3491263" cy="17825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E1E917-1EB4-4EB3-BCAA-438BB5340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1" t="7477" r="5603" b="1910"/>
          <a:stretch/>
        </p:blipFill>
        <p:spPr>
          <a:xfrm>
            <a:off x="3865102" y="4076417"/>
            <a:ext cx="2529778" cy="333975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23360C3-CAD3-4BF4-B3C0-8665F87BE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96" y="5621632"/>
            <a:ext cx="2398442" cy="19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DD0B0676FC8C4A893F0493BEA66081" ma:contentTypeVersion="16" ma:contentTypeDescription="Create a new document." ma:contentTypeScope="" ma:versionID="58713a6decfbdeee94511f2ff61aa38d">
  <xsd:schema xmlns:xsd="http://www.w3.org/2001/XMLSchema" xmlns:xs="http://www.w3.org/2001/XMLSchema" xmlns:p="http://schemas.microsoft.com/office/2006/metadata/properties" xmlns:ns2="e170927c-75ca-447c-86eb-5badc8e894e3" xmlns:ns3="d35e2643-871c-461a-bb62-ac28bdf3ac95" targetNamespace="http://schemas.microsoft.com/office/2006/metadata/properties" ma:root="true" ma:fieldsID="37ff91012f02571d2287bfb3addd71cd" ns2:_="" ns3:_="">
    <xsd:import namespace="e170927c-75ca-447c-86eb-5badc8e894e3"/>
    <xsd:import namespace="d35e2643-871c-461a-bb62-ac28bdf3a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0927c-75ca-447c-86eb-5badc8e89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e2643-871c-461a-bb62-ac28bdf3a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5cfd12-fccb-4168-8aef-7cdd5ede2296}" ma:internalName="TaxCatchAll" ma:showField="CatchAllData" ma:web="d35e2643-871c-461a-bb62-ac28bdf3a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35e2643-871c-461a-bb62-ac28bdf3ac95" xsi:nil="true"/>
    <lcf76f155ced4ddcb4097134ff3c332f xmlns="e170927c-75ca-447c-86eb-5badc8e894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AACD57-79D9-44CD-BAB3-0A47978725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2F359-5915-4359-A7EA-837DFB3B3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70927c-75ca-447c-86eb-5badc8e894e3"/>
    <ds:schemaRef ds:uri="d35e2643-871c-461a-bb62-ac28bdf3a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E0F499-1F4D-4EB2-A1BB-17E8CB9EF4B4}">
  <ds:schemaRefs>
    <ds:schemaRef ds:uri="http://schemas.microsoft.com/office/2006/metadata/properties"/>
    <ds:schemaRef ds:uri="http://schemas.microsoft.com/office/infopath/2007/PartnerControls"/>
    <ds:schemaRef ds:uri="d35e2643-871c-461a-bb62-ac28bdf3ac95"/>
    <ds:schemaRef ds:uri="e170927c-75ca-447c-86eb-5badc8e894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774</Words>
  <Application>Microsoft Office PowerPoint</Application>
  <PresentationFormat>A4 Paper (210x297 mm)</PresentationFormat>
  <Paragraphs>93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Darroch</dc:creator>
  <cp:lastModifiedBy>Rachel Heyes</cp:lastModifiedBy>
  <cp:revision>3</cp:revision>
  <dcterms:created xsi:type="dcterms:W3CDTF">2022-11-18T09:35:48Z</dcterms:created>
  <dcterms:modified xsi:type="dcterms:W3CDTF">2023-01-02T16:38:40Z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0x01010031DD0B0676FC8C4A893F0493BEA66081</vt:lpwstr>
  </property>
  <property fmtid="{D5CDD505-2E9C-101B-9397-08002B2CF9AE}" pid="3" name="MediaServiceImageTags">
    <vt:lpwstr/>
  </property>
</Properties>
</file>