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130B7-2262-45B7-BBAB-EF06F62D40B7}" v="107" dt="2022-11-28T17:17:5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eyes" userId="deed9a2a-878a-437d-906e-f0a12ee26167" providerId="ADAL" clId="{65B130B7-2262-45B7-BBAB-EF06F62D40B7}"/>
    <pc:docChg chg="undo redo custSel modSld">
      <pc:chgData name="Rachel Heyes" userId="deed9a2a-878a-437d-906e-f0a12ee26167" providerId="ADAL" clId="{65B130B7-2262-45B7-BBAB-EF06F62D40B7}" dt="2022-11-30T19:59:39.597" v="1387" actId="1076"/>
      <pc:docMkLst>
        <pc:docMk/>
      </pc:docMkLst>
      <pc:sldChg chg="addSp delSp modSp mod">
        <pc:chgData name="Rachel Heyes" userId="deed9a2a-878a-437d-906e-f0a12ee26167" providerId="ADAL" clId="{65B130B7-2262-45B7-BBAB-EF06F62D40B7}" dt="2022-11-28T17:12:59.985" v="1348" actId="478"/>
        <pc:sldMkLst>
          <pc:docMk/>
          <pc:sldMk cId="2817668491" sldId="256"/>
        </pc:sldMkLst>
        <pc:spChg chg="mod">
          <ac:chgData name="Rachel Heyes" userId="deed9a2a-878a-437d-906e-f0a12ee26167" providerId="ADAL" clId="{65B130B7-2262-45B7-BBAB-EF06F62D40B7}" dt="2022-11-22T19:15:05.973" v="17" actId="21"/>
          <ac:spMkLst>
            <pc:docMk/>
            <pc:sldMk cId="2817668491" sldId="256"/>
            <ac:spMk id="5" creationId="{5CCB0D2D-64BC-4C1D-873E-AF1974E70430}"/>
          </ac:spMkLst>
        </pc:spChg>
        <pc:spChg chg="del">
          <ac:chgData name="Rachel Heyes" userId="deed9a2a-878a-437d-906e-f0a12ee26167" providerId="ADAL" clId="{65B130B7-2262-45B7-BBAB-EF06F62D40B7}" dt="2022-11-22T19:14:02.780" v="2" actId="478"/>
          <ac:spMkLst>
            <pc:docMk/>
            <pc:sldMk cId="2817668491" sldId="256"/>
            <ac:spMk id="6" creationId="{A17D5C71-F516-4020-A098-B882C968BD5B}"/>
          </ac:spMkLst>
        </pc:spChg>
        <pc:spChg chg="mod">
          <ac:chgData name="Rachel Heyes" userId="deed9a2a-878a-437d-906e-f0a12ee26167" providerId="ADAL" clId="{65B130B7-2262-45B7-BBAB-EF06F62D40B7}" dt="2022-11-22T19:15:35.142" v="30" actId="1076"/>
          <ac:spMkLst>
            <pc:docMk/>
            <pc:sldMk cId="2817668491" sldId="256"/>
            <ac:spMk id="8" creationId="{DAED691A-F021-4E49-B0C2-1EA8D144139B}"/>
          </ac:spMkLst>
        </pc:spChg>
        <pc:picChg chg="add del mod">
          <ac:chgData name="Rachel Heyes" userId="deed9a2a-878a-437d-906e-f0a12ee26167" providerId="ADAL" clId="{65B130B7-2262-45B7-BBAB-EF06F62D40B7}" dt="2022-11-28T17:12:59.985" v="1348" actId="478"/>
          <ac:picMkLst>
            <pc:docMk/>
            <pc:sldMk cId="2817668491" sldId="256"/>
            <ac:picMk id="3" creationId="{FE8F2CFE-EA9D-424C-8B9A-9751FC3B2E50}"/>
          </ac:picMkLst>
        </pc:picChg>
      </pc:sldChg>
      <pc:sldChg chg="addSp delSp modSp mod">
        <pc:chgData name="Rachel Heyes" userId="deed9a2a-878a-437d-906e-f0a12ee26167" providerId="ADAL" clId="{65B130B7-2262-45B7-BBAB-EF06F62D40B7}" dt="2022-11-30T19:59:39.597" v="1387" actId="1076"/>
        <pc:sldMkLst>
          <pc:docMk/>
          <pc:sldMk cId="1897307364" sldId="257"/>
        </pc:sldMkLst>
        <pc:spChg chg="add mod">
          <ac:chgData name="Rachel Heyes" userId="deed9a2a-878a-437d-906e-f0a12ee26167" providerId="ADAL" clId="{65B130B7-2262-45B7-BBAB-EF06F62D40B7}" dt="2022-11-30T19:59:28.630" v="1386" actId="14100"/>
          <ac:spMkLst>
            <pc:docMk/>
            <pc:sldMk cId="1897307364" sldId="257"/>
            <ac:spMk id="2" creationId="{C2143251-302A-4F40-A642-40DE3ADB91C2}"/>
          </ac:spMkLst>
        </pc:spChg>
        <pc:spChg chg="mod">
          <ac:chgData name="Rachel Heyes" userId="deed9a2a-878a-437d-906e-f0a12ee26167" providerId="ADAL" clId="{65B130B7-2262-45B7-BBAB-EF06F62D40B7}" dt="2022-11-22T19:15:42.546" v="31" actId="20578"/>
          <ac:spMkLst>
            <pc:docMk/>
            <pc:sldMk cId="1897307364" sldId="257"/>
            <ac:spMk id="5" creationId="{5CCB0D2D-64BC-4C1D-873E-AF1974E70430}"/>
          </ac:spMkLst>
        </pc:spChg>
        <pc:spChg chg="del">
          <ac:chgData name="Rachel Heyes" userId="deed9a2a-878a-437d-906e-f0a12ee26167" providerId="ADAL" clId="{65B130B7-2262-45B7-BBAB-EF06F62D40B7}" dt="2022-11-22T19:13:57.721" v="1" actId="478"/>
          <ac:spMkLst>
            <pc:docMk/>
            <pc:sldMk cId="1897307364" sldId="257"/>
            <ac:spMk id="6" creationId="{A17D5C71-F516-4020-A098-B882C968BD5B}"/>
          </ac:spMkLst>
        </pc:spChg>
        <pc:spChg chg="mod">
          <ac:chgData name="Rachel Heyes" userId="deed9a2a-878a-437d-906e-f0a12ee26167" providerId="ADAL" clId="{65B130B7-2262-45B7-BBAB-EF06F62D40B7}" dt="2022-11-22T19:15:48.980" v="35" actId="1076"/>
          <ac:spMkLst>
            <pc:docMk/>
            <pc:sldMk cId="1897307364" sldId="257"/>
            <ac:spMk id="8" creationId="{DAED691A-F021-4E49-B0C2-1EA8D144139B}"/>
          </ac:spMkLst>
        </pc:spChg>
        <pc:spChg chg="add mod">
          <ac:chgData name="Rachel Heyes" userId="deed9a2a-878a-437d-906e-f0a12ee26167" providerId="ADAL" clId="{65B130B7-2262-45B7-BBAB-EF06F62D40B7}" dt="2022-11-30T19:59:01.399" v="1380" actId="1076"/>
          <ac:spMkLst>
            <pc:docMk/>
            <pc:sldMk cId="1897307364" sldId="257"/>
            <ac:spMk id="10" creationId="{C0D532D1-849D-4476-82F3-75D2E9BF6B2D}"/>
          </ac:spMkLst>
        </pc:spChg>
        <pc:picChg chg="add mod modCrop">
          <ac:chgData name="Rachel Heyes" userId="deed9a2a-878a-437d-906e-f0a12ee26167" providerId="ADAL" clId="{65B130B7-2262-45B7-BBAB-EF06F62D40B7}" dt="2022-11-30T19:59:03.557" v="1381" actId="1076"/>
          <ac:picMkLst>
            <pc:docMk/>
            <pc:sldMk cId="1897307364" sldId="257"/>
            <ac:picMk id="3" creationId="{4A2DF282-752F-45FF-8E02-A43675A96000}"/>
          </ac:picMkLst>
        </pc:picChg>
        <pc:picChg chg="add mod">
          <ac:chgData name="Rachel Heyes" userId="deed9a2a-878a-437d-906e-f0a12ee26167" providerId="ADAL" clId="{65B130B7-2262-45B7-BBAB-EF06F62D40B7}" dt="2022-11-30T19:59:39.597" v="1387" actId="1076"/>
          <ac:picMkLst>
            <pc:docMk/>
            <pc:sldMk cId="1897307364" sldId="257"/>
            <ac:picMk id="9" creationId="{8C14266F-89A6-4AF2-846B-8C943AEC92A6}"/>
          </ac:picMkLst>
        </pc:picChg>
      </pc:sldChg>
      <pc:sldChg chg="addSp delSp modSp mod">
        <pc:chgData name="Rachel Heyes" userId="deed9a2a-878a-437d-906e-f0a12ee26167" providerId="ADAL" clId="{65B130B7-2262-45B7-BBAB-EF06F62D40B7}" dt="2022-11-27T17:42:20.685" v="1298" actId="14100"/>
        <pc:sldMkLst>
          <pc:docMk/>
          <pc:sldMk cId="3805677961" sldId="258"/>
        </pc:sldMkLst>
        <pc:spChg chg="mod">
          <ac:chgData name="Rachel Heyes" userId="deed9a2a-878a-437d-906e-f0a12ee26167" providerId="ADAL" clId="{65B130B7-2262-45B7-BBAB-EF06F62D40B7}" dt="2022-11-22T19:14:35.520" v="7" actId="6549"/>
          <ac:spMkLst>
            <pc:docMk/>
            <pc:sldMk cId="3805677961" sldId="258"/>
            <ac:spMk id="5" creationId="{5CCB0D2D-64BC-4C1D-873E-AF1974E70430}"/>
          </ac:spMkLst>
        </pc:spChg>
        <pc:spChg chg="del">
          <ac:chgData name="Rachel Heyes" userId="deed9a2a-878a-437d-906e-f0a12ee26167" providerId="ADAL" clId="{65B130B7-2262-45B7-BBAB-EF06F62D40B7}" dt="2022-11-22T19:13:53.942" v="0" actId="478"/>
          <ac:spMkLst>
            <pc:docMk/>
            <pc:sldMk cId="3805677961" sldId="258"/>
            <ac:spMk id="6" creationId="{A17D5C71-F516-4020-A098-B882C968BD5B}"/>
          </ac:spMkLst>
        </pc:spChg>
        <pc:spChg chg="mod">
          <ac:chgData name="Rachel Heyes" userId="deed9a2a-878a-437d-906e-f0a12ee26167" providerId="ADAL" clId="{65B130B7-2262-45B7-BBAB-EF06F62D40B7}" dt="2022-11-22T19:14:54.913" v="14" actId="14100"/>
          <ac:spMkLst>
            <pc:docMk/>
            <pc:sldMk cId="3805677961" sldId="258"/>
            <ac:spMk id="8" creationId="{DAED691A-F021-4E49-B0C2-1EA8D144139B}"/>
          </ac:spMkLst>
        </pc:spChg>
        <pc:spChg chg="add del mod">
          <ac:chgData name="Rachel Heyes" userId="deed9a2a-878a-437d-906e-f0a12ee26167" providerId="ADAL" clId="{65B130B7-2262-45B7-BBAB-EF06F62D40B7}" dt="2022-11-22T19:14:59.406" v="16"/>
          <ac:spMkLst>
            <pc:docMk/>
            <pc:sldMk cId="3805677961" sldId="258"/>
            <ac:spMk id="9" creationId="{463D56B5-13C4-40F1-B64E-B00F667FA063}"/>
          </ac:spMkLst>
        </pc:spChg>
        <pc:spChg chg="add mod">
          <ac:chgData name="Rachel Heyes" userId="deed9a2a-878a-437d-906e-f0a12ee26167" providerId="ADAL" clId="{65B130B7-2262-45B7-BBAB-EF06F62D40B7}" dt="2022-11-27T17:42:15.934" v="1296" actId="1076"/>
          <ac:spMkLst>
            <pc:docMk/>
            <pc:sldMk cId="3805677961" sldId="258"/>
            <ac:spMk id="12" creationId="{8CDCFA80-C392-4537-95AD-D55741769CC7}"/>
          </ac:spMkLst>
        </pc:spChg>
        <pc:picChg chg="add mod modCrop">
          <ac:chgData name="Rachel Heyes" userId="deed9a2a-878a-437d-906e-f0a12ee26167" providerId="ADAL" clId="{65B130B7-2262-45B7-BBAB-EF06F62D40B7}" dt="2022-11-27T17:42:20.685" v="1298" actId="14100"/>
          <ac:picMkLst>
            <pc:docMk/>
            <pc:sldMk cId="3805677961" sldId="258"/>
            <ac:picMk id="3" creationId="{68911AE0-1E79-4128-A2DE-1BF921F3EE74}"/>
          </ac:picMkLst>
        </pc:picChg>
        <pc:picChg chg="add mod modCrop">
          <ac:chgData name="Rachel Heyes" userId="deed9a2a-878a-437d-906e-f0a12ee26167" providerId="ADAL" clId="{65B130B7-2262-45B7-BBAB-EF06F62D40B7}" dt="2022-11-27T17:42:11.012" v="1294" actId="1076"/>
          <ac:picMkLst>
            <pc:docMk/>
            <pc:sldMk cId="3805677961" sldId="258"/>
            <ac:picMk id="9" creationId="{5471FDF3-AB78-432D-97B1-4E8D221789C5}"/>
          </ac:picMkLst>
        </pc:picChg>
        <pc:picChg chg="add mod">
          <ac:chgData name="Rachel Heyes" userId="deed9a2a-878a-437d-906e-f0a12ee26167" providerId="ADAL" clId="{65B130B7-2262-45B7-BBAB-EF06F62D40B7}" dt="2022-11-27T17:42:12.407" v="1295" actId="1076"/>
          <ac:picMkLst>
            <pc:docMk/>
            <pc:sldMk cId="3805677961" sldId="258"/>
            <ac:picMk id="11" creationId="{3C64797C-533D-49CE-AE56-EFE654C4F71B}"/>
          </ac:picMkLst>
        </pc:picChg>
        <pc:picChg chg="add mod modCrop">
          <ac:chgData name="Rachel Heyes" userId="deed9a2a-878a-437d-906e-f0a12ee26167" providerId="ADAL" clId="{65B130B7-2262-45B7-BBAB-EF06F62D40B7}" dt="2022-11-27T17:42:09.232" v="1293" actId="1076"/>
          <ac:picMkLst>
            <pc:docMk/>
            <pc:sldMk cId="3805677961" sldId="258"/>
            <ac:picMk id="14" creationId="{46187F65-6A7E-48BD-851E-01EFDAE6F926}"/>
          </ac:picMkLst>
        </pc:picChg>
      </pc:sldChg>
      <pc:sldChg chg="addSp delSp modSp mod delAnim modAnim">
        <pc:chgData name="Rachel Heyes" userId="deed9a2a-878a-437d-906e-f0a12ee26167" providerId="ADAL" clId="{65B130B7-2262-45B7-BBAB-EF06F62D40B7}" dt="2022-11-22T20:41:23.634" v="1196" actId="1076"/>
        <pc:sldMkLst>
          <pc:docMk/>
          <pc:sldMk cId="3295731250" sldId="259"/>
        </pc:sldMkLst>
        <pc:spChg chg="mod">
          <ac:chgData name="Rachel Heyes" userId="deed9a2a-878a-437d-906e-f0a12ee26167" providerId="ADAL" clId="{65B130B7-2262-45B7-BBAB-EF06F62D40B7}" dt="2022-11-22T19:15:58.254" v="37" actId="20578"/>
          <ac:spMkLst>
            <pc:docMk/>
            <pc:sldMk cId="3295731250" sldId="259"/>
            <ac:spMk id="5" creationId="{5CCB0D2D-64BC-4C1D-873E-AF1974E70430}"/>
          </ac:spMkLst>
        </pc:spChg>
        <pc:spChg chg="del">
          <ac:chgData name="Rachel Heyes" userId="deed9a2a-878a-437d-906e-f0a12ee26167" providerId="ADAL" clId="{65B130B7-2262-45B7-BBAB-EF06F62D40B7}" dt="2022-11-22T19:15:54.262" v="36" actId="478"/>
          <ac:spMkLst>
            <pc:docMk/>
            <pc:sldMk cId="3295731250" sldId="259"/>
            <ac:spMk id="6" creationId="{A17D5C71-F516-4020-A098-B882C968BD5B}"/>
          </ac:spMkLst>
        </pc:spChg>
        <pc:spChg chg="mod">
          <ac:chgData name="Rachel Heyes" userId="deed9a2a-878a-437d-906e-f0a12ee26167" providerId="ADAL" clId="{65B130B7-2262-45B7-BBAB-EF06F62D40B7}" dt="2022-11-22T20:39:44.150" v="1182" actId="1076"/>
          <ac:spMkLst>
            <pc:docMk/>
            <pc:sldMk cId="3295731250" sldId="259"/>
            <ac:spMk id="8" creationId="{DAED691A-F021-4E49-B0C2-1EA8D144139B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14" creationId="{A2CAA58C-3186-4B84-BA3C-975FCB970BDC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15" creationId="{52E83038-F5FC-41B4-AD0A-A43689AB9D53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19" creationId="{8D2B350E-BFCD-4AAD-86F8-FC316A43A125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20" creationId="{3A6C72F8-3D6B-48AA-A398-8BB66873E7E4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24" creationId="{4E4363E4-1D9E-4E92-BD8C-49C1AB99A4B1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25" creationId="{76747A9D-6940-410F-A7D5-52A4829248A1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29" creationId="{8DA5B0B7-41C4-4346-A44F-183F5112C9C6}"/>
          </ac:spMkLst>
        </pc:spChg>
        <pc:spChg chg="mod">
          <ac:chgData name="Rachel Heyes" userId="deed9a2a-878a-437d-906e-f0a12ee26167" providerId="ADAL" clId="{65B130B7-2262-45B7-BBAB-EF06F62D40B7}" dt="2022-11-22T20:10:50.590" v="943"/>
          <ac:spMkLst>
            <pc:docMk/>
            <pc:sldMk cId="3295731250" sldId="259"/>
            <ac:spMk id="30" creationId="{5D0F325C-F855-4BB3-956D-C7DA5D5FD841}"/>
          </ac:spMkLst>
        </pc:spChg>
        <pc:spChg chg="del mod topLvl">
          <ac:chgData name="Rachel Heyes" userId="deed9a2a-878a-437d-906e-f0a12ee26167" providerId="ADAL" clId="{65B130B7-2262-45B7-BBAB-EF06F62D40B7}" dt="2022-11-22T20:19:13.890" v="1103" actId="478"/>
          <ac:spMkLst>
            <pc:docMk/>
            <pc:sldMk cId="3295731250" sldId="259"/>
            <ac:spMk id="35" creationId="{6D8CB83E-9663-421B-A39B-FFE1E4917115}"/>
          </ac:spMkLst>
        </pc:spChg>
        <pc:spChg chg="del mod topLvl">
          <ac:chgData name="Rachel Heyes" userId="deed9a2a-878a-437d-906e-f0a12ee26167" providerId="ADAL" clId="{65B130B7-2262-45B7-BBAB-EF06F62D40B7}" dt="2022-11-22T20:12:19.395" v="980" actId="21"/>
          <ac:spMkLst>
            <pc:docMk/>
            <pc:sldMk cId="3295731250" sldId="259"/>
            <ac:spMk id="36" creationId="{448C6A6B-2C38-4F69-8E10-BA5953AA27D0}"/>
          </ac:spMkLst>
        </pc:spChg>
        <pc:spChg chg="mod">
          <ac:chgData name="Rachel Heyes" userId="deed9a2a-878a-437d-906e-f0a12ee26167" providerId="ADAL" clId="{65B130B7-2262-45B7-BBAB-EF06F62D40B7}" dt="2022-11-22T20:11:53.110" v="973" actId="404"/>
          <ac:spMkLst>
            <pc:docMk/>
            <pc:sldMk cId="3295731250" sldId="259"/>
            <ac:spMk id="40" creationId="{689A6AB3-6BEB-4907-9C34-0D440AD74D85}"/>
          </ac:spMkLst>
        </pc:spChg>
        <pc:spChg chg="mod">
          <ac:chgData name="Rachel Heyes" userId="deed9a2a-878a-437d-906e-f0a12ee26167" providerId="ADAL" clId="{65B130B7-2262-45B7-BBAB-EF06F62D40B7}" dt="2022-11-22T20:11:53.110" v="973" actId="404"/>
          <ac:spMkLst>
            <pc:docMk/>
            <pc:sldMk cId="3295731250" sldId="259"/>
            <ac:spMk id="41" creationId="{0A0C4F7E-710E-4B56-9003-3ED71B426301}"/>
          </ac:spMkLst>
        </pc:spChg>
        <pc:spChg chg="mod">
          <ac:chgData name="Rachel Heyes" userId="deed9a2a-878a-437d-906e-f0a12ee26167" providerId="ADAL" clId="{65B130B7-2262-45B7-BBAB-EF06F62D40B7}" dt="2022-11-22T20:11:53.110" v="973" actId="404"/>
          <ac:spMkLst>
            <pc:docMk/>
            <pc:sldMk cId="3295731250" sldId="259"/>
            <ac:spMk id="45" creationId="{77B8E17C-C678-4053-864A-B3A8E4BFDD34}"/>
          </ac:spMkLst>
        </pc:spChg>
        <pc:spChg chg="mod">
          <ac:chgData name="Rachel Heyes" userId="deed9a2a-878a-437d-906e-f0a12ee26167" providerId="ADAL" clId="{65B130B7-2262-45B7-BBAB-EF06F62D40B7}" dt="2022-11-22T20:13:07.479" v="993" actId="1076"/>
          <ac:spMkLst>
            <pc:docMk/>
            <pc:sldMk cId="3295731250" sldId="259"/>
            <ac:spMk id="46" creationId="{CDDF6C0F-36B1-4081-8C47-2E47C013BBF9}"/>
          </ac:spMkLst>
        </pc:spChg>
        <pc:spChg chg="mod">
          <ac:chgData name="Rachel Heyes" userId="deed9a2a-878a-437d-906e-f0a12ee26167" providerId="ADAL" clId="{65B130B7-2262-45B7-BBAB-EF06F62D40B7}" dt="2022-11-22T20:11:53.110" v="973" actId="404"/>
          <ac:spMkLst>
            <pc:docMk/>
            <pc:sldMk cId="3295731250" sldId="259"/>
            <ac:spMk id="50" creationId="{44A57ADC-2296-4586-B66D-5B16BA0F6A70}"/>
          </ac:spMkLst>
        </pc:spChg>
        <pc:spChg chg="mod">
          <ac:chgData name="Rachel Heyes" userId="deed9a2a-878a-437d-906e-f0a12ee26167" providerId="ADAL" clId="{65B130B7-2262-45B7-BBAB-EF06F62D40B7}" dt="2022-11-22T20:13:16.733" v="995" actId="1076"/>
          <ac:spMkLst>
            <pc:docMk/>
            <pc:sldMk cId="3295731250" sldId="259"/>
            <ac:spMk id="51" creationId="{848711F1-D692-4C56-B6D2-EEDA5CD90BAC}"/>
          </ac:spMkLst>
        </pc:spChg>
        <pc:spChg chg="add del mod">
          <ac:chgData name="Rachel Heyes" userId="deed9a2a-878a-437d-906e-f0a12ee26167" providerId="ADAL" clId="{65B130B7-2262-45B7-BBAB-EF06F62D40B7}" dt="2022-11-22T20:15:08.865" v="1020" actId="478"/>
          <ac:spMkLst>
            <pc:docMk/>
            <pc:sldMk cId="3295731250" sldId="259"/>
            <ac:spMk id="53" creationId="{097F6B68-A2E3-4F70-83D9-295C2A4330B4}"/>
          </ac:spMkLst>
        </pc:spChg>
        <pc:spChg chg="add del">
          <ac:chgData name="Rachel Heyes" userId="deed9a2a-878a-437d-906e-f0a12ee26167" providerId="ADAL" clId="{65B130B7-2262-45B7-BBAB-EF06F62D40B7}" dt="2022-11-22T20:13:40.573" v="1001" actId="22"/>
          <ac:spMkLst>
            <pc:docMk/>
            <pc:sldMk cId="3295731250" sldId="259"/>
            <ac:spMk id="56" creationId="{3C74BD87-ABEC-4E1A-87DF-F7625C410D97}"/>
          </ac:spMkLst>
        </pc:spChg>
        <pc:spChg chg="add del mod">
          <ac:chgData name="Rachel Heyes" userId="deed9a2a-878a-437d-906e-f0a12ee26167" providerId="ADAL" clId="{65B130B7-2262-45B7-BBAB-EF06F62D40B7}" dt="2022-11-22T20:15:11.547" v="1021" actId="478"/>
          <ac:spMkLst>
            <pc:docMk/>
            <pc:sldMk cId="3295731250" sldId="259"/>
            <ac:spMk id="58" creationId="{D90C78AC-2F71-4F83-AC61-615DD4D3CCAF}"/>
          </ac:spMkLst>
        </pc:spChg>
        <pc:spChg chg="add del mod">
          <ac:chgData name="Rachel Heyes" userId="deed9a2a-878a-437d-906e-f0a12ee26167" providerId="ADAL" clId="{65B130B7-2262-45B7-BBAB-EF06F62D40B7}" dt="2022-11-22T20:18:58.632" v="1101" actId="478"/>
          <ac:spMkLst>
            <pc:docMk/>
            <pc:sldMk cId="3295731250" sldId="259"/>
            <ac:spMk id="62" creationId="{71355D53-4550-4582-8E7E-F84C59C33564}"/>
          </ac:spMkLst>
        </pc:spChg>
        <pc:spChg chg="add del mod">
          <ac:chgData name="Rachel Heyes" userId="deed9a2a-878a-437d-906e-f0a12ee26167" providerId="ADAL" clId="{65B130B7-2262-45B7-BBAB-EF06F62D40B7}" dt="2022-11-22T20:19:18.557" v="1104" actId="478"/>
          <ac:spMkLst>
            <pc:docMk/>
            <pc:sldMk cId="3295731250" sldId="259"/>
            <ac:spMk id="64" creationId="{C85BA019-070E-426E-B69D-786A8EEE217A}"/>
          </ac:spMkLst>
        </pc:spChg>
        <pc:spChg chg="add del mod">
          <ac:chgData name="Rachel Heyes" userId="deed9a2a-878a-437d-906e-f0a12ee26167" providerId="ADAL" clId="{65B130B7-2262-45B7-BBAB-EF06F62D40B7}" dt="2022-11-22T20:19:13.890" v="1103" actId="478"/>
          <ac:spMkLst>
            <pc:docMk/>
            <pc:sldMk cId="3295731250" sldId="259"/>
            <ac:spMk id="65" creationId="{318BF80B-1E83-436A-83F9-0A7B26EDB1B6}"/>
          </ac:spMkLst>
        </pc:spChg>
        <pc:grpChg chg="add del mod">
          <ac:chgData name="Rachel Heyes" userId="deed9a2a-878a-437d-906e-f0a12ee26167" providerId="ADAL" clId="{65B130B7-2262-45B7-BBAB-EF06F62D40B7}" dt="2022-11-22T20:10:56.013" v="946"/>
          <ac:grpSpMkLst>
            <pc:docMk/>
            <pc:sldMk cId="3295731250" sldId="259"/>
            <ac:grpSpMk id="11" creationId="{896DC50A-EC3A-4236-B292-E82E48214D6B}"/>
          </ac:grpSpMkLst>
        </pc:grpChg>
        <pc:grpChg chg="mod">
          <ac:chgData name="Rachel Heyes" userId="deed9a2a-878a-437d-906e-f0a12ee26167" providerId="ADAL" clId="{65B130B7-2262-45B7-BBAB-EF06F62D40B7}" dt="2022-11-22T20:10:50.590" v="943"/>
          <ac:grpSpMkLst>
            <pc:docMk/>
            <pc:sldMk cId="3295731250" sldId="259"/>
            <ac:grpSpMk id="12" creationId="{686DE56C-341A-48F1-91E4-DB4220C35938}"/>
          </ac:grpSpMkLst>
        </pc:grpChg>
        <pc:grpChg chg="add del mod">
          <ac:chgData name="Rachel Heyes" userId="deed9a2a-878a-437d-906e-f0a12ee26167" providerId="ADAL" clId="{65B130B7-2262-45B7-BBAB-EF06F62D40B7}" dt="2022-11-22T20:10:56.013" v="946"/>
          <ac:grpSpMkLst>
            <pc:docMk/>
            <pc:sldMk cId="3295731250" sldId="259"/>
            <ac:grpSpMk id="16" creationId="{2C2A6021-E76B-49F3-9722-CF4DAF21FAF6}"/>
          </ac:grpSpMkLst>
        </pc:grpChg>
        <pc:grpChg chg="mod">
          <ac:chgData name="Rachel Heyes" userId="deed9a2a-878a-437d-906e-f0a12ee26167" providerId="ADAL" clId="{65B130B7-2262-45B7-BBAB-EF06F62D40B7}" dt="2022-11-22T20:10:50.590" v="943"/>
          <ac:grpSpMkLst>
            <pc:docMk/>
            <pc:sldMk cId="3295731250" sldId="259"/>
            <ac:grpSpMk id="17" creationId="{DB252358-2252-4E1C-B063-79676DF05379}"/>
          </ac:grpSpMkLst>
        </pc:grpChg>
        <pc:grpChg chg="add del mod">
          <ac:chgData name="Rachel Heyes" userId="deed9a2a-878a-437d-906e-f0a12ee26167" providerId="ADAL" clId="{65B130B7-2262-45B7-BBAB-EF06F62D40B7}" dt="2022-11-22T20:10:56.013" v="946"/>
          <ac:grpSpMkLst>
            <pc:docMk/>
            <pc:sldMk cId="3295731250" sldId="259"/>
            <ac:grpSpMk id="21" creationId="{C65801B4-7CEA-4043-A30C-7A0A2E9B1B03}"/>
          </ac:grpSpMkLst>
        </pc:grpChg>
        <pc:grpChg chg="mod">
          <ac:chgData name="Rachel Heyes" userId="deed9a2a-878a-437d-906e-f0a12ee26167" providerId="ADAL" clId="{65B130B7-2262-45B7-BBAB-EF06F62D40B7}" dt="2022-11-22T20:10:50.590" v="943"/>
          <ac:grpSpMkLst>
            <pc:docMk/>
            <pc:sldMk cId="3295731250" sldId="259"/>
            <ac:grpSpMk id="22" creationId="{4590DA1F-D5E3-4E6F-948C-81814309E3E6}"/>
          </ac:grpSpMkLst>
        </pc:grpChg>
        <pc:grpChg chg="add del mod">
          <ac:chgData name="Rachel Heyes" userId="deed9a2a-878a-437d-906e-f0a12ee26167" providerId="ADAL" clId="{65B130B7-2262-45B7-BBAB-EF06F62D40B7}" dt="2022-11-22T20:10:56.013" v="946"/>
          <ac:grpSpMkLst>
            <pc:docMk/>
            <pc:sldMk cId="3295731250" sldId="259"/>
            <ac:grpSpMk id="26" creationId="{DDE446D3-BDC5-4399-B934-09D68F37F4B6}"/>
          </ac:grpSpMkLst>
        </pc:grpChg>
        <pc:grpChg chg="mod">
          <ac:chgData name="Rachel Heyes" userId="deed9a2a-878a-437d-906e-f0a12ee26167" providerId="ADAL" clId="{65B130B7-2262-45B7-BBAB-EF06F62D40B7}" dt="2022-11-22T20:10:50.590" v="943"/>
          <ac:grpSpMkLst>
            <pc:docMk/>
            <pc:sldMk cId="3295731250" sldId="259"/>
            <ac:grpSpMk id="27" creationId="{0CB14121-F12A-4271-ABB8-CC176A16CCCC}"/>
          </ac:grpSpMkLst>
        </pc:grpChg>
        <pc:grpChg chg="add del mod">
          <ac:chgData name="Rachel Heyes" userId="deed9a2a-878a-437d-906e-f0a12ee26167" providerId="ADAL" clId="{65B130B7-2262-45B7-BBAB-EF06F62D40B7}" dt="2022-11-22T20:12:13.224" v="978" actId="21"/>
          <ac:grpSpMkLst>
            <pc:docMk/>
            <pc:sldMk cId="3295731250" sldId="259"/>
            <ac:grpSpMk id="32" creationId="{7336A2EA-E63E-496B-A569-ABDE3968553C}"/>
          </ac:grpSpMkLst>
        </pc:grpChg>
        <pc:grpChg chg="del mod topLvl">
          <ac:chgData name="Rachel Heyes" userId="deed9a2a-878a-437d-906e-f0a12ee26167" providerId="ADAL" clId="{65B130B7-2262-45B7-BBAB-EF06F62D40B7}" dt="2022-11-22T20:12:19.395" v="980" actId="21"/>
          <ac:grpSpMkLst>
            <pc:docMk/>
            <pc:sldMk cId="3295731250" sldId="259"/>
            <ac:grpSpMk id="33" creationId="{C70BB87E-E5F4-4027-9A12-E0A6BB68B8CF}"/>
          </ac:grpSpMkLst>
        </pc:grpChg>
        <pc:grpChg chg="add del mod">
          <ac:chgData name="Rachel Heyes" userId="deed9a2a-878a-437d-906e-f0a12ee26167" providerId="ADAL" clId="{65B130B7-2262-45B7-BBAB-EF06F62D40B7}" dt="2022-11-22T20:12:46.816" v="987" actId="478"/>
          <ac:grpSpMkLst>
            <pc:docMk/>
            <pc:sldMk cId="3295731250" sldId="259"/>
            <ac:grpSpMk id="37" creationId="{02A400B3-CE8A-4CBD-A918-886C1545D434}"/>
          </ac:grpSpMkLst>
        </pc:grpChg>
        <pc:grpChg chg="del mod topLvl">
          <ac:chgData name="Rachel Heyes" userId="deed9a2a-878a-437d-906e-f0a12ee26167" providerId="ADAL" clId="{65B130B7-2262-45B7-BBAB-EF06F62D40B7}" dt="2022-11-22T20:15:08.865" v="1020" actId="478"/>
          <ac:grpSpMkLst>
            <pc:docMk/>
            <pc:sldMk cId="3295731250" sldId="259"/>
            <ac:grpSpMk id="38" creationId="{0CCEBDD0-494F-47F6-903D-D9412E326BCA}"/>
          </ac:grpSpMkLst>
        </pc:grpChg>
        <pc:grpChg chg="add del mod">
          <ac:chgData name="Rachel Heyes" userId="deed9a2a-878a-437d-906e-f0a12ee26167" providerId="ADAL" clId="{65B130B7-2262-45B7-BBAB-EF06F62D40B7}" dt="2022-11-22T20:13:04.116" v="992" actId="478"/>
          <ac:grpSpMkLst>
            <pc:docMk/>
            <pc:sldMk cId="3295731250" sldId="259"/>
            <ac:grpSpMk id="42" creationId="{835E3117-792D-4B27-A560-9E49EF090DFF}"/>
          </ac:grpSpMkLst>
        </pc:grpChg>
        <pc:grpChg chg="del mod topLvl">
          <ac:chgData name="Rachel Heyes" userId="deed9a2a-878a-437d-906e-f0a12ee26167" providerId="ADAL" clId="{65B130B7-2262-45B7-BBAB-EF06F62D40B7}" dt="2022-11-22T20:15:11.547" v="1021" actId="478"/>
          <ac:grpSpMkLst>
            <pc:docMk/>
            <pc:sldMk cId="3295731250" sldId="259"/>
            <ac:grpSpMk id="43" creationId="{11C1BFAC-9AD8-467F-9159-E588702D1A20}"/>
          </ac:grpSpMkLst>
        </pc:grpChg>
        <pc:grpChg chg="add del mod">
          <ac:chgData name="Rachel Heyes" userId="deed9a2a-878a-437d-906e-f0a12ee26167" providerId="ADAL" clId="{65B130B7-2262-45B7-BBAB-EF06F62D40B7}" dt="2022-11-22T20:13:11.339" v="994" actId="478"/>
          <ac:grpSpMkLst>
            <pc:docMk/>
            <pc:sldMk cId="3295731250" sldId="259"/>
            <ac:grpSpMk id="47" creationId="{5284CE90-83C3-4DD9-9957-DB0219C526F0}"/>
          </ac:grpSpMkLst>
        </pc:grpChg>
        <pc:grpChg chg="del mod topLvl">
          <ac:chgData name="Rachel Heyes" userId="deed9a2a-878a-437d-906e-f0a12ee26167" providerId="ADAL" clId="{65B130B7-2262-45B7-BBAB-EF06F62D40B7}" dt="2022-11-22T20:15:11.547" v="1021" actId="478"/>
          <ac:grpSpMkLst>
            <pc:docMk/>
            <pc:sldMk cId="3295731250" sldId="259"/>
            <ac:grpSpMk id="48" creationId="{E2B85DA0-FF39-440D-8355-870807B7BBEB}"/>
          </ac:grpSpMkLst>
        </pc:grpChg>
        <pc:picChg chg="add del mod modCrop">
          <ac:chgData name="Rachel Heyes" userId="deed9a2a-878a-437d-906e-f0a12ee26167" providerId="ADAL" clId="{65B130B7-2262-45B7-BBAB-EF06F62D40B7}" dt="2022-11-22T20:19:13.890" v="1103" actId="478"/>
          <ac:picMkLst>
            <pc:docMk/>
            <pc:sldMk cId="3295731250" sldId="259"/>
            <ac:picMk id="3" creationId="{789752BF-7A01-4D8F-8209-08E5B6E02AF7}"/>
          </ac:picMkLst>
        </pc:picChg>
        <pc:picChg chg="add del mod">
          <ac:chgData name="Rachel Heyes" userId="deed9a2a-878a-437d-906e-f0a12ee26167" providerId="ADAL" clId="{65B130B7-2262-45B7-BBAB-EF06F62D40B7}" dt="2022-11-22T20:10:56.013" v="946"/>
          <ac:picMkLst>
            <pc:docMk/>
            <pc:sldMk cId="3295731250" sldId="259"/>
            <ac:picMk id="10" creationId="{F22C4A26-D3BF-4D24-9351-BC41891E44C0}"/>
          </ac:picMkLst>
        </pc:picChg>
        <pc:picChg chg="add del mod">
          <ac:chgData name="Rachel Heyes" userId="deed9a2a-878a-437d-906e-f0a12ee26167" providerId="ADAL" clId="{65B130B7-2262-45B7-BBAB-EF06F62D40B7}" dt="2022-11-22T20:15:08.865" v="1020" actId="478"/>
          <ac:picMkLst>
            <pc:docMk/>
            <pc:sldMk cId="3295731250" sldId="259"/>
            <ac:picMk id="31" creationId="{6CE95934-377D-493C-86AD-BC28BAFAC644}"/>
          </ac:picMkLst>
        </pc:picChg>
        <pc:picChg chg="add mod ord modCrop">
          <ac:chgData name="Rachel Heyes" userId="deed9a2a-878a-437d-906e-f0a12ee26167" providerId="ADAL" clId="{65B130B7-2262-45B7-BBAB-EF06F62D40B7}" dt="2022-11-22T20:41:23.634" v="1196" actId="1076"/>
          <ac:picMkLst>
            <pc:docMk/>
            <pc:sldMk cId="3295731250" sldId="259"/>
            <ac:picMk id="59" creationId="{D498A232-2DC5-49C2-90E6-1D5E509607CC}"/>
          </ac:picMkLst>
        </pc:picChg>
        <pc:picChg chg="add mod">
          <ac:chgData name="Rachel Heyes" userId="deed9a2a-878a-437d-906e-f0a12ee26167" providerId="ADAL" clId="{65B130B7-2262-45B7-BBAB-EF06F62D40B7}" dt="2022-11-22T20:39:54.458" v="1186" actId="14100"/>
          <ac:picMkLst>
            <pc:docMk/>
            <pc:sldMk cId="3295731250" sldId="259"/>
            <ac:picMk id="66" creationId="{A509F371-6D37-449D-B405-093A6891C0FC}"/>
          </ac:picMkLst>
        </pc:picChg>
        <pc:picChg chg="add del mod">
          <ac:chgData name="Rachel Heyes" userId="deed9a2a-878a-437d-906e-f0a12ee26167" providerId="ADAL" clId="{65B130B7-2262-45B7-BBAB-EF06F62D40B7}" dt="2022-11-22T20:26:36.621" v="1118" actId="478"/>
          <ac:picMkLst>
            <pc:docMk/>
            <pc:sldMk cId="3295731250" sldId="259"/>
            <ac:picMk id="68" creationId="{B879E477-9E3B-44D5-998C-FB494735DF43}"/>
          </ac:picMkLst>
        </pc:picChg>
        <pc:picChg chg="add mod">
          <ac:chgData name="Rachel Heyes" userId="deed9a2a-878a-437d-906e-f0a12ee26167" providerId="ADAL" clId="{65B130B7-2262-45B7-BBAB-EF06F62D40B7}" dt="2022-11-22T20:39:49.040" v="1184" actId="1076"/>
          <ac:picMkLst>
            <pc:docMk/>
            <pc:sldMk cId="3295731250" sldId="259"/>
            <ac:picMk id="70" creationId="{594A6838-FA92-4BA3-9599-A2EF31BD06E0}"/>
          </ac:picMkLst>
        </pc:picChg>
        <pc:picChg chg="add mod modCrop">
          <ac:chgData name="Rachel Heyes" userId="deed9a2a-878a-437d-906e-f0a12ee26167" providerId="ADAL" clId="{65B130B7-2262-45B7-BBAB-EF06F62D40B7}" dt="2022-11-22T20:39:47.667" v="1183" actId="1076"/>
          <ac:picMkLst>
            <pc:docMk/>
            <pc:sldMk cId="3295731250" sldId="259"/>
            <ac:picMk id="72" creationId="{7B91FB50-BDC0-4A55-8BBE-CDCF626F2E76}"/>
          </ac:picMkLst>
        </pc:picChg>
        <pc:picChg chg="add del mod modCrop">
          <ac:chgData name="Rachel Heyes" userId="deed9a2a-878a-437d-906e-f0a12ee26167" providerId="ADAL" clId="{65B130B7-2262-45B7-BBAB-EF06F62D40B7}" dt="2022-11-22T20:41:06.699" v="1187" actId="478"/>
          <ac:picMkLst>
            <pc:docMk/>
            <pc:sldMk cId="3295731250" sldId="259"/>
            <ac:picMk id="74" creationId="{8A6CD19C-F4FE-4DD6-832D-6CD1B850F819}"/>
          </ac:picMkLst>
        </pc:picChg>
        <pc:picChg chg="add mod">
          <ac:chgData name="Rachel Heyes" userId="deed9a2a-878a-437d-906e-f0a12ee26167" providerId="ADAL" clId="{65B130B7-2262-45B7-BBAB-EF06F62D40B7}" dt="2022-11-22T20:41:16.579" v="1193" actId="1076"/>
          <ac:picMkLst>
            <pc:docMk/>
            <pc:sldMk cId="3295731250" sldId="259"/>
            <ac:picMk id="76" creationId="{E30F10D2-47AC-493B-8B43-C1297343439F}"/>
          </ac:picMkLst>
        </pc:picChg>
        <pc:cxnChg chg="mod">
          <ac:chgData name="Rachel Heyes" userId="deed9a2a-878a-437d-906e-f0a12ee26167" providerId="ADAL" clId="{65B130B7-2262-45B7-BBAB-EF06F62D40B7}" dt="2022-11-22T20:10:50.590" v="943"/>
          <ac:cxnSpMkLst>
            <pc:docMk/>
            <pc:sldMk cId="3295731250" sldId="259"/>
            <ac:cxnSpMk id="13" creationId="{6D33EF92-06D7-42BA-A0D6-B612AB050E1E}"/>
          </ac:cxnSpMkLst>
        </pc:cxnChg>
        <pc:cxnChg chg="mod">
          <ac:chgData name="Rachel Heyes" userId="deed9a2a-878a-437d-906e-f0a12ee26167" providerId="ADAL" clId="{65B130B7-2262-45B7-BBAB-EF06F62D40B7}" dt="2022-11-22T20:10:50.590" v="943"/>
          <ac:cxnSpMkLst>
            <pc:docMk/>
            <pc:sldMk cId="3295731250" sldId="259"/>
            <ac:cxnSpMk id="18" creationId="{87EFB145-E8E6-457A-9869-2FACFD610BB8}"/>
          </ac:cxnSpMkLst>
        </pc:cxnChg>
        <pc:cxnChg chg="mod">
          <ac:chgData name="Rachel Heyes" userId="deed9a2a-878a-437d-906e-f0a12ee26167" providerId="ADAL" clId="{65B130B7-2262-45B7-BBAB-EF06F62D40B7}" dt="2022-11-22T20:10:50.590" v="943"/>
          <ac:cxnSpMkLst>
            <pc:docMk/>
            <pc:sldMk cId="3295731250" sldId="259"/>
            <ac:cxnSpMk id="23" creationId="{EB259668-2839-4564-B9E4-1EFE1F93A7B6}"/>
          </ac:cxnSpMkLst>
        </pc:cxnChg>
        <pc:cxnChg chg="mod">
          <ac:chgData name="Rachel Heyes" userId="deed9a2a-878a-437d-906e-f0a12ee26167" providerId="ADAL" clId="{65B130B7-2262-45B7-BBAB-EF06F62D40B7}" dt="2022-11-22T20:10:50.590" v="943"/>
          <ac:cxnSpMkLst>
            <pc:docMk/>
            <pc:sldMk cId="3295731250" sldId="259"/>
            <ac:cxnSpMk id="28" creationId="{4DB71E6B-2C08-46A7-AF71-31F163A2C11E}"/>
          </ac:cxnSpMkLst>
        </pc:cxnChg>
        <pc:cxnChg chg="del mod topLvl">
          <ac:chgData name="Rachel Heyes" userId="deed9a2a-878a-437d-906e-f0a12ee26167" providerId="ADAL" clId="{65B130B7-2262-45B7-BBAB-EF06F62D40B7}" dt="2022-11-22T20:12:13.224" v="978" actId="21"/>
          <ac:cxnSpMkLst>
            <pc:docMk/>
            <pc:sldMk cId="3295731250" sldId="259"/>
            <ac:cxnSpMk id="34" creationId="{041A9892-6906-41C6-A8F9-2532618249C7}"/>
          </ac:cxnSpMkLst>
        </pc:cxnChg>
        <pc:cxnChg chg="del mod topLvl">
          <ac:chgData name="Rachel Heyes" userId="deed9a2a-878a-437d-906e-f0a12ee26167" providerId="ADAL" clId="{65B130B7-2262-45B7-BBAB-EF06F62D40B7}" dt="2022-11-22T20:12:46.816" v="987" actId="478"/>
          <ac:cxnSpMkLst>
            <pc:docMk/>
            <pc:sldMk cId="3295731250" sldId="259"/>
            <ac:cxnSpMk id="39" creationId="{5197A2A5-0BB2-4ECD-8E21-9DB18DD45794}"/>
          </ac:cxnSpMkLst>
        </pc:cxnChg>
        <pc:cxnChg chg="del mod topLvl">
          <ac:chgData name="Rachel Heyes" userId="deed9a2a-878a-437d-906e-f0a12ee26167" providerId="ADAL" clId="{65B130B7-2262-45B7-BBAB-EF06F62D40B7}" dt="2022-11-22T20:13:04.116" v="992" actId="478"/>
          <ac:cxnSpMkLst>
            <pc:docMk/>
            <pc:sldMk cId="3295731250" sldId="259"/>
            <ac:cxnSpMk id="44" creationId="{2F458DFA-7436-4EB4-B95F-73D3102809EF}"/>
          </ac:cxnSpMkLst>
        </pc:cxnChg>
        <pc:cxnChg chg="del mod topLvl">
          <ac:chgData name="Rachel Heyes" userId="deed9a2a-878a-437d-906e-f0a12ee26167" providerId="ADAL" clId="{65B130B7-2262-45B7-BBAB-EF06F62D40B7}" dt="2022-11-22T20:13:11.339" v="994" actId="478"/>
          <ac:cxnSpMkLst>
            <pc:docMk/>
            <pc:sldMk cId="3295731250" sldId="259"/>
            <ac:cxnSpMk id="49" creationId="{89D04F78-EC89-4878-988B-198EF5FEBE62}"/>
          </ac:cxnSpMkLst>
        </pc:cxnChg>
        <pc:cxnChg chg="add del mod">
          <ac:chgData name="Rachel Heyes" userId="deed9a2a-878a-437d-906e-f0a12ee26167" providerId="ADAL" clId="{65B130B7-2262-45B7-BBAB-EF06F62D40B7}" dt="2022-11-22T20:12:58.124" v="990" actId="478"/>
          <ac:cxnSpMkLst>
            <pc:docMk/>
            <pc:sldMk cId="3295731250" sldId="259"/>
            <ac:cxnSpMk id="52" creationId="{508AF4DD-91B6-41CD-8A0B-BBA8EBBF4439}"/>
          </ac:cxnSpMkLst>
        </pc:cxnChg>
      </pc:sldChg>
      <pc:sldChg chg="addSp delSp modSp mod">
        <pc:chgData name="Rachel Heyes" userId="deed9a2a-878a-437d-906e-f0a12ee26167" providerId="ADAL" clId="{65B130B7-2262-45B7-BBAB-EF06F62D40B7}" dt="2022-11-22T20:02:45.012" v="942" actId="14100"/>
        <pc:sldMkLst>
          <pc:docMk/>
          <pc:sldMk cId="3687967962" sldId="260"/>
        </pc:sldMkLst>
        <pc:spChg chg="mod">
          <ac:chgData name="Rachel Heyes" userId="deed9a2a-878a-437d-906e-f0a12ee26167" providerId="ADAL" clId="{65B130B7-2262-45B7-BBAB-EF06F62D40B7}" dt="2022-11-22T19:45:42.229" v="441" actId="1076"/>
          <ac:spMkLst>
            <pc:docMk/>
            <pc:sldMk cId="3687967962" sldId="260"/>
            <ac:spMk id="4" creationId="{519B0262-C27A-41B3-B7EC-071AD5797441}"/>
          </ac:spMkLst>
        </pc:spChg>
        <pc:spChg chg="mod">
          <ac:chgData name="Rachel Heyes" userId="deed9a2a-878a-437d-906e-f0a12ee26167" providerId="ADAL" clId="{65B130B7-2262-45B7-BBAB-EF06F62D40B7}" dt="2022-11-22T19:16:28.477" v="51" actId="20578"/>
          <ac:spMkLst>
            <pc:docMk/>
            <pc:sldMk cId="3687967962" sldId="260"/>
            <ac:spMk id="5" creationId="{5CCB0D2D-64BC-4C1D-873E-AF1974E70430}"/>
          </ac:spMkLst>
        </pc:spChg>
        <pc:spChg chg="del">
          <ac:chgData name="Rachel Heyes" userId="deed9a2a-878a-437d-906e-f0a12ee26167" providerId="ADAL" clId="{65B130B7-2262-45B7-BBAB-EF06F62D40B7}" dt="2022-11-22T19:16:16.979" v="46" actId="478"/>
          <ac:spMkLst>
            <pc:docMk/>
            <pc:sldMk cId="3687967962" sldId="260"/>
            <ac:spMk id="6" creationId="{A17D5C71-F516-4020-A098-B882C968BD5B}"/>
          </ac:spMkLst>
        </pc:spChg>
        <pc:spChg chg="mod">
          <ac:chgData name="Rachel Heyes" userId="deed9a2a-878a-437d-906e-f0a12ee26167" providerId="ADAL" clId="{65B130B7-2262-45B7-BBAB-EF06F62D40B7}" dt="2022-11-22T19:16:42.415" v="58" actId="1076"/>
          <ac:spMkLst>
            <pc:docMk/>
            <pc:sldMk cId="3687967962" sldId="260"/>
            <ac:spMk id="8" creationId="{DAED691A-F021-4E49-B0C2-1EA8D144139B}"/>
          </ac:spMkLst>
        </pc:spChg>
        <pc:spChg chg="add del">
          <ac:chgData name="Rachel Heyes" userId="deed9a2a-878a-437d-906e-f0a12ee26167" providerId="ADAL" clId="{65B130B7-2262-45B7-BBAB-EF06F62D40B7}" dt="2022-11-22T19:16:25.711" v="50" actId="22"/>
          <ac:spMkLst>
            <pc:docMk/>
            <pc:sldMk cId="3687967962" sldId="260"/>
            <ac:spMk id="9" creationId="{9268C212-C1E5-493D-AAB5-053A11E7727E}"/>
          </ac:spMkLst>
        </pc:spChg>
        <pc:spChg chg="add del mod">
          <ac:chgData name="Rachel Heyes" userId="deed9a2a-878a-437d-906e-f0a12ee26167" providerId="ADAL" clId="{65B130B7-2262-45B7-BBAB-EF06F62D40B7}" dt="2022-11-22T19:42:19.660" v="310" actId="478"/>
          <ac:spMkLst>
            <pc:docMk/>
            <pc:sldMk cId="3687967962" sldId="260"/>
            <ac:spMk id="19" creationId="{4D295971-955F-4D62-8200-BC01D17595B1}"/>
          </ac:spMkLst>
        </pc:spChg>
        <pc:spChg chg="add del mod">
          <ac:chgData name="Rachel Heyes" userId="deed9a2a-878a-437d-906e-f0a12ee26167" providerId="ADAL" clId="{65B130B7-2262-45B7-BBAB-EF06F62D40B7}" dt="2022-11-22T19:37:42.064" v="273" actId="478"/>
          <ac:spMkLst>
            <pc:docMk/>
            <pc:sldMk cId="3687967962" sldId="260"/>
            <ac:spMk id="21" creationId="{1E4265AA-5944-4326-A0AA-D922667FECC4}"/>
          </ac:spMkLst>
        </pc:spChg>
        <pc:spChg chg="add del mod">
          <ac:chgData name="Rachel Heyes" userId="deed9a2a-878a-437d-906e-f0a12ee26167" providerId="ADAL" clId="{65B130B7-2262-45B7-BBAB-EF06F62D40B7}" dt="2022-11-22T19:45:46.921" v="442" actId="478"/>
          <ac:spMkLst>
            <pc:docMk/>
            <pc:sldMk cId="3687967962" sldId="260"/>
            <ac:spMk id="23" creationId="{020D5E10-FB34-4F13-8525-23564861068A}"/>
          </ac:spMkLst>
        </pc:spChg>
        <pc:spChg chg="add del mod">
          <ac:chgData name="Rachel Heyes" userId="deed9a2a-878a-437d-906e-f0a12ee26167" providerId="ADAL" clId="{65B130B7-2262-45B7-BBAB-EF06F62D40B7}" dt="2022-11-22T19:45:50.211" v="443" actId="478"/>
          <ac:spMkLst>
            <pc:docMk/>
            <pc:sldMk cId="3687967962" sldId="260"/>
            <ac:spMk id="24" creationId="{3C4AD99A-8425-43F6-898D-F74F539E17C9}"/>
          </ac:spMkLst>
        </pc:spChg>
        <pc:spChg chg="add del mod">
          <ac:chgData name="Rachel Heyes" userId="deed9a2a-878a-437d-906e-f0a12ee26167" providerId="ADAL" clId="{65B130B7-2262-45B7-BBAB-EF06F62D40B7}" dt="2022-11-22T19:49:55.443" v="486" actId="767"/>
          <ac:spMkLst>
            <pc:docMk/>
            <pc:sldMk cId="3687967962" sldId="260"/>
            <ac:spMk id="29" creationId="{1A97001A-4FFA-469C-BE9A-65FD619D601E}"/>
          </ac:spMkLst>
        </pc:spChg>
        <pc:spChg chg="add del">
          <ac:chgData name="Rachel Heyes" userId="deed9a2a-878a-437d-906e-f0a12ee26167" providerId="ADAL" clId="{65B130B7-2262-45B7-BBAB-EF06F62D40B7}" dt="2022-11-22T19:49:51.779" v="472" actId="22"/>
          <ac:spMkLst>
            <pc:docMk/>
            <pc:sldMk cId="3687967962" sldId="260"/>
            <ac:spMk id="32" creationId="{0B020A93-BB90-4089-B16F-1686B8844FD5}"/>
          </ac:spMkLst>
        </pc:spChg>
        <pc:spChg chg="add mod">
          <ac:chgData name="Rachel Heyes" userId="deed9a2a-878a-437d-906e-f0a12ee26167" providerId="ADAL" clId="{65B130B7-2262-45B7-BBAB-EF06F62D40B7}" dt="2022-11-22T19:52:33.936" v="668" actId="1076"/>
          <ac:spMkLst>
            <pc:docMk/>
            <pc:sldMk cId="3687967962" sldId="260"/>
            <ac:spMk id="34" creationId="{4292F105-BD22-4727-8265-869E43BBCBCE}"/>
          </ac:spMkLst>
        </pc:spChg>
        <pc:spChg chg="add mod">
          <ac:chgData name="Rachel Heyes" userId="deed9a2a-878a-437d-906e-f0a12ee26167" providerId="ADAL" clId="{65B130B7-2262-45B7-BBAB-EF06F62D40B7}" dt="2022-11-22T19:53:40.115" v="705" actId="1076"/>
          <ac:spMkLst>
            <pc:docMk/>
            <pc:sldMk cId="3687967962" sldId="260"/>
            <ac:spMk id="36" creationId="{16506EAC-F8EA-4597-8BDA-214E3CE61AB7}"/>
          </ac:spMkLst>
        </pc:spChg>
        <pc:spChg chg="add mod">
          <ac:chgData name="Rachel Heyes" userId="deed9a2a-878a-437d-906e-f0a12ee26167" providerId="ADAL" clId="{65B130B7-2262-45B7-BBAB-EF06F62D40B7}" dt="2022-11-22T19:53:52.459" v="709" actId="1076"/>
          <ac:spMkLst>
            <pc:docMk/>
            <pc:sldMk cId="3687967962" sldId="260"/>
            <ac:spMk id="38" creationId="{B5FB5470-9762-46F9-AC98-69908CF61B53}"/>
          </ac:spMkLst>
        </pc:spChg>
        <pc:spChg chg="add del mod">
          <ac:chgData name="Rachel Heyes" userId="deed9a2a-878a-437d-906e-f0a12ee26167" providerId="ADAL" clId="{65B130B7-2262-45B7-BBAB-EF06F62D40B7}" dt="2022-11-22T19:54:21.578" v="719"/>
          <ac:spMkLst>
            <pc:docMk/>
            <pc:sldMk cId="3687967962" sldId="260"/>
            <ac:spMk id="40" creationId="{46FA05CE-7E27-4E92-9A65-C641002390C6}"/>
          </ac:spMkLst>
        </pc:spChg>
        <pc:spChg chg="add mod">
          <ac:chgData name="Rachel Heyes" userId="deed9a2a-878a-437d-906e-f0a12ee26167" providerId="ADAL" clId="{65B130B7-2262-45B7-BBAB-EF06F62D40B7}" dt="2022-11-22T19:57:58.905" v="749" actId="14100"/>
          <ac:spMkLst>
            <pc:docMk/>
            <pc:sldMk cId="3687967962" sldId="260"/>
            <ac:spMk id="41" creationId="{C25849BB-1218-41CE-8F4E-9EED23669242}"/>
          </ac:spMkLst>
        </pc:spChg>
        <pc:spChg chg="add mod">
          <ac:chgData name="Rachel Heyes" userId="deed9a2a-878a-437d-906e-f0a12ee26167" providerId="ADAL" clId="{65B130B7-2262-45B7-BBAB-EF06F62D40B7}" dt="2022-11-22T19:53:49.676" v="708" actId="1076"/>
          <ac:spMkLst>
            <pc:docMk/>
            <pc:sldMk cId="3687967962" sldId="260"/>
            <ac:spMk id="42" creationId="{8C7C38EB-1DE7-48BF-8A96-80D724751D16}"/>
          </ac:spMkLst>
        </pc:spChg>
        <pc:spChg chg="add mod">
          <ac:chgData name="Rachel Heyes" userId="deed9a2a-878a-437d-906e-f0a12ee26167" providerId="ADAL" clId="{65B130B7-2262-45B7-BBAB-EF06F62D40B7}" dt="2022-11-22T20:02:19.426" v="935" actId="20577"/>
          <ac:spMkLst>
            <pc:docMk/>
            <pc:sldMk cId="3687967962" sldId="260"/>
            <ac:spMk id="45" creationId="{1BD37B7E-DFFF-4EAA-8A94-4BD0A7959A4B}"/>
          </ac:spMkLst>
        </pc:spChg>
        <pc:spChg chg="add mod">
          <ac:chgData name="Rachel Heyes" userId="deed9a2a-878a-437d-906e-f0a12ee26167" providerId="ADAL" clId="{65B130B7-2262-45B7-BBAB-EF06F62D40B7}" dt="2022-11-22T20:02:45.012" v="942" actId="14100"/>
          <ac:spMkLst>
            <pc:docMk/>
            <pc:sldMk cId="3687967962" sldId="260"/>
            <ac:spMk id="48" creationId="{75078728-F80B-4E01-9026-47FE7613856E}"/>
          </ac:spMkLst>
        </pc:spChg>
        <pc:spChg chg="add mod">
          <ac:chgData name="Rachel Heyes" userId="deed9a2a-878a-437d-906e-f0a12ee26167" providerId="ADAL" clId="{65B130B7-2262-45B7-BBAB-EF06F62D40B7}" dt="2022-11-22T20:02:39.983" v="941" actId="1076"/>
          <ac:spMkLst>
            <pc:docMk/>
            <pc:sldMk cId="3687967962" sldId="260"/>
            <ac:spMk id="50" creationId="{D3018344-1D1E-4B2F-B9C7-3D1515B30732}"/>
          </ac:spMkLst>
        </pc:spChg>
        <pc:picChg chg="add del mod">
          <ac:chgData name="Rachel Heyes" userId="deed9a2a-878a-437d-906e-f0a12ee26167" providerId="ADAL" clId="{65B130B7-2262-45B7-BBAB-EF06F62D40B7}" dt="2022-11-22T19:31:04.824" v="76" actId="478"/>
          <ac:picMkLst>
            <pc:docMk/>
            <pc:sldMk cId="3687967962" sldId="260"/>
            <ac:picMk id="10" creationId="{BAA28A0F-F0CC-421F-9CB0-6D82C4C3023D}"/>
          </ac:picMkLst>
        </pc:picChg>
        <pc:picChg chg="add del mod modCrop">
          <ac:chgData name="Rachel Heyes" userId="deed9a2a-878a-437d-906e-f0a12ee26167" providerId="ADAL" clId="{65B130B7-2262-45B7-BBAB-EF06F62D40B7}" dt="2022-11-22T19:31:12.082" v="79" actId="478"/>
          <ac:picMkLst>
            <pc:docMk/>
            <pc:sldMk cId="3687967962" sldId="260"/>
            <ac:picMk id="12" creationId="{E4BC3F08-BBC4-447E-9694-EFBB4D25C60C}"/>
          </ac:picMkLst>
        </pc:picChg>
        <pc:picChg chg="add del mod">
          <ac:chgData name="Rachel Heyes" userId="deed9a2a-878a-437d-906e-f0a12ee26167" providerId="ADAL" clId="{65B130B7-2262-45B7-BBAB-EF06F62D40B7}" dt="2022-11-22T19:34:33.257" v="90" actId="478"/>
          <ac:picMkLst>
            <pc:docMk/>
            <pc:sldMk cId="3687967962" sldId="260"/>
            <ac:picMk id="14" creationId="{FEDEB7C5-E295-4826-B5FE-ED60D8139B82}"/>
          </ac:picMkLst>
        </pc:picChg>
        <pc:picChg chg="add del mod">
          <ac:chgData name="Rachel Heyes" userId="deed9a2a-878a-437d-906e-f0a12ee26167" providerId="ADAL" clId="{65B130B7-2262-45B7-BBAB-EF06F62D40B7}" dt="2022-11-22T19:53:54.131" v="710" actId="1076"/>
          <ac:picMkLst>
            <pc:docMk/>
            <pc:sldMk cId="3687967962" sldId="260"/>
            <ac:picMk id="15" creationId="{6D9BA1D0-9BF5-45E6-9A01-D637766552C0}"/>
          </ac:picMkLst>
        </pc:picChg>
        <pc:picChg chg="add del mod">
          <ac:chgData name="Rachel Heyes" userId="deed9a2a-878a-437d-906e-f0a12ee26167" providerId="ADAL" clId="{65B130B7-2262-45B7-BBAB-EF06F62D40B7}" dt="2022-11-22T19:53:37.077" v="704" actId="1076"/>
          <ac:picMkLst>
            <pc:docMk/>
            <pc:sldMk cId="3687967962" sldId="260"/>
            <ac:picMk id="16" creationId="{4C42BA8E-1FCE-4D03-9718-B0FC9777F1B5}"/>
          </ac:picMkLst>
        </pc:picChg>
        <pc:picChg chg="add del mod">
          <ac:chgData name="Rachel Heyes" userId="deed9a2a-878a-437d-906e-f0a12ee26167" providerId="ADAL" clId="{65B130B7-2262-45B7-BBAB-EF06F62D40B7}" dt="2022-11-22T19:53:45.852" v="707" actId="1076"/>
          <ac:picMkLst>
            <pc:docMk/>
            <pc:sldMk cId="3687967962" sldId="260"/>
            <ac:picMk id="17" creationId="{67027ABA-C867-4094-A3AD-C2326B993C10}"/>
          </ac:picMkLst>
        </pc:picChg>
        <pc:picChg chg="add del mod">
          <ac:chgData name="Rachel Heyes" userId="deed9a2a-878a-437d-906e-f0a12ee26167" providerId="ADAL" clId="{65B130B7-2262-45B7-BBAB-EF06F62D40B7}" dt="2022-11-22T19:45:46.921" v="442" actId="478"/>
          <ac:picMkLst>
            <pc:docMk/>
            <pc:sldMk cId="3687967962" sldId="260"/>
            <ac:picMk id="22" creationId="{96D751F2-0CBA-459A-9DD2-97CD81EF4E4D}"/>
          </ac:picMkLst>
        </pc:picChg>
        <pc:picChg chg="add del mod">
          <ac:chgData name="Rachel Heyes" userId="deed9a2a-878a-437d-906e-f0a12ee26167" providerId="ADAL" clId="{65B130B7-2262-45B7-BBAB-EF06F62D40B7}" dt="2022-11-22T19:57:51.037" v="748" actId="1076"/>
          <ac:picMkLst>
            <pc:docMk/>
            <pc:sldMk cId="3687967962" sldId="260"/>
            <ac:picMk id="26" creationId="{C4806DF6-8486-481C-9495-71DC13843066}"/>
          </ac:picMkLst>
        </pc:picChg>
        <pc:picChg chg="add del mod">
          <ac:chgData name="Rachel Heyes" userId="deed9a2a-878a-437d-906e-f0a12ee26167" providerId="ADAL" clId="{65B130B7-2262-45B7-BBAB-EF06F62D40B7}" dt="2022-11-22T19:49:56.413" v="489" actId="22"/>
          <ac:picMkLst>
            <pc:docMk/>
            <pc:sldMk cId="3687967962" sldId="260"/>
            <ac:picMk id="28" creationId="{2171222C-264A-41EB-A7CA-3EB32AF00417}"/>
          </ac:picMkLst>
        </pc:picChg>
        <pc:picChg chg="add mod">
          <ac:chgData name="Rachel Heyes" userId="deed9a2a-878a-437d-906e-f0a12ee26167" providerId="ADAL" clId="{65B130B7-2262-45B7-BBAB-EF06F62D40B7}" dt="2022-11-22T20:02:37.909" v="940" actId="14100"/>
          <ac:picMkLst>
            <pc:docMk/>
            <pc:sldMk cId="3687967962" sldId="260"/>
            <ac:picMk id="46" creationId="{BE15B408-6541-43F3-BBD2-AD01F6A10C48}"/>
          </ac:picMkLst>
        </pc:picChg>
        <pc:picChg chg="add mod">
          <ac:chgData name="Rachel Heyes" userId="deed9a2a-878a-437d-906e-f0a12ee26167" providerId="ADAL" clId="{65B130B7-2262-45B7-BBAB-EF06F62D40B7}" dt="2022-11-22T20:02:26.740" v="938" actId="1076"/>
          <ac:picMkLst>
            <pc:docMk/>
            <pc:sldMk cId="3687967962" sldId="260"/>
            <ac:picMk id="47" creationId="{EC89CC57-0E16-4EDE-8E95-46AEBA6687BC}"/>
          </ac:picMkLst>
        </pc:picChg>
      </pc:sldChg>
      <pc:sldChg chg="addSp delSp modSp mod">
        <pc:chgData name="Rachel Heyes" userId="deed9a2a-878a-437d-906e-f0a12ee26167" providerId="ADAL" clId="{65B130B7-2262-45B7-BBAB-EF06F62D40B7}" dt="2022-11-27T18:01:44.527" v="1344" actId="1076"/>
        <pc:sldMkLst>
          <pc:docMk/>
          <pc:sldMk cId="3191273241" sldId="261"/>
        </pc:sldMkLst>
        <pc:spChg chg="mod">
          <ac:chgData name="Rachel Heyes" userId="deed9a2a-878a-437d-906e-f0a12ee26167" providerId="ADAL" clId="{65B130B7-2262-45B7-BBAB-EF06F62D40B7}" dt="2022-11-22T19:16:48.513" v="59" actId="20578"/>
          <ac:spMkLst>
            <pc:docMk/>
            <pc:sldMk cId="3191273241" sldId="261"/>
            <ac:spMk id="5" creationId="{5CCB0D2D-64BC-4C1D-873E-AF1974E70430}"/>
          </ac:spMkLst>
        </pc:spChg>
        <pc:spChg chg="del">
          <ac:chgData name="Rachel Heyes" userId="deed9a2a-878a-437d-906e-f0a12ee26167" providerId="ADAL" clId="{65B130B7-2262-45B7-BBAB-EF06F62D40B7}" dt="2022-11-22T19:16:57.645" v="69" actId="478"/>
          <ac:spMkLst>
            <pc:docMk/>
            <pc:sldMk cId="3191273241" sldId="261"/>
            <ac:spMk id="6" creationId="{A17D5C71-F516-4020-A098-B882C968BD5B}"/>
          </ac:spMkLst>
        </pc:spChg>
        <pc:spChg chg="mod">
          <ac:chgData name="Rachel Heyes" userId="deed9a2a-878a-437d-906e-f0a12ee26167" providerId="ADAL" clId="{65B130B7-2262-45B7-BBAB-EF06F62D40B7}" dt="2022-11-22T19:17:09.934" v="73" actId="1076"/>
          <ac:spMkLst>
            <pc:docMk/>
            <pc:sldMk cId="3191273241" sldId="261"/>
            <ac:spMk id="8" creationId="{DAED691A-F021-4E49-B0C2-1EA8D144139B}"/>
          </ac:spMkLst>
        </pc:spChg>
        <pc:picChg chg="add mod">
          <ac:chgData name="Rachel Heyes" userId="deed9a2a-878a-437d-906e-f0a12ee26167" providerId="ADAL" clId="{65B130B7-2262-45B7-BBAB-EF06F62D40B7}" dt="2022-11-27T18:00:55.729" v="1333" actId="1076"/>
          <ac:picMkLst>
            <pc:docMk/>
            <pc:sldMk cId="3191273241" sldId="261"/>
            <ac:picMk id="3" creationId="{07B7A621-3FCC-4252-8652-DC667BBF7FF6}"/>
          </ac:picMkLst>
        </pc:picChg>
        <pc:picChg chg="add mod modCrop">
          <ac:chgData name="Rachel Heyes" userId="deed9a2a-878a-437d-906e-f0a12ee26167" providerId="ADAL" clId="{65B130B7-2262-45B7-BBAB-EF06F62D40B7}" dt="2022-11-27T17:54:53.436" v="1309" actId="1076"/>
          <ac:picMkLst>
            <pc:docMk/>
            <pc:sldMk cId="3191273241" sldId="261"/>
            <ac:picMk id="9" creationId="{C8BBCB16-5EDB-46D9-A9A3-9E1E87C21414}"/>
          </ac:picMkLst>
        </pc:picChg>
        <pc:picChg chg="add mod">
          <ac:chgData name="Rachel Heyes" userId="deed9a2a-878a-437d-906e-f0a12ee26167" providerId="ADAL" clId="{65B130B7-2262-45B7-BBAB-EF06F62D40B7}" dt="2022-11-27T18:00:57.789" v="1334" actId="1076"/>
          <ac:picMkLst>
            <pc:docMk/>
            <pc:sldMk cId="3191273241" sldId="261"/>
            <ac:picMk id="10" creationId="{3D2B908A-0D9A-44F4-BF9C-A16B38F41E80}"/>
          </ac:picMkLst>
        </pc:picChg>
        <pc:picChg chg="add mod">
          <ac:chgData name="Rachel Heyes" userId="deed9a2a-878a-437d-906e-f0a12ee26167" providerId="ADAL" clId="{65B130B7-2262-45B7-BBAB-EF06F62D40B7}" dt="2022-11-27T17:59:35.715" v="1317" actId="1076"/>
          <ac:picMkLst>
            <pc:docMk/>
            <pc:sldMk cId="3191273241" sldId="261"/>
            <ac:picMk id="11" creationId="{35B6AEA0-ED2C-43CE-B6B7-03B43C33D7D2}"/>
          </ac:picMkLst>
        </pc:picChg>
        <pc:picChg chg="add mod">
          <ac:chgData name="Rachel Heyes" userId="deed9a2a-878a-437d-906e-f0a12ee26167" providerId="ADAL" clId="{65B130B7-2262-45B7-BBAB-EF06F62D40B7}" dt="2022-11-27T18:01:44.527" v="1344" actId="1076"/>
          <ac:picMkLst>
            <pc:docMk/>
            <pc:sldMk cId="3191273241" sldId="261"/>
            <ac:picMk id="1028" creationId="{5CE1E9C3-00EE-4A7F-9CAF-854282353A44}"/>
          </ac:picMkLst>
        </pc:picChg>
      </pc:sldChg>
    </pc:docChg>
  </pc:docChgLst>
  <pc:docChgLst>
    <pc:chgData name="Charlotte Darroch" userId="9f106750-8d02-4476-9336-154caed07294" providerId="ADAL" clId="{A942EE7A-B886-4E28-9262-17BB80E80778}"/>
    <pc:docChg chg="undo custSel modSld">
      <pc:chgData name="Charlotte Darroch" userId="9f106750-8d02-4476-9336-154caed07294" providerId="ADAL" clId="{A942EE7A-B886-4E28-9262-17BB80E80778}" dt="2022-11-18T11:58:41.269" v="305" actId="208"/>
      <pc:docMkLst>
        <pc:docMk/>
      </pc:docMkLst>
      <pc:sldChg chg="addSp modSp mod">
        <pc:chgData name="Charlotte Darroch" userId="9f106750-8d02-4476-9336-154caed07294" providerId="ADAL" clId="{A942EE7A-B886-4E28-9262-17BB80E80778}" dt="2022-11-18T11:54:18.223" v="256" actId="1076"/>
        <pc:sldMkLst>
          <pc:docMk/>
          <pc:sldMk cId="2817668491" sldId="256"/>
        </pc:sldMkLst>
        <pc:spChg chg="add mod">
          <ac:chgData name="Charlotte Darroch" userId="9f106750-8d02-4476-9336-154caed07294" providerId="ADAL" clId="{A942EE7A-B886-4E28-9262-17BB80E80778}" dt="2022-11-18T11:54:18.223" v="256" actId="1076"/>
          <ac:spMkLst>
            <pc:docMk/>
            <pc:sldMk cId="2817668491" sldId="256"/>
            <ac:spMk id="8" creationId="{DAED691A-F021-4E49-B0C2-1EA8D144139B}"/>
          </ac:spMkLst>
        </pc:spChg>
      </pc:sldChg>
      <pc:sldChg chg="addSp modSp mod">
        <pc:chgData name="Charlotte Darroch" userId="9f106750-8d02-4476-9336-154caed07294" providerId="ADAL" clId="{A942EE7A-B886-4E28-9262-17BB80E80778}" dt="2022-11-18T11:54:32.228" v="263" actId="20577"/>
        <pc:sldMkLst>
          <pc:docMk/>
          <pc:sldMk cId="1897307364" sldId="257"/>
        </pc:sldMkLst>
        <pc:spChg chg="mod">
          <ac:chgData name="Charlotte Darroch" userId="9f106750-8d02-4476-9336-154caed07294" providerId="ADAL" clId="{A942EE7A-B886-4E28-9262-17BB80E80778}" dt="2022-11-18T09:50:14.330" v="30" actId="20577"/>
          <ac:spMkLst>
            <pc:docMk/>
            <pc:sldMk cId="1897307364" sldId="257"/>
            <ac:spMk id="5" creationId="{5CCB0D2D-64BC-4C1D-873E-AF1974E70430}"/>
          </ac:spMkLst>
        </pc:spChg>
        <pc:spChg chg="add mod">
          <ac:chgData name="Charlotte Darroch" userId="9f106750-8d02-4476-9336-154caed07294" providerId="ADAL" clId="{A942EE7A-B886-4E28-9262-17BB80E80778}" dt="2022-11-18T11:54:32.228" v="263" actId="20577"/>
          <ac:spMkLst>
            <pc:docMk/>
            <pc:sldMk cId="1897307364" sldId="257"/>
            <ac:spMk id="8" creationId="{DAED691A-F021-4E49-B0C2-1EA8D144139B}"/>
          </ac:spMkLst>
        </pc:spChg>
      </pc:sldChg>
      <pc:sldChg chg="addSp modSp mod">
        <pc:chgData name="Charlotte Darroch" userId="9f106750-8d02-4476-9336-154caed07294" providerId="ADAL" clId="{A942EE7A-B886-4E28-9262-17BB80E80778}" dt="2022-11-18T11:56:02.857" v="303" actId="208"/>
        <pc:sldMkLst>
          <pc:docMk/>
          <pc:sldMk cId="3805677961" sldId="258"/>
        </pc:sldMkLst>
        <pc:spChg chg="mod">
          <ac:chgData name="Charlotte Darroch" userId="9f106750-8d02-4476-9336-154caed07294" providerId="ADAL" clId="{A942EE7A-B886-4E28-9262-17BB80E80778}" dt="2022-11-18T11:56:02.857" v="303" actId="208"/>
          <ac:spMkLst>
            <pc:docMk/>
            <pc:sldMk cId="3805677961" sldId="258"/>
            <ac:spMk id="4" creationId="{519B0262-C27A-41B3-B7EC-071AD5797441}"/>
          </ac:spMkLst>
        </pc:spChg>
        <pc:spChg chg="mod">
          <ac:chgData name="Charlotte Darroch" userId="9f106750-8d02-4476-9336-154caed07294" providerId="ADAL" clId="{A942EE7A-B886-4E28-9262-17BB80E80778}" dt="2022-11-18T09:50:34.559" v="103" actId="20577"/>
          <ac:spMkLst>
            <pc:docMk/>
            <pc:sldMk cId="3805677961" sldId="258"/>
            <ac:spMk id="5" creationId="{5CCB0D2D-64BC-4C1D-873E-AF1974E70430}"/>
          </ac:spMkLst>
        </pc:spChg>
        <pc:spChg chg="mod">
          <ac:chgData name="Charlotte Darroch" userId="9f106750-8d02-4476-9336-154caed07294" providerId="ADAL" clId="{A942EE7A-B886-4E28-9262-17BB80E80778}" dt="2022-11-18T11:56:02.857" v="303" actId="208"/>
          <ac:spMkLst>
            <pc:docMk/>
            <pc:sldMk cId="3805677961" sldId="258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A942EE7A-B886-4E28-9262-17BB80E80778}" dt="2022-11-18T11:54:42.482" v="274" actId="20577"/>
          <ac:spMkLst>
            <pc:docMk/>
            <pc:sldMk cId="3805677961" sldId="258"/>
            <ac:spMk id="8" creationId="{DAED691A-F021-4E49-B0C2-1EA8D144139B}"/>
          </ac:spMkLst>
        </pc:spChg>
      </pc:sldChg>
      <pc:sldChg chg="addSp modSp mod">
        <pc:chgData name="Charlotte Darroch" userId="9f106750-8d02-4476-9336-154caed07294" providerId="ADAL" clId="{A942EE7A-B886-4E28-9262-17BB80E80778}" dt="2022-11-18T11:58:41.269" v="305" actId="208"/>
        <pc:sldMkLst>
          <pc:docMk/>
          <pc:sldMk cId="3295731250" sldId="259"/>
        </pc:sldMkLst>
        <pc:spChg chg="mod">
          <ac:chgData name="Charlotte Darroch" userId="9f106750-8d02-4476-9336-154caed07294" providerId="ADAL" clId="{A942EE7A-B886-4E28-9262-17BB80E80778}" dt="2022-11-18T11:58:41.269" v="305" actId="208"/>
          <ac:spMkLst>
            <pc:docMk/>
            <pc:sldMk cId="3295731250" sldId="259"/>
            <ac:spMk id="4" creationId="{519B0262-C27A-41B3-B7EC-071AD5797441}"/>
          </ac:spMkLst>
        </pc:spChg>
        <pc:spChg chg="mod">
          <ac:chgData name="Charlotte Darroch" userId="9f106750-8d02-4476-9336-154caed07294" providerId="ADAL" clId="{A942EE7A-B886-4E28-9262-17BB80E80778}" dt="2022-11-18T09:51:54.485" v="153" actId="208"/>
          <ac:spMkLst>
            <pc:docMk/>
            <pc:sldMk cId="3295731250" sldId="259"/>
            <ac:spMk id="5" creationId="{5CCB0D2D-64BC-4C1D-873E-AF1974E70430}"/>
          </ac:spMkLst>
        </pc:spChg>
        <pc:spChg chg="mod">
          <ac:chgData name="Charlotte Darroch" userId="9f106750-8d02-4476-9336-154caed07294" providerId="ADAL" clId="{A942EE7A-B886-4E28-9262-17BB80E80778}" dt="2022-11-18T11:58:41.269" v="305" actId="208"/>
          <ac:spMkLst>
            <pc:docMk/>
            <pc:sldMk cId="3295731250" sldId="259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A942EE7A-B886-4E28-9262-17BB80E80778}" dt="2022-11-18T11:54:50.810" v="284" actId="20577"/>
          <ac:spMkLst>
            <pc:docMk/>
            <pc:sldMk cId="3295731250" sldId="259"/>
            <ac:spMk id="8" creationId="{DAED691A-F021-4E49-B0C2-1EA8D144139B}"/>
          </ac:spMkLst>
        </pc:spChg>
      </pc:sldChg>
      <pc:sldChg chg="addSp modSp mod">
        <pc:chgData name="Charlotte Darroch" userId="9f106750-8d02-4476-9336-154caed07294" providerId="ADAL" clId="{A942EE7A-B886-4E28-9262-17BB80E80778}" dt="2022-11-18T11:57:43.517" v="304" actId="208"/>
        <pc:sldMkLst>
          <pc:docMk/>
          <pc:sldMk cId="3687967962" sldId="260"/>
        </pc:sldMkLst>
        <pc:spChg chg="mod">
          <ac:chgData name="Charlotte Darroch" userId="9f106750-8d02-4476-9336-154caed07294" providerId="ADAL" clId="{A942EE7A-B886-4E28-9262-17BB80E80778}" dt="2022-11-18T11:57:43.517" v="304" actId="208"/>
          <ac:spMkLst>
            <pc:docMk/>
            <pc:sldMk cId="3687967962" sldId="260"/>
            <ac:spMk id="4" creationId="{519B0262-C27A-41B3-B7EC-071AD5797441}"/>
          </ac:spMkLst>
        </pc:spChg>
        <pc:spChg chg="mod">
          <ac:chgData name="Charlotte Darroch" userId="9f106750-8d02-4476-9336-154caed07294" providerId="ADAL" clId="{A942EE7A-B886-4E28-9262-17BB80E80778}" dt="2022-11-18T09:52:18.651" v="191" actId="20577"/>
          <ac:spMkLst>
            <pc:docMk/>
            <pc:sldMk cId="3687967962" sldId="260"/>
            <ac:spMk id="5" creationId="{5CCB0D2D-64BC-4C1D-873E-AF1974E70430}"/>
          </ac:spMkLst>
        </pc:spChg>
        <pc:spChg chg="mod">
          <ac:chgData name="Charlotte Darroch" userId="9f106750-8d02-4476-9336-154caed07294" providerId="ADAL" clId="{A942EE7A-B886-4E28-9262-17BB80E80778}" dt="2022-11-18T11:57:43.517" v="304" actId="208"/>
          <ac:spMkLst>
            <pc:docMk/>
            <pc:sldMk cId="3687967962" sldId="260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A942EE7A-B886-4E28-9262-17BB80E80778}" dt="2022-11-18T11:54:56.763" v="294" actId="20577"/>
          <ac:spMkLst>
            <pc:docMk/>
            <pc:sldMk cId="3687967962" sldId="260"/>
            <ac:spMk id="8" creationId="{DAED691A-F021-4E49-B0C2-1EA8D144139B}"/>
          </ac:spMkLst>
        </pc:spChg>
      </pc:sldChg>
      <pc:sldChg chg="addSp modSp mod">
        <pc:chgData name="Charlotte Darroch" userId="9f106750-8d02-4476-9336-154caed07294" providerId="ADAL" clId="{A942EE7A-B886-4E28-9262-17BB80E80778}" dt="2022-11-18T11:55:10.279" v="302" actId="20577"/>
        <pc:sldMkLst>
          <pc:docMk/>
          <pc:sldMk cId="3191273241" sldId="261"/>
        </pc:sldMkLst>
        <pc:spChg chg="mod">
          <ac:chgData name="Charlotte Darroch" userId="9f106750-8d02-4476-9336-154caed07294" providerId="ADAL" clId="{A942EE7A-B886-4E28-9262-17BB80E80778}" dt="2022-11-18T09:52:53.196" v="254" actId="20577"/>
          <ac:spMkLst>
            <pc:docMk/>
            <pc:sldMk cId="3191273241" sldId="261"/>
            <ac:spMk id="5" creationId="{5CCB0D2D-64BC-4C1D-873E-AF1974E70430}"/>
          </ac:spMkLst>
        </pc:spChg>
        <pc:spChg chg="add mod">
          <ac:chgData name="Charlotte Darroch" userId="9f106750-8d02-4476-9336-154caed07294" providerId="ADAL" clId="{A942EE7A-B886-4E28-9262-17BB80E80778}" dt="2022-11-18T11:55:10.279" v="302" actId="20577"/>
          <ac:spMkLst>
            <pc:docMk/>
            <pc:sldMk cId="3191273241" sldId="261"/>
            <ac:spMk id="8" creationId="{DAED691A-F021-4E49-B0C2-1EA8D14413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4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0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7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0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5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9EE4-8DB3-4AB0-83ED-629520300C7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1 – Autumn A</a:t>
            </a: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137160" y="859095"/>
            <a:ext cx="65730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Christianity – God: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Why do Christians say that God is a ‘father’?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6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1 – Autumn B</a:t>
            </a: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772644" y="859095"/>
            <a:ext cx="53463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Christianity – Jesus: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Why is Jesus special to Christians?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DF282-752F-45FF-8E02-A43675A96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47"/>
          <a:stretch/>
        </p:blipFill>
        <p:spPr>
          <a:xfrm>
            <a:off x="558800" y="2501476"/>
            <a:ext cx="5674661" cy="2226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4266F-89A6-4AF2-846B-8C943AEC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5378734"/>
            <a:ext cx="5829300" cy="2634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532D1-849D-4476-82F3-75D2E9BF6B2D}"/>
              </a:ext>
            </a:extLst>
          </p:cNvPr>
          <p:cNvSpPr txBox="1"/>
          <p:nvPr/>
        </p:nvSpPr>
        <p:spPr>
          <a:xfrm>
            <a:off x="2298700" y="1892529"/>
            <a:ext cx="1995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The Nativity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143251-302A-4F40-A642-40DE3ADB91C2}"/>
              </a:ext>
            </a:extLst>
          </p:cNvPr>
          <p:cNvSpPr/>
          <p:nvPr/>
        </p:nvSpPr>
        <p:spPr>
          <a:xfrm>
            <a:off x="404161" y="1806802"/>
            <a:ext cx="6110939" cy="314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0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1 – Spring A</a:t>
            </a: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137160" y="721417"/>
            <a:ext cx="64287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Islam: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How might beliefs about creation affect the way people treat the world?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11AE0-1E79-4128-A2DE-1BF921F3E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21" r="15106" b="28671"/>
          <a:stretch/>
        </p:blipFill>
        <p:spPr>
          <a:xfrm>
            <a:off x="147804" y="1860271"/>
            <a:ext cx="6562392" cy="2074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1FDF3-AB78-432D-97B1-4E8D22178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2" t="11675" r="1" b="16325"/>
          <a:stretch/>
        </p:blipFill>
        <p:spPr>
          <a:xfrm>
            <a:off x="2309142" y="6450450"/>
            <a:ext cx="4170040" cy="1713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64797C-533D-49CE-AE56-EFE654C4F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88" y="4259400"/>
            <a:ext cx="3907932" cy="2106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DCFA80-C392-4537-95AD-D55741769CC7}"/>
              </a:ext>
            </a:extLst>
          </p:cNvPr>
          <p:cNvSpPr/>
          <p:nvPr/>
        </p:nvSpPr>
        <p:spPr>
          <a:xfrm>
            <a:off x="511659" y="3827665"/>
            <a:ext cx="28489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Islamic Creation Story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187F65-6A7E-48BD-851E-01EFDAE6F9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3" t="2099" r="873" b="1291"/>
          <a:stretch/>
        </p:blipFill>
        <p:spPr>
          <a:xfrm>
            <a:off x="318488" y="8163503"/>
            <a:ext cx="3073824" cy="15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1 – Spring B</a:t>
            </a: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0" y="635994"/>
            <a:ext cx="6838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Judaism: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Why might some people put their trust in God?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509F371-6D37-449D-B405-093A6891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96" y="3790690"/>
            <a:ext cx="2662004" cy="2336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94A6838-FA92-4BA3-9599-A2EF31BD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2" y="3775220"/>
            <a:ext cx="2499497" cy="2355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91FB50-BDC0-4A55-8BBE-CDCF626F2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4" t="5951" r="4156" b="33802"/>
          <a:stretch/>
        </p:blipFill>
        <p:spPr>
          <a:xfrm>
            <a:off x="879250" y="1831128"/>
            <a:ext cx="4977916" cy="180058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498A232-2DC5-49C2-90E6-1D5E509607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96" t="9956" r="59641" b="36910"/>
          <a:stretch/>
        </p:blipFill>
        <p:spPr>
          <a:xfrm>
            <a:off x="4455471" y="6818581"/>
            <a:ext cx="2158034" cy="2005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30F10D2-47AC-493B-8B43-C129734343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66" t="4444" r="54083" b="39111"/>
          <a:stretch/>
        </p:blipFill>
        <p:spPr>
          <a:xfrm>
            <a:off x="312552" y="6408076"/>
            <a:ext cx="4035829" cy="2895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57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1 – Summer A</a:t>
            </a: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705192" y="721417"/>
            <a:ext cx="56925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Hinduism: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What do Hindus believe about God?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5" name="Picture 52">
            <a:extLst>
              <a:ext uri="{FF2B5EF4-FFF2-40B4-BE49-F238E27FC236}">
                <a16:creationId xmlns:a16="http://schemas.microsoft.com/office/drawing/2014/main" id="{6D9BA1D0-9BF5-45E6-9A01-D63776655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5" y="2539088"/>
            <a:ext cx="4924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3">
            <a:extLst>
              <a:ext uri="{FF2B5EF4-FFF2-40B4-BE49-F238E27FC236}">
                <a16:creationId xmlns:a16="http://schemas.microsoft.com/office/drawing/2014/main" id="{4C42BA8E-1FCE-4D03-9718-B0FC9777F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01" y="2619614"/>
            <a:ext cx="981847" cy="12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4">
            <a:extLst>
              <a:ext uri="{FF2B5EF4-FFF2-40B4-BE49-F238E27FC236}">
                <a16:creationId xmlns:a16="http://schemas.microsoft.com/office/drawing/2014/main" id="{67027ABA-C867-4094-A3AD-C2326B993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37" y="2737153"/>
            <a:ext cx="555879" cy="108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806DF6-8486-481C-9495-71DC13843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85" y="4140943"/>
            <a:ext cx="5590353" cy="181071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92F105-BD22-4727-8265-869E43BBCBCE}"/>
              </a:ext>
            </a:extLst>
          </p:cNvPr>
          <p:cNvSpPr txBox="1"/>
          <p:nvPr/>
        </p:nvSpPr>
        <p:spPr>
          <a:xfrm>
            <a:off x="271966" y="1776652"/>
            <a:ext cx="5344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SassoonPrimaryType" pitchFamily="2" charset="0"/>
              </a:rPr>
              <a:t>God:</a:t>
            </a:r>
          </a:p>
          <a:p>
            <a:r>
              <a:rPr lang="en-GB" sz="1400" dirty="0">
                <a:latin typeface="SassoonPrimaryType" pitchFamily="2" charset="0"/>
              </a:rPr>
              <a:t>Hindus believe in one God called Brahman. </a:t>
            </a:r>
          </a:p>
          <a:p>
            <a:r>
              <a:rPr lang="en-GB" sz="1400" dirty="0">
                <a:latin typeface="SassoonPrimaryType" pitchFamily="2" charset="0"/>
              </a:rPr>
              <a:t>The gods of the Trimurti represent different forms of Brahman</a:t>
            </a:r>
          </a:p>
          <a:p>
            <a:endParaRPr lang="en-GB" sz="1400" dirty="0">
              <a:latin typeface="SassoonPrimaryType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06EAC-F8EA-4597-8BDA-214E3CE61AB7}"/>
              </a:ext>
            </a:extLst>
          </p:cNvPr>
          <p:cNvSpPr txBox="1"/>
          <p:nvPr/>
        </p:nvSpPr>
        <p:spPr>
          <a:xfrm>
            <a:off x="1743501" y="3761109"/>
            <a:ext cx="15158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SassoonPrimaryType" pitchFamily="2" charset="0"/>
              </a:rPr>
              <a:t>Brahma – The Creator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B5470-9762-46F9-AC98-69908CF61B53}"/>
              </a:ext>
            </a:extLst>
          </p:cNvPr>
          <p:cNvSpPr txBox="1"/>
          <p:nvPr/>
        </p:nvSpPr>
        <p:spPr>
          <a:xfrm>
            <a:off x="270788" y="3740359"/>
            <a:ext cx="3429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SassoonPrimaryType" pitchFamily="2" charset="0"/>
              </a:rPr>
              <a:t>Vishnu – The Protector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7C38EB-1DE7-48BF-8A96-80D724751D16}"/>
              </a:ext>
            </a:extLst>
          </p:cNvPr>
          <p:cNvSpPr txBox="1"/>
          <p:nvPr/>
        </p:nvSpPr>
        <p:spPr>
          <a:xfrm>
            <a:off x="3232447" y="3809846"/>
            <a:ext cx="23088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SassoonPrimaryType" pitchFamily="2" charset="0"/>
              </a:rPr>
              <a:t>Shiva – The Destroyer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5849BB-1218-41CE-8F4E-9EED23669242}"/>
              </a:ext>
            </a:extLst>
          </p:cNvPr>
          <p:cNvSpPr/>
          <p:nvPr/>
        </p:nvSpPr>
        <p:spPr>
          <a:xfrm>
            <a:off x="230148" y="1697544"/>
            <a:ext cx="6167628" cy="4581336"/>
          </a:xfrm>
          <a:prstGeom prst="roundRect">
            <a:avLst>
              <a:gd name="adj" fmla="val 23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D37B7E-DFFF-4EAA-8A94-4BD0A7959A4B}"/>
              </a:ext>
            </a:extLst>
          </p:cNvPr>
          <p:cNvSpPr txBox="1"/>
          <p:nvPr/>
        </p:nvSpPr>
        <p:spPr>
          <a:xfrm>
            <a:off x="2536277" y="6357988"/>
            <a:ext cx="3701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SassoonPrimaryType" pitchFamily="2" charset="0"/>
              </a:rPr>
              <a:t>Worship:</a:t>
            </a:r>
          </a:p>
          <a:p>
            <a:r>
              <a:rPr lang="en-GB" sz="1200" dirty="0">
                <a:solidFill>
                  <a:srgbClr val="000000"/>
                </a:solidFill>
                <a:latin typeface="SassoonPrimaryType" pitchFamily="2" charset="0"/>
              </a:rPr>
              <a:t>The Hindu place of worship is called a mandir, or Hindu temple.</a:t>
            </a:r>
          </a:p>
          <a:p>
            <a:endParaRPr lang="en-GB" sz="1200" b="1" dirty="0">
              <a:solidFill>
                <a:srgbClr val="000000"/>
              </a:solidFill>
              <a:latin typeface="SassoonPrimaryType" pitchFamily="2" charset="0"/>
            </a:endParaRPr>
          </a:p>
        </p:txBody>
      </p:sp>
      <p:pic>
        <p:nvPicPr>
          <p:cNvPr id="46" name="Picture 2" descr="5 things to know about visiting a Hindu temple">
            <a:extLst>
              <a:ext uri="{FF2B5EF4-FFF2-40B4-BE49-F238E27FC236}">
                <a16:creationId xmlns:a16="http://schemas.microsoft.com/office/drawing/2014/main" id="{BE15B408-6541-43F3-BBD2-AD01F6A10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4143" r="5253"/>
          <a:stretch/>
        </p:blipFill>
        <p:spPr bwMode="auto">
          <a:xfrm>
            <a:off x="456126" y="6425213"/>
            <a:ext cx="1596787" cy="120286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indu deity statues photo – Free Temple Image on Unsplash">
            <a:extLst>
              <a:ext uri="{FF2B5EF4-FFF2-40B4-BE49-F238E27FC236}">
                <a16:creationId xmlns:a16="http://schemas.microsoft.com/office/drawing/2014/main" id="{EC89CC57-0E16-4EDE-8E95-46AEBA66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75" y="7441240"/>
            <a:ext cx="1773651" cy="137621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5078728-F80B-4E01-9026-47FE7613856E}"/>
              </a:ext>
            </a:extLst>
          </p:cNvPr>
          <p:cNvSpPr/>
          <p:nvPr/>
        </p:nvSpPr>
        <p:spPr>
          <a:xfrm>
            <a:off x="270788" y="6377950"/>
            <a:ext cx="6167628" cy="2673453"/>
          </a:xfrm>
          <a:prstGeom prst="roundRect">
            <a:avLst>
              <a:gd name="adj" fmla="val 23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018344-1D1E-4B2F-B9C7-3D1515B30732}"/>
              </a:ext>
            </a:extLst>
          </p:cNvPr>
          <p:cNvSpPr txBox="1"/>
          <p:nvPr/>
        </p:nvSpPr>
        <p:spPr>
          <a:xfrm>
            <a:off x="456126" y="7713848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u="none" strike="noStrike" baseline="0" dirty="0">
                <a:solidFill>
                  <a:srgbClr val="000000"/>
                </a:solidFill>
                <a:latin typeface="SassoonPrimaryType" pitchFamily="2" charset="0"/>
              </a:rPr>
              <a:t>Hindus use murtis when they are praying. They are small pictures of statues that show one deity. The objects and  pictures on the deity show what they deity represents. </a:t>
            </a:r>
          </a:p>
        </p:txBody>
      </p:sp>
    </p:spTree>
    <p:extLst>
      <p:ext uri="{BB962C8B-B14F-4D97-AF65-F5344CB8AC3E}">
        <p14:creationId xmlns:p14="http://schemas.microsoft.com/office/powerpoint/2010/main" val="368796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1 – Summer B</a:t>
            </a: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942187" y="721417"/>
            <a:ext cx="49629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Christianity – Church: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How might some people  show that they ‘belong’ to God?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7A621-3FCC-4252-8652-DC667BBF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2481">
            <a:off x="527257" y="5421476"/>
            <a:ext cx="1846834" cy="1234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BCB16-5EDB-46D9-A9A3-9E1E87C21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5" b="21688"/>
          <a:stretch/>
        </p:blipFill>
        <p:spPr>
          <a:xfrm>
            <a:off x="530860" y="7130977"/>
            <a:ext cx="5554496" cy="2500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6AEA0-ED2C-43CE-B6B7-03B43C33D7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7" t="2963" b="21481"/>
          <a:stretch/>
        </p:blipFill>
        <p:spPr>
          <a:xfrm>
            <a:off x="352326" y="2049363"/>
            <a:ext cx="6142703" cy="2661664"/>
          </a:xfrm>
          <a:prstGeom prst="rect">
            <a:avLst/>
          </a:prstGeom>
        </p:spPr>
      </p:pic>
      <p:pic>
        <p:nvPicPr>
          <p:cNvPr id="10" name="Picture 2" descr="What is Christianity? - BBC Bitesize">
            <a:extLst>
              <a:ext uri="{FF2B5EF4-FFF2-40B4-BE49-F238E27FC236}">
                <a16:creationId xmlns:a16="http://schemas.microsoft.com/office/drawing/2014/main" id="{3D2B908A-0D9A-44F4-BF9C-A16B38F4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071">
            <a:off x="2575087" y="4948033"/>
            <a:ext cx="1759192" cy="9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open bible isolated on a white background. | CanStock">
            <a:extLst>
              <a:ext uri="{FF2B5EF4-FFF2-40B4-BE49-F238E27FC236}">
                <a16:creationId xmlns:a16="http://schemas.microsoft.com/office/drawing/2014/main" id="{5CE1E9C3-00EE-4A7F-9CAF-854282353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9055" r="11745" b="12460"/>
          <a:stretch/>
        </p:blipFill>
        <p:spPr bwMode="auto">
          <a:xfrm>
            <a:off x="4442560" y="5801481"/>
            <a:ext cx="1642796" cy="11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D0B0676FC8C4A893F0493BEA66081" ma:contentTypeVersion="17" ma:contentTypeDescription="Create a new document." ma:contentTypeScope="" ma:versionID="159df5464104ca574dcc76eeac0ef72f">
  <xsd:schema xmlns:xsd="http://www.w3.org/2001/XMLSchema" xmlns:xs="http://www.w3.org/2001/XMLSchema" xmlns:p="http://schemas.microsoft.com/office/2006/metadata/properties" xmlns:ns2="e170927c-75ca-447c-86eb-5badc8e894e3" xmlns:ns3="d35e2643-871c-461a-bb62-ac28bdf3ac95" targetNamespace="http://schemas.microsoft.com/office/2006/metadata/properties" ma:root="true" ma:fieldsID="8bd49510f072ae8dce4a71a5a472a32f" ns2:_="" ns3:_="">
    <xsd:import namespace="e170927c-75ca-447c-86eb-5badc8e894e3"/>
    <xsd:import namespace="d35e2643-871c-461a-bb62-ac28bdf3a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0927c-75ca-447c-86eb-5badc8e89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e2643-871c-461a-bb62-ac28bdf3a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5cfd12-fccb-4168-8aef-7cdd5ede2296}" ma:internalName="TaxCatchAll" ma:showField="CatchAllData" ma:web="d35e2643-871c-461a-bb62-ac28bdf3a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e2643-871c-461a-bb62-ac28bdf3ac95" xsi:nil="true"/>
    <lcf76f155ced4ddcb4097134ff3c332f xmlns="e170927c-75ca-447c-86eb-5badc8e894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2F9DE-044F-4840-83AC-9CEC87FBCB77}"/>
</file>

<file path=customXml/itemProps2.xml><?xml version="1.0" encoding="utf-8"?>
<ds:datastoreItem xmlns:ds="http://schemas.openxmlformats.org/officeDocument/2006/customXml" ds:itemID="{3207599E-C82B-49DE-8663-A701B2F53AB7}">
  <ds:schemaRefs>
    <ds:schemaRef ds:uri="http://schemas.microsoft.com/office/2006/metadata/properties"/>
    <ds:schemaRef ds:uri="http://schemas.microsoft.com/office/infopath/2007/PartnerControls"/>
    <ds:schemaRef ds:uri="d35e2643-871c-461a-bb62-ac28bdf3ac95"/>
    <ds:schemaRef ds:uri="e170927c-75ca-447c-86eb-5badc8e894e3"/>
  </ds:schemaRefs>
</ds:datastoreItem>
</file>

<file path=customXml/itemProps3.xml><?xml version="1.0" encoding="utf-8"?>
<ds:datastoreItem xmlns:ds="http://schemas.openxmlformats.org/officeDocument/2006/customXml" ds:itemID="{92C70A29-1E1D-4177-8D5C-AC3F0DD32A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194</Words>
  <Application>Microsoft Office PowerPoint</Application>
  <PresentationFormat>A4 Paper (210x297 mm)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Kristen ITC</vt:lpstr>
      <vt:lpstr>SassoonPrimaryType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Darroch</dc:creator>
  <cp:lastModifiedBy>Rachel Heyes</cp:lastModifiedBy>
  <cp:revision>2</cp:revision>
  <dcterms:created xsi:type="dcterms:W3CDTF">2022-11-18T09:35:48Z</dcterms:created>
  <dcterms:modified xsi:type="dcterms:W3CDTF">2022-11-30T19:59:48Z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0x01010031DD0B0676FC8C4A893F0493BEA66081</vt:lpwstr>
  </property>
  <property fmtid="{D5CDD505-2E9C-101B-9397-08002B2CF9AE}" pid="3" name="MediaServiceImageTags">
    <vt:lpwstr/>
  </property>
</Properties>
</file>