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655199-B17E-4FE3-A6AE-638018D64EE9}" v="1120" dt="2022-11-21T14:57:25.8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 Darroch" userId="9f106750-8d02-4476-9336-154caed07294" providerId="ADAL" clId="{BF472FF2-3896-4861-9877-4E6307052647}"/>
    <pc:docChg chg="custSel modSld">
      <pc:chgData name="Charlotte Darroch" userId="9f106750-8d02-4476-9336-154caed07294" providerId="ADAL" clId="{BF472FF2-3896-4861-9877-4E6307052647}" dt="2022-11-18T11:56:56.695" v="404" actId="208"/>
      <pc:docMkLst>
        <pc:docMk/>
      </pc:docMkLst>
      <pc:sldChg chg="addSp modSp mod">
        <pc:chgData name="Charlotte Darroch" userId="9f106750-8d02-4476-9336-154caed07294" providerId="ADAL" clId="{BF472FF2-3896-4861-9877-4E6307052647}" dt="2022-11-18T11:12:48.754" v="402" actId="20577"/>
        <pc:sldMkLst>
          <pc:docMk/>
          <pc:sldMk cId="2817668491" sldId="256"/>
        </pc:sldMkLst>
        <pc:spChg chg="mod">
          <ac:chgData name="Charlotte Darroch" userId="9f106750-8d02-4476-9336-154caed07294" providerId="ADAL" clId="{BF472FF2-3896-4861-9877-4E6307052647}" dt="2022-11-18T10:50:59.454" v="89" actId="20577"/>
          <ac:spMkLst>
            <pc:docMk/>
            <pc:sldMk cId="2817668491" sldId="256"/>
            <ac:spMk id="5" creationId="{5CCB0D2D-64BC-4C1D-873E-AF1974E70430}"/>
          </ac:spMkLst>
        </pc:spChg>
        <pc:spChg chg="mod">
          <ac:chgData name="Charlotte Darroch" userId="9f106750-8d02-4476-9336-154caed07294" providerId="ADAL" clId="{BF472FF2-3896-4861-9877-4E6307052647}" dt="2022-11-18T10:51:05.625" v="90" actId="1076"/>
          <ac:spMkLst>
            <pc:docMk/>
            <pc:sldMk cId="2817668491" sldId="256"/>
            <ac:spMk id="6" creationId="{A17D5C71-F516-4020-A098-B882C968BD5B}"/>
          </ac:spMkLst>
        </pc:spChg>
        <pc:spChg chg="add mod">
          <ac:chgData name="Charlotte Darroch" userId="9f106750-8d02-4476-9336-154caed07294" providerId="ADAL" clId="{BF472FF2-3896-4861-9877-4E6307052647}" dt="2022-11-18T11:12:48.754" v="402" actId="20577"/>
          <ac:spMkLst>
            <pc:docMk/>
            <pc:sldMk cId="2817668491" sldId="256"/>
            <ac:spMk id="8" creationId="{E485CD92-5492-41ED-8F1D-11ED4AD4CDB0}"/>
          </ac:spMkLst>
        </pc:spChg>
      </pc:sldChg>
      <pc:sldChg chg="addSp modSp mod">
        <pc:chgData name="Charlotte Darroch" userId="9f106750-8d02-4476-9336-154caed07294" providerId="ADAL" clId="{BF472FF2-3896-4861-9877-4E6307052647}" dt="2022-11-18T11:12:43.721" v="398" actId="20577"/>
        <pc:sldMkLst>
          <pc:docMk/>
          <pc:sldMk cId="1897307364" sldId="257"/>
        </pc:sldMkLst>
        <pc:spChg chg="mod">
          <ac:chgData name="Charlotte Darroch" userId="9f106750-8d02-4476-9336-154caed07294" providerId="ADAL" clId="{BF472FF2-3896-4861-9877-4E6307052647}" dt="2022-11-18T10:51:35.469" v="120" actId="208"/>
          <ac:spMkLst>
            <pc:docMk/>
            <pc:sldMk cId="1897307364" sldId="257"/>
            <ac:spMk id="4" creationId="{519B0262-C27A-41B3-B7EC-071AD5797441}"/>
          </ac:spMkLst>
        </pc:spChg>
        <pc:spChg chg="mod">
          <ac:chgData name="Charlotte Darroch" userId="9f106750-8d02-4476-9336-154caed07294" providerId="ADAL" clId="{BF472FF2-3896-4861-9877-4E6307052647}" dt="2022-11-18T10:51:24.232" v="119" actId="20577"/>
          <ac:spMkLst>
            <pc:docMk/>
            <pc:sldMk cId="1897307364" sldId="257"/>
            <ac:spMk id="5" creationId="{5CCB0D2D-64BC-4C1D-873E-AF1974E70430}"/>
          </ac:spMkLst>
        </pc:spChg>
        <pc:spChg chg="mod">
          <ac:chgData name="Charlotte Darroch" userId="9f106750-8d02-4476-9336-154caed07294" providerId="ADAL" clId="{BF472FF2-3896-4861-9877-4E6307052647}" dt="2022-11-18T10:51:35.469" v="120" actId="208"/>
          <ac:spMkLst>
            <pc:docMk/>
            <pc:sldMk cId="1897307364" sldId="257"/>
            <ac:spMk id="6" creationId="{A17D5C71-F516-4020-A098-B882C968BD5B}"/>
          </ac:spMkLst>
        </pc:spChg>
        <pc:spChg chg="add mod">
          <ac:chgData name="Charlotte Darroch" userId="9f106750-8d02-4476-9336-154caed07294" providerId="ADAL" clId="{BF472FF2-3896-4861-9877-4E6307052647}" dt="2022-11-18T11:12:43.721" v="398" actId="20577"/>
          <ac:spMkLst>
            <pc:docMk/>
            <pc:sldMk cId="1897307364" sldId="257"/>
            <ac:spMk id="8" creationId="{4DBA8F6C-A5F7-4285-B105-757577F31045}"/>
          </ac:spMkLst>
        </pc:spChg>
      </pc:sldChg>
      <pc:sldChg chg="addSp modSp mod">
        <pc:chgData name="Charlotte Darroch" userId="9f106750-8d02-4476-9336-154caed07294" providerId="ADAL" clId="{BF472FF2-3896-4861-9877-4E6307052647}" dt="2022-11-18T11:56:56.695" v="404" actId="208"/>
        <pc:sldMkLst>
          <pc:docMk/>
          <pc:sldMk cId="3805677961" sldId="258"/>
        </pc:sldMkLst>
        <pc:spChg chg="mod">
          <ac:chgData name="Charlotte Darroch" userId="9f106750-8d02-4476-9336-154caed07294" providerId="ADAL" clId="{BF472FF2-3896-4861-9877-4E6307052647}" dt="2022-11-18T11:56:56.695" v="404" actId="208"/>
          <ac:spMkLst>
            <pc:docMk/>
            <pc:sldMk cId="3805677961" sldId="258"/>
            <ac:spMk id="4" creationId="{519B0262-C27A-41B3-B7EC-071AD5797441}"/>
          </ac:spMkLst>
        </pc:spChg>
        <pc:spChg chg="mod">
          <ac:chgData name="Charlotte Darroch" userId="9f106750-8d02-4476-9336-154caed07294" providerId="ADAL" clId="{BF472FF2-3896-4861-9877-4E6307052647}" dt="2022-11-18T10:51:52.642" v="170" actId="20577"/>
          <ac:spMkLst>
            <pc:docMk/>
            <pc:sldMk cId="3805677961" sldId="258"/>
            <ac:spMk id="5" creationId="{5CCB0D2D-64BC-4C1D-873E-AF1974E70430}"/>
          </ac:spMkLst>
        </pc:spChg>
        <pc:spChg chg="mod">
          <ac:chgData name="Charlotte Darroch" userId="9f106750-8d02-4476-9336-154caed07294" providerId="ADAL" clId="{BF472FF2-3896-4861-9877-4E6307052647}" dt="2022-11-18T11:56:56.695" v="404" actId="208"/>
          <ac:spMkLst>
            <pc:docMk/>
            <pc:sldMk cId="3805677961" sldId="258"/>
            <ac:spMk id="6" creationId="{A17D5C71-F516-4020-A098-B882C968BD5B}"/>
          </ac:spMkLst>
        </pc:spChg>
        <pc:spChg chg="add mod">
          <ac:chgData name="Charlotte Darroch" userId="9f106750-8d02-4476-9336-154caed07294" providerId="ADAL" clId="{BF472FF2-3896-4861-9877-4E6307052647}" dt="2022-11-18T11:12:36.910" v="389" actId="20577"/>
          <ac:spMkLst>
            <pc:docMk/>
            <pc:sldMk cId="3805677961" sldId="258"/>
            <ac:spMk id="8" creationId="{48A3310E-D6EB-4817-B761-1E3863EAACCE}"/>
          </ac:spMkLst>
        </pc:spChg>
      </pc:sldChg>
      <pc:sldChg chg="addSp modSp mod">
        <pc:chgData name="Charlotte Darroch" userId="9f106750-8d02-4476-9336-154caed07294" providerId="ADAL" clId="{BF472FF2-3896-4861-9877-4E6307052647}" dt="2022-11-18T11:12:28.169" v="383" actId="20577"/>
        <pc:sldMkLst>
          <pc:docMk/>
          <pc:sldMk cId="3295731250" sldId="259"/>
        </pc:sldMkLst>
        <pc:spChg chg="mod">
          <ac:chgData name="Charlotte Darroch" userId="9f106750-8d02-4476-9336-154caed07294" providerId="ADAL" clId="{BF472FF2-3896-4861-9877-4E6307052647}" dt="2022-11-18T10:53:25.199" v="225" actId="208"/>
          <ac:spMkLst>
            <pc:docMk/>
            <pc:sldMk cId="3295731250" sldId="259"/>
            <ac:spMk id="4" creationId="{519B0262-C27A-41B3-B7EC-071AD5797441}"/>
          </ac:spMkLst>
        </pc:spChg>
        <pc:spChg chg="mod">
          <ac:chgData name="Charlotte Darroch" userId="9f106750-8d02-4476-9336-154caed07294" providerId="ADAL" clId="{BF472FF2-3896-4861-9877-4E6307052647}" dt="2022-11-18T10:52:59.287" v="223" actId="20577"/>
          <ac:spMkLst>
            <pc:docMk/>
            <pc:sldMk cId="3295731250" sldId="259"/>
            <ac:spMk id="5" creationId="{5CCB0D2D-64BC-4C1D-873E-AF1974E70430}"/>
          </ac:spMkLst>
        </pc:spChg>
        <pc:spChg chg="mod">
          <ac:chgData name="Charlotte Darroch" userId="9f106750-8d02-4476-9336-154caed07294" providerId="ADAL" clId="{BF472FF2-3896-4861-9877-4E6307052647}" dt="2022-11-18T10:53:25.199" v="225" actId="208"/>
          <ac:spMkLst>
            <pc:docMk/>
            <pc:sldMk cId="3295731250" sldId="259"/>
            <ac:spMk id="6" creationId="{A17D5C71-F516-4020-A098-B882C968BD5B}"/>
          </ac:spMkLst>
        </pc:spChg>
        <pc:spChg chg="add mod">
          <ac:chgData name="Charlotte Darroch" userId="9f106750-8d02-4476-9336-154caed07294" providerId="ADAL" clId="{BF472FF2-3896-4861-9877-4E6307052647}" dt="2022-11-18T11:12:28.169" v="383" actId="20577"/>
          <ac:spMkLst>
            <pc:docMk/>
            <pc:sldMk cId="3295731250" sldId="259"/>
            <ac:spMk id="8" creationId="{172A6CA3-F4C7-4A2F-B855-738D8133E8FE}"/>
          </ac:spMkLst>
        </pc:spChg>
      </pc:sldChg>
      <pc:sldChg chg="addSp modSp mod">
        <pc:chgData name="Charlotte Darroch" userId="9f106750-8d02-4476-9336-154caed07294" providerId="ADAL" clId="{BF472FF2-3896-4861-9877-4E6307052647}" dt="2022-11-18T11:23:37.192" v="403" actId="208"/>
        <pc:sldMkLst>
          <pc:docMk/>
          <pc:sldMk cId="3687967962" sldId="260"/>
        </pc:sldMkLst>
        <pc:spChg chg="mod">
          <ac:chgData name="Charlotte Darroch" userId="9f106750-8d02-4476-9336-154caed07294" providerId="ADAL" clId="{BF472FF2-3896-4861-9877-4E6307052647}" dt="2022-11-18T11:23:37.192" v="403" actId="208"/>
          <ac:spMkLst>
            <pc:docMk/>
            <pc:sldMk cId="3687967962" sldId="260"/>
            <ac:spMk id="4" creationId="{519B0262-C27A-41B3-B7EC-071AD5797441}"/>
          </ac:spMkLst>
        </pc:spChg>
        <pc:spChg chg="mod">
          <ac:chgData name="Charlotte Darroch" userId="9f106750-8d02-4476-9336-154caed07294" providerId="ADAL" clId="{BF472FF2-3896-4861-9877-4E6307052647}" dt="2022-11-18T11:11:29.737" v="324" actId="20577"/>
          <ac:spMkLst>
            <pc:docMk/>
            <pc:sldMk cId="3687967962" sldId="260"/>
            <ac:spMk id="5" creationId="{5CCB0D2D-64BC-4C1D-873E-AF1974E70430}"/>
          </ac:spMkLst>
        </pc:spChg>
        <pc:spChg chg="mod">
          <ac:chgData name="Charlotte Darroch" userId="9f106750-8d02-4476-9336-154caed07294" providerId="ADAL" clId="{BF472FF2-3896-4861-9877-4E6307052647}" dt="2022-11-18T11:23:37.192" v="403" actId="208"/>
          <ac:spMkLst>
            <pc:docMk/>
            <pc:sldMk cId="3687967962" sldId="260"/>
            <ac:spMk id="6" creationId="{A17D5C71-F516-4020-A098-B882C968BD5B}"/>
          </ac:spMkLst>
        </pc:spChg>
        <pc:spChg chg="add mod">
          <ac:chgData name="Charlotte Darroch" userId="9f106750-8d02-4476-9336-154caed07294" providerId="ADAL" clId="{BF472FF2-3896-4861-9877-4E6307052647}" dt="2022-11-18T11:12:23.595" v="377" actId="20577"/>
          <ac:spMkLst>
            <pc:docMk/>
            <pc:sldMk cId="3687967962" sldId="260"/>
            <ac:spMk id="8" creationId="{41384AB3-1288-476B-822A-FD2E66A36E24}"/>
          </ac:spMkLst>
        </pc:spChg>
      </pc:sldChg>
      <pc:sldChg chg="addSp modSp mod">
        <pc:chgData name="Charlotte Darroch" userId="9f106750-8d02-4476-9336-154caed07294" providerId="ADAL" clId="{BF472FF2-3896-4861-9877-4E6307052647}" dt="2022-11-18T11:12:16.134" v="364" actId="1076"/>
        <pc:sldMkLst>
          <pc:docMk/>
          <pc:sldMk cId="3191273241" sldId="261"/>
        </pc:sldMkLst>
        <pc:spChg chg="add mod">
          <ac:chgData name="Charlotte Darroch" userId="9f106750-8d02-4476-9336-154caed07294" providerId="ADAL" clId="{BF472FF2-3896-4861-9877-4E6307052647}" dt="2022-11-18T11:12:16.134" v="364" actId="1076"/>
          <ac:spMkLst>
            <pc:docMk/>
            <pc:sldMk cId="3191273241" sldId="261"/>
            <ac:spMk id="2" creationId="{E034E492-6E0E-4155-97B6-D3600D0447DE}"/>
          </ac:spMkLst>
        </pc:spChg>
        <pc:spChg chg="mod">
          <ac:chgData name="Charlotte Darroch" userId="9f106750-8d02-4476-9336-154caed07294" providerId="ADAL" clId="{BF472FF2-3896-4861-9877-4E6307052647}" dt="2022-11-18T11:09:03.192" v="322" actId="20577"/>
          <ac:spMkLst>
            <pc:docMk/>
            <pc:sldMk cId="3191273241" sldId="261"/>
            <ac:spMk id="5" creationId="{5CCB0D2D-64BC-4C1D-873E-AF1974E70430}"/>
          </ac:spMkLst>
        </pc:spChg>
      </pc:sldChg>
    </pc:docChg>
  </pc:docChgLst>
  <pc:docChgLst>
    <pc:chgData name="Sophie Cozens" userId="0571d844-51a6-4252-ba1e-9f955fce5f1b" providerId="ADAL" clId="{29655199-B17E-4FE3-A6AE-638018D64EE9}"/>
    <pc:docChg chg="undo custSel addSld delSld modSld sldOrd">
      <pc:chgData name="Sophie Cozens" userId="0571d844-51a6-4252-ba1e-9f955fce5f1b" providerId="ADAL" clId="{29655199-B17E-4FE3-A6AE-638018D64EE9}" dt="2022-12-07T09:56:28.905" v="7399" actId="27107"/>
      <pc:docMkLst>
        <pc:docMk/>
      </pc:docMkLst>
      <pc:sldChg chg="addSp delSp modSp mod">
        <pc:chgData name="Sophie Cozens" userId="0571d844-51a6-4252-ba1e-9f955fce5f1b" providerId="ADAL" clId="{29655199-B17E-4FE3-A6AE-638018D64EE9}" dt="2022-12-07T09:56:28.905" v="7399" actId="27107"/>
        <pc:sldMkLst>
          <pc:docMk/>
          <pc:sldMk cId="2817668491" sldId="256"/>
        </pc:sldMkLst>
        <pc:spChg chg="mod">
          <ac:chgData name="Sophie Cozens" userId="0571d844-51a6-4252-ba1e-9f955fce5f1b" providerId="ADAL" clId="{29655199-B17E-4FE3-A6AE-638018D64EE9}" dt="2022-12-07T09:56:28.905" v="7399" actId="27107"/>
          <ac:spMkLst>
            <pc:docMk/>
            <pc:sldMk cId="2817668491" sldId="256"/>
            <ac:spMk id="5" creationId="{5CCB0D2D-64BC-4C1D-873E-AF1974E70430}"/>
          </ac:spMkLst>
        </pc:spChg>
        <pc:spChg chg="mod">
          <ac:chgData name="Sophie Cozens" userId="0571d844-51a6-4252-ba1e-9f955fce5f1b" providerId="ADAL" clId="{29655199-B17E-4FE3-A6AE-638018D64EE9}" dt="2022-11-21T12:28:08.688" v="159" actId="14100"/>
          <ac:spMkLst>
            <pc:docMk/>
            <pc:sldMk cId="2817668491" sldId="256"/>
            <ac:spMk id="6" creationId="{A17D5C71-F516-4020-A098-B882C968BD5B}"/>
          </ac:spMkLst>
        </pc:spChg>
        <pc:spChg chg="add mod">
          <ac:chgData name="Sophie Cozens" userId="0571d844-51a6-4252-ba1e-9f955fce5f1b" providerId="ADAL" clId="{29655199-B17E-4FE3-A6AE-638018D64EE9}" dt="2022-11-21T12:40:35.194" v="1247" actId="14100"/>
          <ac:spMkLst>
            <pc:docMk/>
            <pc:sldMk cId="2817668491" sldId="256"/>
            <ac:spMk id="11" creationId="{F995204B-1963-4105-A263-9BF9B1162C54}"/>
          </ac:spMkLst>
        </pc:spChg>
        <pc:spChg chg="add mod">
          <ac:chgData name="Sophie Cozens" userId="0571d844-51a6-4252-ba1e-9f955fce5f1b" providerId="ADAL" clId="{29655199-B17E-4FE3-A6AE-638018D64EE9}" dt="2022-11-21T12:38:11.425" v="1197" actId="14100"/>
          <ac:spMkLst>
            <pc:docMk/>
            <pc:sldMk cId="2817668491" sldId="256"/>
            <ac:spMk id="12" creationId="{584ACADD-907E-4612-B827-A8A204221972}"/>
          </ac:spMkLst>
        </pc:spChg>
        <pc:spChg chg="add mod">
          <ac:chgData name="Sophie Cozens" userId="0571d844-51a6-4252-ba1e-9f955fce5f1b" providerId="ADAL" clId="{29655199-B17E-4FE3-A6AE-638018D64EE9}" dt="2022-11-21T12:40:42.489" v="1250" actId="14100"/>
          <ac:spMkLst>
            <pc:docMk/>
            <pc:sldMk cId="2817668491" sldId="256"/>
            <ac:spMk id="13" creationId="{BE2DEBA1-F92C-4CB7-965B-52841343260E}"/>
          </ac:spMkLst>
        </pc:spChg>
        <pc:spChg chg="add mod">
          <ac:chgData name="Sophie Cozens" userId="0571d844-51a6-4252-ba1e-9f955fce5f1b" providerId="ADAL" clId="{29655199-B17E-4FE3-A6AE-638018D64EE9}" dt="2022-11-21T12:40:50.186" v="1252" actId="14100"/>
          <ac:spMkLst>
            <pc:docMk/>
            <pc:sldMk cId="2817668491" sldId="256"/>
            <ac:spMk id="14" creationId="{F4FDF0CA-9594-4802-9532-79AD73CAF4AB}"/>
          </ac:spMkLst>
        </pc:spChg>
        <pc:spChg chg="add mod">
          <ac:chgData name="Sophie Cozens" userId="0571d844-51a6-4252-ba1e-9f955fce5f1b" providerId="ADAL" clId="{29655199-B17E-4FE3-A6AE-638018D64EE9}" dt="2022-11-21T12:41:06.224" v="1254" actId="404"/>
          <ac:spMkLst>
            <pc:docMk/>
            <pc:sldMk cId="2817668491" sldId="256"/>
            <ac:spMk id="15" creationId="{5EC6BBF4-4A8A-4D02-94F0-E33F9FE4D7AC}"/>
          </ac:spMkLst>
        </pc:spChg>
        <pc:spChg chg="add mod">
          <ac:chgData name="Sophie Cozens" userId="0571d844-51a6-4252-ba1e-9f955fce5f1b" providerId="ADAL" clId="{29655199-B17E-4FE3-A6AE-638018D64EE9}" dt="2022-11-21T12:41:37.721" v="1263" actId="14100"/>
          <ac:spMkLst>
            <pc:docMk/>
            <pc:sldMk cId="2817668491" sldId="256"/>
            <ac:spMk id="17" creationId="{1424A825-E6E8-4E85-A46F-8154258EE656}"/>
          </ac:spMkLst>
        </pc:spChg>
        <pc:spChg chg="add del mod">
          <ac:chgData name="Sophie Cozens" userId="0571d844-51a6-4252-ba1e-9f955fce5f1b" providerId="ADAL" clId="{29655199-B17E-4FE3-A6AE-638018D64EE9}" dt="2022-11-21T12:41:27.400" v="1259" actId="478"/>
          <ac:spMkLst>
            <pc:docMk/>
            <pc:sldMk cId="2817668491" sldId="256"/>
            <ac:spMk id="18" creationId="{CD5FA507-4F2A-43B8-AE2B-34C9EDF27213}"/>
          </ac:spMkLst>
        </pc:spChg>
        <pc:graphicFrameChg chg="add mod modGraphic">
          <ac:chgData name="Sophie Cozens" userId="0571d844-51a6-4252-ba1e-9f955fce5f1b" providerId="ADAL" clId="{29655199-B17E-4FE3-A6AE-638018D64EE9}" dt="2022-11-21T12:32:06.197" v="624" actId="1076"/>
          <ac:graphicFrameMkLst>
            <pc:docMk/>
            <pc:sldMk cId="2817668491" sldId="256"/>
            <ac:graphicFrameMk id="3" creationId="{756B176F-7EAE-4468-B990-BD7AE0E90102}"/>
          </ac:graphicFrameMkLst>
        </pc:graphicFrameChg>
        <pc:graphicFrameChg chg="add mod modGraphic">
          <ac:chgData name="Sophie Cozens" userId="0571d844-51a6-4252-ba1e-9f955fce5f1b" providerId="ADAL" clId="{29655199-B17E-4FE3-A6AE-638018D64EE9}" dt="2022-11-21T12:36:41.950" v="1139" actId="1076"/>
          <ac:graphicFrameMkLst>
            <pc:docMk/>
            <pc:sldMk cId="2817668491" sldId="256"/>
            <ac:graphicFrameMk id="9" creationId="{94144898-294B-4562-BFD1-4973A35DB88C}"/>
          </ac:graphicFrameMkLst>
        </pc:graphicFrameChg>
        <pc:graphicFrameChg chg="modGraphic">
          <ac:chgData name="Sophie Cozens" userId="0571d844-51a6-4252-ba1e-9f955fce5f1b" providerId="ADAL" clId="{29655199-B17E-4FE3-A6AE-638018D64EE9}" dt="2022-11-21T12:32:06.904" v="625" actId="14734"/>
          <ac:graphicFrameMkLst>
            <pc:docMk/>
            <pc:sldMk cId="2817668491" sldId="256"/>
            <ac:graphicFrameMk id="10" creationId="{0244CA8D-7D04-4F13-875A-11E43D2F73BE}"/>
          </ac:graphicFrameMkLst>
        </pc:graphicFrameChg>
        <pc:picChg chg="add mod">
          <ac:chgData name="Sophie Cozens" userId="0571d844-51a6-4252-ba1e-9f955fce5f1b" providerId="ADAL" clId="{29655199-B17E-4FE3-A6AE-638018D64EE9}" dt="2022-11-21T12:28:14.939" v="160" actId="1076"/>
          <ac:picMkLst>
            <pc:docMk/>
            <pc:sldMk cId="2817668491" sldId="256"/>
            <ac:picMk id="2" creationId="{126CF0BC-D480-4626-BE18-66DF5D414077}"/>
          </ac:picMkLst>
        </pc:picChg>
      </pc:sldChg>
      <pc:sldChg chg="addSp delSp modSp mod">
        <pc:chgData name="Sophie Cozens" userId="0571d844-51a6-4252-ba1e-9f955fce5f1b" providerId="ADAL" clId="{29655199-B17E-4FE3-A6AE-638018D64EE9}" dt="2022-11-21T13:21:03.703" v="1866" actId="166"/>
        <pc:sldMkLst>
          <pc:docMk/>
          <pc:sldMk cId="1897307364" sldId="257"/>
        </pc:sldMkLst>
        <pc:spChg chg="mod">
          <ac:chgData name="Sophie Cozens" userId="0571d844-51a6-4252-ba1e-9f955fce5f1b" providerId="ADAL" clId="{29655199-B17E-4FE3-A6AE-638018D64EE9}" dt="2022-11-21T12:58:51.835" v="1483" actId="1076"/>
          <ac:spMkLst>
            <pc:docMk/>
            <pc:sldMk cId="1897307364" sldId="257"/>
            <ac:spMk id="6" creationId="{A17D5C71-F516-4020-A098-B882C968BD5B}"/>
          </ac:spMkLst>
        </pc:spChg>
        <pc:spChg chg="add mod">
          <ac:chgData name="Sophie Cozens" userId="0571d844-51a6-4252-ba1e-9f955fce5f1b" providerId="ADAL" clId="{29655199-B17E-4FE3-A6AE-638018D64EE9}" dt="2022-11-21T13:20:40.123" v="1857" actId="1076"/>
          <ac:spMkLst>
            <pc:docMk/>
            <pc:sldMk cId="1897307364" sldId="257"/>
            <ac:spMk id="17" creationId="{526537D4-EDC8-495E-B4FC-A29D17261DE8}"/>
          </ac:spMkLst>
        </pc:spChg>
        <pc:spChg chg="add mod">
          <ac:chgData name="Sophie Cozens" userId="0571d844-51a6-4252-ba1e-9f955fce5f1b" providerId="ADAL" clId="{29655199-B17E-4FE3-A6AE-638018D64EE9}" dt="2022-11-21T13:19:15.653" v="1844" actId="14100"/>
          <ac:spMkLst>
            <pc:docMk/>
            <pc:sldMk cId="1897307364" sldId="257"/>
            <ac:spMk id="19" creationId="{A5673512-863F-4D96-A236-1E121EF200FA}"/>
          </ac:spMkLst>
        </pc:spChg>
        <pc:spChg chg="add mod">
          <ac:chgData name="Sophie Cozens" userId="0571d844-51a6-4252-ba1e-9f955fce5f1b" providerId="ADAL" clId="{29655199-B17E-4FE3-A6AE-638018D64EE9}" dt="2022-11-21T13:18:59.721" v="1839" actId="1076"/>
          <ac:spMkLst>
            <pc:docMk/>
            <pc:sldMk cId="1897307364" sldId="257"/>
            <ac:spMk id="20" creationId="{53856DA4-D44E-4DCD-ABD7-842D4B5C650F}"/>
          </ac:spMkLst>
        </pc:spChg>
        <pc:spChg chg="add mod">
          <ac:chgData name="Sophie Cozens" userId="0571d844-51a6-4252-ba1e-9f955fce5f1b" providerId="ADAL" clId="{29655199-B17E-4FE3-A6AE-638018D64EE9}" dt="2022-11-21T13:19:05.705" v="1840" actId="1076"/>
          <ac:spMkLst>
            <pc:docMk/>
            <pc:sldMk cId="1897307364" sldId="257"/>
            <ac:spMk id="21" creationId="{021A8A5D-063D-43F1-B7BC-59713ECAC4E4}"/>
          </ac:spMkLst>
        </pc:spChg>
        <pc:spChg chg="add mod">
          <ac:chgData name="Sophie Cozens" userId="0571d844-51a6-4252-ba1e-9f955fce5f1b" providerId="ADAL" clId="{29655199-B17E-4FE3-A6AE-638018D64EE9}" dt="2022-11-21T13:19:17.642" v="1845" actId="1076"/>
          <ac:spMkLst>
            <pc:docMk/>
            <pc:sldMk cId="1897307364" sldId="257"/>
            <ac:spMk id="22" creationId="{F0297E9E-4501-4C73-960D-6386EF27B470}"/>
          </ac:spMkLst>
        </pc:spChg>
        <pc:spChg chg="add mod ord">
          <ac:chgData name="Sophie Cozens" userId="0571d844-51a6-4252-ba1e-9f955fce5f1b" providerId="ADAL" clId="{29655199-B17E-4FE3-A6AE-638018D64EE9}" dt="2022-11-21T13:21:03.703" v="1866" actId="166"/>
          <ac:spMkLst>
            <pc:docMk/>
            <pc:sldMk cId="1897307364" sldId="257"/>
            <ac:spMk id="25" creationId="{8CD2A528-D788-4DC3-94A2-D0BE6474C6DF}"/>
          </ac:spMkLst>
        </pc:spChg>
        <pc:picChg chg="add del mod">
          <ac:chgData name="Sophie Cozens" userId="0571d844-51a6-4252-ba1e-9f955fce5f1b" providerId="ADAL" clId="{29655199-B17E-4FE3-A6AE-638018D64EE9}" dt="2022-11-21T13:11:13.718" v="1487" actId="478"/>
          <ac:picMkLst>
            <pc:docMk/>
            <pc:sldMk cId="1897307364" sldId="257"/>
            <ac:picMk id="3" creationId="{A6171461-9120-4824-8830-578DA03F237B}"/>
          </ac:picMkLst>
        </pc:picChg>
        <pc:picChg chg="add mod ord">
          <ac:chgData name="Sophie Cozens" userId="0571d844-51a6-4252-ba1e-9f955fce5f1b" providerId="ADAL" clId="{29655199-B17E-4FE3-A6AE-638018D64EE9}" dt="2022-11-21T13:19:05.705" v="1840" actId="1076"/>
          <ac:picMkLst>
            <pc:docMk/>
            <pc:sldMk cId="1897307364" sldId="257"/>
            <ac:picMk id="11" creationId="{E8EFDA19-F749-4970-8005-40011A086061}"/>
          </ac:picMkLst>
        </pc:picChg>
        <pc:picChg chg="add mod">
          <ac:chgData name="Sophie Cozens" userId="0571d844-51a6-4252-ba1e-9f955fce5f1b" providerId="ADAL" clId="{29655199-B17E-4FE3-A6AE-638018D64EE9}" dt="2022-11-21T13:15:14.598" v="1508" actId="1076"/>
          <ac:picMkLst>
            <pc:docMk/>
            <pc:sldMk cId="1897307364" sldId="257"/>
            <ac:picMk id="13" creationId="{414FBF8A-F908-4330-9A23-965CF5119591}"/>
          </ac:picMkLst>
        </pc:picChg>
        <pc:picChg chg="add mod">
          <ac:chgData name="Sophie Cozens" userId="0571d844-51a6-4252-ba1e-9f955fce5f1b" providerId="ADAL" clId="{29655199-B17E-4FE3-A6AE-638018D64EE9}" dt="2022-11-21T13:15:55.064" v="1515" actId="1076"/>
          <ac:picMkLst>
            <pc:docMk/>
            <pc:sldMk cId="1897307364" sldId="257"/>
            <ac:picMk id="15" creationId="{408DD47E-A71F-4304-BF22-FBD4109994D7}"/>
          </ac:picMkLst>
        </pc:picChg>
        <pc:picChg chg="add mod">
          <ac:chgData name="Sophie Cozens" userId="0571d844-51a6-4252-ba1e-9f955fce5f1b" providerId="ADAL" clId="{29655199-B17E-4FE3-A6AE-638018D64EE9}" dt="2022-11-21T12:58:53.708" v="1484" actId="1076"/>
          <ac:picMkLst>
            <pc:docMk/>
            <pc:sldMk cId="1897307364" sldId="257"/>
            <ac:picMk id="2050" creationId="{BC49D47E-D26F-4300-8964-98A431166092}"/>
          </ac:picMkLst>
        </pc:picChg>
        <pc:picChg chg="add mod">
          <ac:chgData name="Sophie Cozens" userId="0571d844-51a6-4252-ba1e-9f955fce5f1b" providerId="ADAL" clId="{29655199-B17E-4FE3-A6AE-638018D64EE9}" dt="2022-11-21T13:20:29.606" v="1853" actId="1076"/>
          <ac:picMkLst>
            <pc:docMk/>
            <pc:sldMk cId="1897307364" sldId="257"/>
            <ac:picMk id="2052" creationId="{CB4B225A-C2B4-4BB7-A260-6B5250ECC223}"/>
          </ac:picMkLst>
        </pc:picChg>
      </pc:sldChg>
      <pc:sldChg chg="addSp delSp modSp mod">
        <pc:chgData name="Sophie Cozens" userId="0571d844-51a6-4252-ba1e-9f955fce5f1b" providerId="ADAL" clId="{29655199-B17E-4FE3-A6AE-638018D64EE9}" dt="2022-11-21T13:40:07.245" v="3137" actId="113"/>
        <pc:sldMkLst>
          <pc:docMk/>
          <pc:sldMk cId="3805677961" sldId="258"/>
        </pc:sldMkLst>
        <pc:spChg chg="mod">
          <ac:chgData name="Sophie Cozens" userId="0571d844-51a6-4252-ba1e-9f955fce5f1b" providerId="ADAL" clId="{29655199-B17E-4FE3-A6AE-638018D64EE9}" dt="2022-11-21T13:23:46.097" v="2087" actId="14100"/>
          <ac:spMkLst>
            <pc:docMk/>
            <pc:sldMk cId="3805677961" sldId="258"/>
            <ac:spMk id="6" creationId="{A17D5C71-F516-4020-A098-B882C968BD5B}"/>
          </ac:spMkLst>
        </pc:spChg>
        <pc:spChg chg="add mod">
          <ac:chgData name="Sophie Cozens" userId="0571d844-51a6-4252-ba1e-9f955fce5f1b" providerId="ADAL" clId="{29655199-B17E-4FE3-A6AE-638018D64EE9}" dt="2022-11-21T13:36:07.959" v="3072" actId="1076"/>
          <ac:spMkLst>
            <pc:docMk/>
            <pc:sldMk cId="3805677961" sldId="258"/>
            <ac:spMk id="11" creationId="{2FB7169C-7D29-46E8-9DD1-AF0435EBBEAC}"/>
          </ac:spMkLst>
        </pc:spChg>
        <pc:spChg chg="add mod">
          <ac:chgData name="Sophie Cozens" userId="0571d844-51a6-4252-ba1e-9f955fce5f1b" providerId="ADAL" clId="{29655199-B17E-4FE3-A6AE-638018D64EE9}" dt="2022-11-21T13:26:25.397" v="2140" actId="1076"/>
          <ac:spMkLst>
            <pc:docMk/>
            <pc:sldMk cId="3805677961" sldId="258"/>
            <ac:spMk id="12" creationId="{0F7B6286-4182-4BC3-A634-EE31E7E4CE5D}"/>
          </ac:spMkLst>
        </pc:spChg>
        <pc:spChg chg="add mod">
          <ac:chgData name="Sophie Cozens" userId="0571d844-51a6-4252-ba1e-9f955fce5f1b" providerId="ADAL" clId="{29655199-B17E-4FE3-A6AE-638018D64EE9}" dt="2022-11-21T13:36:05.885" v="3071" actId="1076"/>
          <ac:spMkLst>
            <pc:docMk/>
            <pc:sldMk cId="3805677961" sldId="258"/>
            <ac:spMk id="14" creationId="{AC434EA4-C1BF-4BF9-AA35-7A3D972330E0}"/>
          </ac:spMkLst>
        </pc:spChg>
        <pc:spChg chg="add mod">
          <ac:chgData name="Sophie Cozens" userId="0571d844-51a6-4252-ba1e-9f955fce5f1b" providerId="ADAL" clId="{29655199-B17E-4FE3-A6AE-638018D64EE9}" dt="2022-11-21T13:36:21.995" v="3076" actId="14100"/>
          <ac:spMkLst>
            <pc:docMk/>
            <pc:sldMk cId="3805677961" sldId="258"/>
            <ac:spMk id="15" creationId="{E7BC2C19-C1FE-4510-B803-B157A27D1C42}"/>
          </ac:spMkLst>
        </pc:spChg>
        <pc:spChg chg="add del mod">
          <ac:chgData name="Sophie Cozens" userId="0571d844-51a6-4252-ba1e-9f955fce5f1b" providerId="ADAL" clId="{29655199-B17E-4FE3-A6AE-638018D64EE9}" dt="2022-11-21T13:38:28.273" v="3101" actId="478"/>
          <ac:spMkLst>
            <pc:docMk/>
            <pc:sldMk cId="3805677961" sldId="258"/>
            <ac:spMk id="16" creationId="{A8A10088-0832-430C-B828-651A63CFD5DB}"/>
          </ac:spMkLst>
        </pc:spChg>
        <pc:spChg chg="add del mod">
          <ac:chgData name="Sophie Cozens" userId="0571d844-51a6-4252-ba1e-9f955fce5f1b" providerId="ADAL" clId="{29655199-B17E-4FE3-A6AE-638018D64EE9}" dt="2022-11-21T13:39:27.269" v="3124" actId="478"/>
          <ac:spMkLst>
            <pc:docMk/>
            <pc:sldMk cId="3805677961" sldId="258"/>
            <ac:spMk id="17" creationId="{BACFF805-80B1-462E-A8CE-42862D2A9A7C}"/>
          </ac:spMkLst>
        </pc:spChg>
        <pc:spChg chg="add del mod">
          <ac:chgData name="Sophie Cozens" userId="0571d844-51a6-4252-ba1e-9f955fce5f1b" providerId="ADAL" clId="{29655199-B17E-4FE3-A6AE-638018D64EE9}" dt="2022-11-21T13:39:06.673" v="3116" actId="478"/>
          <ac:spMkLst>
            <pc:docMk/>
            <pc:sldMk cId="3805677961" sldId="258"/>
            <ac:spMk id="18" creationId="{47202958-F55E-4B89-BA0A-E3E896E45087}"/>
          </ac:spMkLst>
        </pc:spChg>
        <pc:spChg chg="add del mod">
          <ac:chgData name="Sophie Cozens" userId="0571d844-51a6-4252-ba1e-9f955fce5f1b" providerId="ADAL" clId="{29655199-B17E-4FE3-A6AE-638018D64EE9}" dt="2022-11-21T13:38:36.258" v="3103" actId="478"/>
          <ac:spMkLst>
            <pc:docMk/>
            <pc:sldMk cId="3805677961" sldId="258"/>
            <ac:spMk id="19" creationId="{7E317172-5242-4171-9D00-5B9EF7865013}"/>
          </ac:spMkLst>
        </pc:spChg>
        <pc:spChg chg="add mod">
          <ac:chgData name="Sophie Cozens" userId="0571d844-51a6-4252-ba1e-9f955fce5f1b" providerId="ADAL" clId="{29655199-B17E-4FE3-A6AE-638018D64EE9}" dt="2022-11-21T13:40:07.245" v="3137" actId="113"/>
          <ac:spMkLst>
            <pc:docMk/>
            <pc:sldMk cId="3805677961" sldId="258"/>
            <ac:spMk id="20" creationId="{1B76F73A-4CEC-451D-AE19-5254F1700E3F}"/>
          </ac:spMkLst>
        </pc:spChg>
        <pc:spChg chg="add mod">
          <ac:chgData name="Sophie Cozens" userId="0571d844-51a6-4252-ba1e-9f955fce5f1b" providerId="ADAL" clId="{29655199-B17E-4FE3-A6AE-638018D64EE9}" dt="2022-11-21T13:39:59.369" v="3134" actId="1076"/>
          <ac:spMkLst>
            <pc:docMk/>
            <pc:sldMk cId="3805677961" sldId="258"/>
            <ac:spMk id="22" creationId="{E16277C1-AD17-4289-AAE3-3754B5ED82DB}"/>
          </ac:spMkLst>
        </pc:spChg>
        <pc:spChg chg="add mod">
          <ac:chgData name="Sophie Cozens" userId="0571d844-51a6-4252-ba1e-9f955fce5f1b" providerId="ADAL" clId="{29655199-B17E-4FE3-A6AE-638018D64EE9}" dt="2022-11-21T13:40:07.245" v="3137" actId="113"/>
          <ac:spMkLst>
            <pc:docMk/>
            <pc:sldMk cId="3805677961" sldId="258"/>
            <ac:spMk id="24" creationId="{F9CD0591-86BB-44DF-85AD-FF88737A3FFF}"/>
          </ac:spMkLst>
        </pc:spChg>
        <pc:spChg chg="add mod">
          <ac:chgData name="Sophie Cozens" userId="0571d844-51a6-4252-ba1e-9f955fce5f1b" providerId="ADAL" clId="{29655199-B17E-4FE3-A6AE-638018D64EE9}" dt="2022-11-21T13:39:59.369" v="3134" actId="1076"/>
          <ac:spMkLst>
            <pc:docMk/>
            <pc:sldMk cId="3805677961" sldId="258"/>
            <ac:spMk id="26" creationId="{C4EF747F-8AFC-4DE0-B4EE-8D720D9CC736}"/>
          </ac:spMkLst>
        </pc:spChg>
        <pc:spChg chg="add mod">
          <ac:chgData name="Sophie Cozens" userId="0571d844-51a6-4252-ba1e-9f955fce5f1b" providerId="ADAL" clId="{29655199-B17E-4FE3-A6AE-638018D64EE9}" dt="2022-11-21T13:39:59.369" v="3134" actId="1076"/>
          <ac:spMkLst>
            <pc:docMk/>
            <pc:sldMk cId="3805677961" sldId="258"/>
            <ac:spMk id="28" creationId="{081C0DC7-7D1C-4704-8300-A360D67BFB0B}"/>
          </ac:spMkLst>
        </pc:spChg>
        <pc:graphicFrameChg chg="add mod modGraphic">
          <ac:chgData name="Sophie Cozens" userId="0571d844-51a6-4252-ba1e-9f955fce5f1b" providerId="ADAL" clId="{29655199-B17E-4FE3-A6AE-638018D64EE9}" dt="2022-11-21T13:28:46.994" v="2247" actId="122"/>
          <ac:graphicFrameMkLst>
            <pc:docMk/>
            <pc:sldMk cId="3805677961" sldId="258"/>
            <ac:graphicFrameMk id="10" creationId="{26058166-FD23-4633-8C86-6E9B7117B32E}"/>
          </ac:graphicFrameMkLst>
        </pc:graphicFrameChg>
        <pc:picChg chg="add mod">
          <ac:chgData name="Sophie Cozens" userId="0571d844-51a6-4252-ba1e-9f955fce5f1b" providerId="ADAL" clId="{29655199-B17E-4FE3-A6AE-638018D64EE9}" dt="2022-11-21T13:24:02.930" v="2093" actId="1076"/>
          <ac:picMkLst>
            <pc:docMk/>
            <pc:sldMk cId="3805677961" sldId="258"/>
            <ac:picMk id="3" creationId="{DDDE5CDB-2D54-4D9F-9BFD-17B58C1E39A2}"/>
          </ac:picMkLst>
        </pc:picChg>
      </pc:sldChg>
      <pc:sldChg chg="addSp modSp mod">
        <pc:chgData name="Sophie Cozens" userId="0571d844-51a6-4252-ba1e-9f955fce5f1b" providerId="ADAL" clId="{29655199-B17E-4FE3-A6AE-638018D64EE9}" dt="2022-11-21T13:55:47.438" v="4341" actId="20577"/>
        <pc:sldMkLst>
          <pc:docMk/>
          <pc:sldMk cId="3295731250" sldId="259"/>
        </pc:sldMkLst>
        <pc:spChg chg="add mod">
          <ac:chgData name="Sophie Cozens" userId="0571d844-51a6-4252-ba1e-9f955fce5f1b" providerId="ADAL" clId="{29655199-B17E-4FE3-A6AE-638018D64EE9}" dt="2022-11-21T13:47:58.138" v="3256" actId="1076"/>
          <ac:spMkLst>
            <pc:docMk/>
            <pc:sldMk cId="3295731250" sldId="259"/>
            <ac:spMk id="2" creationId="{25E5717E-B313-402F-8C14-A25C382A0A5E}"/>
          </ac:spMkLst>
        </pc:spChg>
        <pc:spChg chg="add mod">
          <ac:chgData name="Sophie Cozens" userId="0571d844-51a6-4252-ba1e-9f955fce5f1b" providerId="ADAL" clId="{29655199-B17E-4FE3-A6AE-638018D64EE9}" dt="2022-11-21T13:54:07.206" v="4134" actId="404"/>
          <ac:spMkLst>
            <pc:docMk/>
            <pc:sldMk cId="3295731250" sldId="259"/>
            <ac:spMk id="3" creationId="{61CEA3F0-DCBE-4734-8A74-3452E5F25AD2}"/>
          </ac:spMkLst>
        </pc:spChg>
        <pc:spChg chg="mod">
          <ac:chgData name="Sophie Cozens" userId="0571d844-51a6-4252-ba1e-9f955fce5f1b" providerId="ADAL" clId="{29655199-B17E-4FE3-A6AE-638018D64EE9}" dt="2022-11-21T13:55:47.438" v="4341" actId="20577"/>
          <ac:spMkLst>
            <pc:docMk/>
            <pc:sldMk cId="3295731250" sldId="259"/>
            <ac:spMk id="6" creationId="{A17D5C71-F516-4020-A098-B882C968BD5B}"/>
          </ac:spMkLst>
        </pc:spChg>
        <pc:spChg chg="add mod">
          <ac:chgData name="Sophie Cozens" userId="0571d844-51a6-4252-ba1e-9f955fce5f1b" providerId="ADAL" clId="{29655199-B17E-4FE3-A6AE-638018D64EE9}" dt="2022-11-21T13:50:26.795" v="3509" actId="1076"/>
          <ac:spMkLst>
            <pc:docMk/>
            <pc:sldMk cId="3295731250" sldId="259"/>
            <ac:spMk id="12" creationId="{82B0E518-34C7-41F6-A5DA-843A224E3A5D}"/>
          </ac:spMkLst>
        </pc:spChg>
        <pc:spChg chg="add mod">
          <ac:chgData name="Sophie Cozens" userId="0571d844-51a6-4252-ba1e-9f955fce5f1b" providerId="ADAL" clId="{29655199-B17E-4FE3-A6AE-638018D64EE9}" dt="2022-11-21T13:49:40.585" v="3469" actId="1076"/>
          <ac:spMkLst>
            <pc:docMk/>
            <pc:sldMk cId="3295731250" sldId="259"/>
            <ac:spMk id="13" creationId="{5128820F-3D37-444C-8BF3-A902CE7ADA15}"/>
          </ac:spMkLst>
        </pc:spChg>
        <pc:spChg chg="add mod">
          <ac:chgData name="Sophie Cozens" userId="0571d844-51a6-4252-ba1e-9f955fce5f1b" providerId="ADAL" clId="{29655199-B17E-4FE3-A6AE-638018D64EE9}" dt="2022-11-21T13:52:26.873" v="3863" actId="1076"/>
          <ac:spMkLst>
            <pc:docMk/>
            <pc:sldMk cId="3295731250" sldId="259"/>
            <ac:spMk id="15" creationId="{F3177CDB-259D-45C7-A20B-DE23DE187199}"/>
          </ac:spMkLst>
        </pc:spChg>
        <pc:spChg chg="add mod">
          <ac:chgData name="Sophie Cozens" userId="0571d844-51a6-4252-ba1e-9f955fce5f1b" providerId="ADAL" clId="{29655199-B17E-4FE3-A6AE-638018D64EE9}" dt="2022-11-21T13:52:43.550" v="3869" actId="1076"/>
          <ac:spMkLst>
            <pc:docMk/>
            <pc:sldMk cId="3295731250" sldId="259"/>
            <ac:spMk id="16" creationId="{510BE332-CAA7-4A1E-B7FE-8236414A1845}"/>
          </ac:spMkLst>
        </pc:spChg>
        <pc:spChg chg="add mod">
          <ac:chgData name="Sophie Cozens" userId="0571d844-51a6-4252-ba1e-9f955fce5f1b" providerId="ADAL" clId="{29655199-B17E-4FE3-A6AE-638018D64EE9}" dt="2022-11-21T13:52:39.061" v="3868" actId="1076"/>
          <ac:spMkLst>
            <pc:docMk/>
            <pc:sldMk cId="3295731250" sldId="259"/>
            <ac:spMk id="17" creationId="{5B9470DA-1750-4062-BC7B-8CE979CB7197}"/>
          </ac:spMkLst>
        </pc:spChg>
        <pc:spChg chg="add mod">
          <ac:chgData name="Sophie Cozens" userId="0571d844-51a6-4252-ba1e-9f955fce5f1b" providerId="ADAL" clId="{29655199-B17E-4FE3-A6AE-638018D64EE9}" dt="2022-11-21T13:53:13.683" v="3980" actId="20577"/>
          <ac:spMkLst>
            <pc:docMk/>
            <pc:sldMk cId="3295731250" sldId="259"/>
            <ac:spMk id="18" creationId="{E47E1902-CC09-40B6-B301-295240948F97}"/>
          </ac:spMkLst>
        </pc:spChg>
        <pc:spChg chg="add mod">
          <ac:chgData name="Sophie Cozens" userId="0571d844-51a6-4252-ba1e-9f955fce5f1b" providerId="ADAL" clId="{29655199-B17E-4FE3-A6AE-638018D64EE9}" dt="2022-11-21T13:53:55" v="4126" actId="1076"/>
          <ac:spMkLst>
            <pc:docMk/>
            <pc:sldMk cId="3295731250" sldId="259"/>
            <ac:spMk id="19" creationId="{F9FAD769-D81B-4DF4-8175-7D1CA8885AF6}"/>
          </ac:spMkLst>
        </pc:spChg>
        <pc:picChg chg="add mod">
          <ac:chgData name="Sophie Cozens" userId="0571d844-51a6-4252-ba1e-9f955fce5f1b" providerId="ADAL" clId="{29655199-B17E-4FE3-A6AE-638018D64EE9}" dt="2022-11-21T12:27:09.276" v="148" actId="167"/>
          <ac:picMkLst>
            <pc:docMk/>
            <pc:sldMk cId="3295731250" sldId="259"/>
            <ac:picMk id="10" creationId="{CEE8843A-2BD3-4C7A-A783-EF7B602D02C8}"/>
          </ac:picMkLst>
        </pc:picChg>
        <pc:picChg chg="add mod">
          <ac:chgData name="Sophie Cozens" userId="0571d844-51a6-4252-ba1e-9f955fce5f1b" providerId="ADAL" clId="{29655199-B17E-4FE3-A6AE-638018D64EE9}" dt="2022-11-21T13:49:16.063" v="3441" actId="732"/>
          <ac:picMkLst>
            <pc:docMk/>
            <pc:sldMk cId="3295731250" sldId="259"/>
            <ac:picMk id="3074" creationId="{939CE183-E14E-4067-B940-5CAAB5E69066}"/>
          </ac:picMkLst>
        </pc:picChg>
      </pc:sldChg>
      <pc:sldChg chg="addSp delSp modSp mod">
        <pc:chgData name="Sophie Cozens" userId="0571d844-51a6-4252-ba1e-9f955fce5f1b" providerId="ADAL" clId="{29655199-B17E-4FE3-A6AE-638018D64EE9}" dt="2022-11-21T14:15:20.137" v="5622" actId="1076"/>
        <pc:sldMkLst>
          <pc:docMk/>
          <pc:sldMk cId="3687967962" sldId="260"/>
        </pc:sldMkLst>
        <pc:spChg chg="mod">
          <ac:chgData name="Sophie Cozens" userId="0571d844-51a6-4252-ba1e-9f955fce5f1b" providerId="ADAL" clId="{29655199-B17E-4FE3-A6AE-638018D64EE9}" dt="2022-11-21T14:15:20.137" v="5622" actId="1076"/>
          <ac:spMkLst>
            <pc:docMk/>
            <pc:sldMk cId="3687967962" sldId="260"/>
            <ac:spMk id="6" creationId="{A17D5C71-F516-4020-A098-B882C968BD5B}"/>
          </ac:spMkLst>
        </pc:spChg>
        <pc:spChg chg="add mod">
          <ac:chgData name="Sophie Cozens" userId="0571d844-51a6-4252-ba1e-9f955fce5f1b" providerId="ADAL" clId="{29655199-B17E-4FE3-A6AE-638018D64EE9}" dt="2022-11-21T14:13:11.549" v="5358" actId="115"/>
          <ac:spMkLst>
            <pc:docMk/>
            <pc:sldMk cId="3687967962" sldId="260"/>
            <ac:spMk id="12" creationId="{4BDAC18B-2A0D-4B0A-8BFA-9DD12ADE94B8}"/>
          </ac:spMkLst>
        </pc:spChg>
        <pc:spChg chg="add del mod">
          <ac:chgData name="Sophie Cozens" userId="0571d844-51a6-4252-ba1e-9f955fce5f1b" providerId="ADAL" clId="{29655199-B17E-4FE3-A6AE-638018D64EE9}" dt="2022-11-21T14:00:11.886" v="4418" actId="478"/>
          <ac:spMkLst>
            <pc:docMk/>
            <pc:sldMk cId="3687967962" sldId="260"/>
            <ac:spMk id="13" creationId="{8C8D5CCD-DE94-4421-9084-AE3A4052E7AA}"/>
          </ac:spMkLst>
        </pc:spChg>
        <pc:spChg chg="add mod">
          <ac:chgData name="Sophie Cozens" userId="0571d844-51a6-4252-ba1e-9f955fce5f1b" providerId="ADAL" clId="{29655199-B17E-4FE3-A6AE-638018D64EE9}" dt="2022-11-21T14:14:13.799" v="5373" actId="20577"/>
          <ac:spMkLst>
            <pc:docMk/>
            <pc:sldMk cId="3687967962" sldId="260"/>
            <ac:spMk id="14" creationId="{E5DA562F-D2AA-41AA-BE2C-56AEAEB97A3C}"/>
          </ac:spMkLst>
        </pc:spChg>
        <pc:spChg chg="add mod">
          <ac:chgData name="Sophie Cozens" userId="0571d844-51a6-4252-ba1e-9f955fce5f1b" providerId="ADAL" clId="{29655199-B17E-4FE3-A6AE-638018D64EE9}" dt="2022-11-21T14:12:51.204" v="5351" actId="1076"/>
          <ac:spMkLst>
            <pc:docMk/>
            <pc:sldMk cId="3687967962" sldId="260"/>
            <ac:spMk id="17" creationId="{7E87E64F-E2DB-4168-BB52-B3DCC4667E09}"/>
          </ac:spMkLst>
        </pc:spChg>
        <pc:spChg chg="add del mod">
          <ac:chgData name="Sophie Cozens" userId="0571d844-51a6-4252-ba1e-9f955fce5f1b" providerId="ADAL" clId="{29655199-B17E-4FE3-A6AE-638018D64EE9}" dt="2022-11-21T14:10:21.244" v="4783" actId="478"/>
          <ac:spMkLst>
            <pc:docMk/>
            <pc:sldMk cId="3687967962" sldId="260"/>
            <ac:spMk id="18" creationId="{03CEB753-1EF9-4143-AD41-E93A78A8949D}"/>
          </ac:spMkLst>
        </pc:spChg>
        <pc:spChg chg="add mod">
          <ac:chgData name="Sophie Cozens" userId="0571d844-51a6-4252-ba1e-9f955fce5f1b" providerId="ADAL" clId="{29655199-B17E-4FE3-A6AE-638018D64EE9}" dt="2022-11-21T14:14:47.692" v="5495" actId="20577"/>
          <ac:spMkLst>
            <pc:docMk/>
            <pc:sldMk cId="3687967962" sldId="260"/>
            <ac:spMk id="21" creationId="{C1FA0C22-9433-4438-81B3-B55F3AC01F71}"/>
          </ac:spMkLst>
        </pc:spChg>
        <pc:graphicFrameChg chg="add del mod modGraphic">
          <ac:chgData name="Sophie Cozens" userId="0571d844-51a6-4252-ba1e-9f955fce5f1b" providerId="ADAL" clId="{29655199-B17E-4FE3-A6AE-638018D64EE9}" dt="2022-11-21T13:59:21.119" v="4392" actId="478"/>
          <ac:graphicFrameMkLst>
            <pc:docMk/>
            <pc:sldMk cId="3687967962" sldId="260"/>
            <ac:graphicFrameMk id="10" creationId="{3A888925-004E-4DFC-9D40-BB80734FAEE3}"/>
          </ac:graphicFrameMkLst>
        </pc:graphicFrameChg>
        <pc:graphicFrameChg chg="add mod modGraphic">
          <ac:chgData name="Sophie Cozens" userId="0571d844-51a6-4252-ba1e-9f955fce5f1b" providerId="ADAL" clId="{29655199-B17E-4FE3-A6AE-638018D64EE9}" dt="2022-11-21T14:04:21.941" v="4732" actId="1076"/>
          <ac:graphicFrameMkLst>
            <pc:docMk/>
            <pc:sldMk cId="3687967962" sldId="260"/>
            <ac:graphicFrameMk id="11" creationId="{359C4FD0-E642-4AE8-8274-75523EC3CBE6}"/>
          </ac:graphicFrameMkLst>
        </pc:graphicFrameChg>
        <pc:picChg chg="add del">
          <ac:chgData name="Sophie Cozens" userId="0571d844-51a6-4252-ba1e-9f955fce5f1b" providerId="ADAL" clId="{29655199-B17E-4FE3-A6AE-638018D64EE9}" dt="2022-11-21T13:56:14.851" v="4343" actId="478"/>
          <ac:picMkLst>
            <pc:docMk/>
            <pc:sldMk cId="3687967962" sldId="260"/>
            <ac:picMk id="3" creationId="{50CD3327-0D57-4692-B6E9-A6156C8EA31D}"/>
          </ac:picMkLst>
        </pc:picChg>
        <pc:picChg chg="add mod">
          <ac:chgData name="Sophie Cozens" userId="0571d844-51a6-4252-ba1e-9f955fce5f1b" providerId="ADAL" clId="{29655199-B17E-4FE3-A6AE-638018D64EE9}" dt="2022-11-21T13:57:05.734" v="4349" actId="1076"/>
          <ac:picMkLst>
            <pc:docMk/>
            <pc:sldMk cId="3687967962" sldId="260"/>
            <ac:picMk id="4098" creationId="{0E3ABA9B-5F41-4FB6-8356-95B7C4314276}"/>
          </ac:picMkLst>
        </pc:picChg>
        <pc:picChg chg="add mod">
          <ac:chgData name="Sophie Cozens" userId="0571d844-51a6-4252-ba1e-9f955fce5f1b" providerId="ADAL" clId="{29655199-B17E-4FE3-A6AE-638018D64EE9}" dt="2022-11-21T14:13:15.064" v="5359" actId="1076"/>
          <ac:picMkLst>
            <pc:docMk/>
            <pc:sldMk cId="3687967962" sldId="260"/>
            <ac:picMk id="4100" creationId="{91F281F5-A721-4BA0-8DA5-0119A2E09265}"/>
          </ac:picMkLst>
        </pc:picChg>
        <pc:picChg chg="add del">
          <ac:chgData name="Sophie Cozens" userId="0571d844-51a6-4252-ba1e-9f955fce5f1b" providerId="ADAL" clId="{29655199-B17E-4FE3-A6AE-638018D64EE9}" dt="2022-11-21T14:09:49.012" v="4739" actId="478"/>
          <ac:picMkLst>
            <pc:docMk/>
            <pc:sldMk cId="3687967962" sldId="260"/>
            <ac:picMk id="4102" creationId="{06248C6E-3336-400E-8EC5-E29CBC889431}"/>
          </ac:picMkLst>
        </pc:picChg>
      </pc:sldChg>
      <pc:sldChg chg="addSp delSp modSp mod">
        <pc:chgData name="Sophie Cozens" userId="0571d844-51a6-4252-ba1e-9f955fce5f1b" providerId="ADAL" clId="{29655199-B17E-4FE3-A6AE-638018D64EE9}" dt="2022-11-22T08:05:29.940" v="7398" actId="1076"/>
        <pc:sldMkLst>
          <pc:docMk/>
          <pc:sldMk cId="3191273241" sldId="261"/>
        </pc:sldMkLst>
        <pc:spChg chg="mod">
          <ac:chgData name="Sophie Cozens" userId="0571d844-51a6-4252-ba1e-9f955fce5f1b" providerId="ADAL" clId="{29655199-B17E-4FE3-A6AE-638018D64EE9}" dt="2022-11-22T08:05:29.940" v="7398" actId="1076"/>
          <ac:spMkLst>
            <pc:docMk/>
            <pc:sldMk cId="3191273241" sldId="261"/>
            <ac:spMk id="6" creationId="{A17D5C71-F516-4020-A098-B882C968BD5B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0" creationId="{2334F1DD-0915-42F1-A791-A8F158B0E2B6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1" creationId="{EDC793E1-4777-4092-87D7-E43FDAF60D5A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2" creationId="{D79F2413-498E-42E1-A964-124604D46132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3" creationId="{BBE9F7E2-F8E5-4ECE-88F4-51BA59F386E4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4" creationId="{26A8116E-80F8-43EA-ADE1-B51050894A4D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5" creationId="{4819B1E0-39E2-4387-998F-C411DC59DBF9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6" creationId="{14EA5A47-3111-42E0-97B3-67F23B94D977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7" creationId="{1B07DAC7-95F9-4618-AA1A-3F732DC12FE0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8" creationId="{AB78CC58-529D-4426-8BA1-9E0A56EB502C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19" creationId="{E3A40831-5F08-4332-9BC7-FF5AFE7C5C60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20" creationId="{16362047-CFA1-40B8-A5C0-2E893E11B08F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21" creationId="{4B4124A3-186D-466B-AF77-1C62F9815A8D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22" creationId="{9E4DCE8E-319D-480F-A5C0-82F331BFCFB6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23" creationId="{ED311165-BFAA-468C-9626-AFE6AF8B4DCC}"/>
          </ac:spMkLst>
        </pc:spChg>
        <pc:spChg chg="add del mod">
          <ac:chgData name="Sophie Cozens" userId="0571d844-51a6-4252-ba1e-9f955fce5f1b" providerId="ADAL" clId="{29655199-B17E-4FE3-A6AE-638018D64EE9}" dt="2022-11-21T14:42:47.399" v="6299" actId="478"/>
          <ac:spMkLst>
            <pc:docMk/>
            <pc:sldMk cId="3191273241" sldId="261"/>
            <ac:spMk id="24" creationId="{163FAF88-4512-463B-B523-E57946326486}"/>
          </ac:spMkLst>
        </pc:spChg>
        <pc:spChg chg="add mod">
          <ac:chgData name="Sophie Cozens" userId="0571d844-51a6-4252-ba1e-9f955fce5f1b" providerId="ADAL" clId="{29655199-B17E-4FE3-A6AE-638018D64EE9}" dt="2022-11-21T14:52:13.373" v="6770" actId="1076"/>
          <ac:spMkLst>
            <pc:docMk/>
            <pc:sldMk cId="3191273241" sldId="261"/>
            <ac:spMk id="25" creationId="{58EFB39C-2560-42CB-AAA9-2EC99DAC1006}"/>
          </ac:spMkLst>
        </pc:spChg>
        <pc:spChg chg="add mod">
          <ac:chgData name="Sophie Cozens" userId="0571d844-51a6-4252-ba1e-9f955fce5f1b" providerId="ADAL" clId="{29655199-B17E-4FE3-A6AE-638018D64EE9}" dt="2022-11-21T14:52:33.552" v="6783" actId="20577"/>
          <ac:spMkLst>
            <pc:docMk/>
            <pc:sldMk cId="3191273241" sldId="261"/>
            <ac:spMk id="27" creationId="{07E7FBA8-529F-4006-B864-F416A507D066}"/>
          </ac:spMkLst>
        </pc:spChg>
        <pc:spChg chg="add mod">
          <ac:chgData name="Sophie Cozens" userId="0571d844-51a6-4252-ba1e-9f955fce5f1b" providerId="ADAL" clId="{29655199-B17E-4FE3-A6AE-638018D64EE9}" dt="2022-11-21T14:58:42.234" v="7390" actId="1076"/>
          <ac:spMkLst>
            <pc:docMk/>
            <pc:sldMk cId="3191273241" sldId="261"/>
            <ac:spMk id="29" creationId="{851A6E2B-5CA5-4DE6-8CBC-BD81BB5C9DE0}"/>
          </ac:spMkLst>
        </pc:spChg>
        <pc:spChg chg="add mod">
          <ac:chgData name="Sophie Cozens" userId="0571d844-51a6-4252-ba1e-9f955fce5f1b" providerId="ADAL" clId="{29655199-B17E-4FE3-A6AE-638018D64EE9}" dt="2022-11-21T14:58:47.559" v="7393" actId="14100"/>
          <ac:spMkLst>
            <pc:docMk/>
            <pc:sldMk cId="3191273241" sldId="261"/>
            <ac:spMk id="30" creationId="{15598648-1ED7-4485-9811-821E24E6B50E}"/>
          </ac:spMkLst>
        </pc:spChg>
        <pc:spChg chg="add mod">
          <ac:chgData name="Sophie Cozens" userId="0571d844-51a6-4252-ba1e-9f955fce5f1b" providerId="ADAL" clId="{29655199-B17E-4FE3-A6AE-638018D64EE9}" dt="2022-11-21T14:58:52.062" v="7395" actId="1076"/>
          <ac:spMkLst>
            <pc:docMk/>
            <pc:sldMk cId="3191273241" sldId="261"/>
            <ac:spMk id="31" creationId="{F60309AF-FE58-458B-9AED-66EE210A8B21}"/>
          </ac:spMkLst>
        </pc:spChg>
        <pc:spChg chg="add mod">
          <ac:chgData name="Sophie Cozens" userId="0571d844-51a6-4252-ba1e-9f955fce5f1b" providerId="ADAL" clId="{29655199-B17E-4FE3-A6AE-638018D64EE9}" dt="2022-11-21T14:58:45.489" v="7392" actId="1076"/>
          <ac:spMkLst>
            <pc:docMk/>
            <pc:sldMk cId="3191273241" sldId="261"/>
            <ac:spMk id="32" creationId="{71420090-2356-4A58-883A-D974B55082A0}"/>
          </ac:spMkLst>
        </pc:spChg>
        <pc:spChg chg="add mod">
          <ac:chgData name="Sophie Cozens" userId="0571d844-51a6-4252-ba1e-9f955fce5f1b" providerId="ADAL" clId="{29655199-B17E-4FE3-A6AE-638018D64EE9}" dt="2022-11-21T14:58:29.356" v="7383" actId="1076"/>
          <ac:spMkLst>
            <pc:docMk/>
            <pc:sldMk cId="3191273241" sldId="261"/>
            <ac:spMk id="33" creationId="{5273E7BC-EBAE-4661-AFB9-D28E5EF9F5DD}"/>
          </ac:spMkLst>
        </pc:spChg>
        <pc:spChg chg="add mod">
          <ac:chgData name="Sophie Cozens" userId="0571d844-51a6-4252-ba1e-9f955fce5f1b" providerId="ADAL" clId="{29655199-B17E-4FE3-A6AE-638018D64EE9}" dt="2022-11-21T14:58:37.582" v="7387" actId="1076"/>
          <ac:spMkLst>
            <pc:docMk/>
            <pc:sldMk cId="3191273241" sldId="261"/>
            <ac:spMk id="34" creationId="{9449F2E4-E5F7-452E-ABCE-7DDD6DE9E1AE}"/>
          </ac:spMkLst>
        </pc:spChg>
        <pc:spChg chg="add mod">
          <ac:chgData name="Sophie Cozens" userId="0571d844-51a6-4252-ba1e-9f955fce5f1b" providerId="ADAL" clId="{29655199-B17E-4FE3-A6AE-638018D64EE9}" dt="2022-11-21T14:58:36.105" v="7386" actId="14100"/>
          <ac:spMkLst>
            <pc:docMk/>
            <pc:sldMk cId="3191273241" sldId="261"/>
            <ac:spMk id="35" creationId="{61DDC729-B9CE-4D6C-AE20-1F4CFFAA13F5}"/>
          </ac:spMkLst>
        </pc:spChg>
        <pc:spChg chg="add mod">
          <ac:chgData name="Sophie Cozens" userId="0571d844-51a6-4252-ba1e-9f955fce5f1b" providerId="ADAL" clId="{29655199-B17E-4FE3-A6AE-638018D64EE9}" dt="2022-11-21T14:58:39.175" v="7388" actId="1076"/>
          <ac:spMkLst>
            <pc:docMk/>
            <pc:sldMk cId="3191273241" sldId="261"/>
            <ac:spMk id="36" creationId="{BA30ACED-90FA-4D1C-9601-578AEFF5F19C}"/>
          </ac:spMkLst>
        </pc:spChg>
        <pc:graphicFrameChg chg="add mod modGraphic">
          <ac:chgData name="Sophie Cozens" userId="0571d844-51a6-4252-ba1e-9f955fce5f1b" providerId="ADAL" clId="{29655199-B17E-4FE3-A6AE-638018D64EE9}" dt="2022-11-21T14:54:37.214" v="7013" actId="113"/>
          <ac:graphicFrameMkLst>
            <pc:docMk/>
            <pc:sldMk cId="3191273241" sldId="261"/>
            <ac:graphicFrameMk id="3" creationId="{324F5CE1-3BE3-432C-AF7E-952C20C7A552}"/>
          </ac:graphicFrameMkLst>
        </pc:graphicFrameChg>
        <pc:graphicFrameChg chg="add mod modGraphic">
          <ac:chgData name="Sophie Cozens" userId="0571d844-51a6-4252-ba1e-9f955fce5f1b" providerId="ADAL" clId="{29655199-B17E-4FE3-A6AE-638018D64EE9}" dt="2022-11-21T14:54:52.295" v="7016" actId="1076"/>
          <ac:graphicFrameMkLst>
            <pc:docMk/>
            <pc:sldMk cId="3191273241" sldId="261"/>
            <ac:graphicFrameMk id="26" creationId="{646A7616-FE4B-4D1D-A70B-AE6117EA8B28}"/>
          </ac:graphicFrameMkLst>
        </pc:graphicFrameChg>
        <pc:graphicFrameChg chg="add mod modGraphic">
          <ac:chgData name="Sophie Cozens" userId="0571d844-51a6-4252-ba1e-9f955fce5f1b" providerId="ADAL" clId="{29655199-B17E-4FE3-A6AE-638018D64EE9}" dt="2022-11-21T14:53:39.685" v="6851" actId="14100"/>
          <ac:graphicFrameMkLst>
            <pc:docMk/>
            <pc:sldMk cId="3191273241" sldId="261"/>
            <ac:graphicFrameMk id="28" creationId="{92C2724D-FE93-46D4-9D6B-15AE475006E5}"/>
          </ac:graphicFrameMkLst>
        </pc:graphicFrameChg>
        <pc:picChg chg="add mod">
          <ac:chgData name="Sophie Cozens" userId="0571d844-51a6-4252-ba1e-9f955fce5f1b" providerId="ADAL" clId="{29655199-B17E-4FE3-A6AE-638018D64EE9}" dt="2022-11-21T14:22:11.628" v="6016" actId="1076"/>
          <ac:picMkLst>
            <pc:docMk/>
            <pc:sldMk cId="3191273241" sldId="261"/>
            <ac:picMk id="9" creationId="{CB06F790-6D3A-4AF2-BE69-889E9B54566A}"/>
          </ac:picMkLst>
        </pc:picChg>
      </pc:sldChg>
      <pc:sldChg chg="addSp delSp modSp new del mod">
        <pc:chgData name="Sophie Cozens" userId="0571d844-51a6-4252-ba1e-9f955fce5f1b" providerId="ADAL" clId="{29655199-B17E-4FE3-A6AE-638018D64EE9}" dt="2022-11-21T14:37:19.257" v="6290" actId="47"/>
        <pc:sldMkLst>
          <pc:docMk/>
          <pc:sldMk cId="2031402817" sldId="262"/>
        </pc:sldMkLst>
        <pc:spChg chg="del">
          <ac:chgData name="Sophie Cozens" userId="0571d844-51a6-4252-ba1e-9f955fce5f1b" providerId="ADAL" clId="{29655199-B17E-4FE3-A6AE-638018D64EE9}" dt="2022-11-21T14:23:13.616" v="6018" actId="478"/>
          <ac:spMkLst>
            <pc:docMk/>
            <pc:sldMk cId="2031402817" sldId="262"/>
            <ac:spMk id="2" creationId="{C9D7BA3F-3077-4865-9BD6-F82A3A75DDA6}"/>
          </ac:spMkLst>
        </pc:spChg>
        <pc:spChg chg="add mod">
          <ac:chgData name="Sophie Cozens" userId="0571d844-51a6-4252-ba1e-9f955fce5f1b" providerId="ADAL" clId="{29655199-B17E-4FE3-A6AE-638018D64EE9}" dt="2022-11-21T14:34:41.287" v="6280" actId="1582"/>
          <ac:spMkLst>
            <pc:docMk/>
            <pc:sldMk cId="2031402817" sldId="262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1:52.179" v="6260"/>
          <ac:spMkLst>
            <pc:docMk/>
            <pc:sldMk cId="2031402817" sldId="262"/>
            <ac:spMk id="4" creationId="{0D20AB54-C5DA-4154-8337-D778A428ACA2}"/>
          </ac:spMkLst>
        </pc:spChg>
      </pc:sldChg>
      <pc:sldChg chg="addSp modSp add del mod ord">
        <pc:chgData name="Sophie Cozens" userId="0571d844-51a6-4252-ba1e-9f955fce5f1b" providerId="ADAL" clId="{29655199-B17E-4FE3-A6AE-638018D64EE9}" dt="2022-11-21T14:37:22.037" v="6296" actId="47"/>
        <pc:sldMkLst>
          <pc:docMk/>
          <pc:sldMk cId="2049773605" sldId="263"/>
        </pc:sldMkLst>
        <pc:spChg chg="mod">
          <ac:chgData name="Sophie Cozens" userId="0571d844-51a6-4252-ba1e-9f955fce5f1b" providerId="ADAL" clId="{29655199-B17E-4FE3-A6AE-638018D64EE9}" dt="2022-11-21T14:34:57.719" v="6282" actId="1582"/>
          <ac:spMkLst>
            <pc:docMk/>
            <pc:sldMk cId="2049773605" sldId="263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1:44.923" v="6258" actId="1582"/>
          <ac:spMkLst>
            <pc:docMk/>
            <pc:sldMk cId="2049773605" sldId="263"/>
            <ac:spMk id="4" creationId="{E8FD16F3-C32D-4EE7-BA68-4A42537AA151}"/>
          </ac:spMkLst>
        </pc:spChg>
      </pc:sldChg>
      <pc:sldChg chg="addSp modSp add del mod">
        <pc:chgData name="Sophie Cozens" userId="0571d844-51a6-4252-ba1e-9f955fce5f1b" providerId="ADAL" clId="{29655199-B17E-4FE3-A6AE-638018D64EE9}" dt="2022-11-21T14:37:19.899" v="6291" actId="47"/>
        <pc:sldMkLst>
          <pc:docMk/>
          <pc:sldMk cId="1972810828" sldId="264"/>
        </pc:sldMkLst>
        <pc:spChg chg="mod">
          <ac:chgData name="Sophie Cozens" userId="0571d844-51a6-4252-ba1e-9f955fce5f1b" providerId="ADAL" clId="{29655199-B17E-4FE3-A6AE-638018D64EE9}" dt="2022-11-21T14:34:48.423" v="6281" actId="1582"/>
          <ac:spMkLst>
            <pc:docMk/>
            <pc:sldMk cId="1972810828" sldId="264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2:32.316" v="6275"/>
          <ac:spMkLst>
            <pc:docMk/>
            <pc:sldMk cId="1972810828" sldId="264"/>
            <ac:spMk id="4" creationId="{97D4FE79-0514-452A-BDFC-B2172C40A0D5}"/>
          </ac:spMkLst>
        </pc:spChg>
      </pc:sldChg>
      <pc:sldChg chg="addSp modSp add del mod">
        <pc:chgData name="Sophie Cozens" userId="0571d844-51a6-4252-ba1e-9f955fce5f1b" providerId="ADAL" clId="{29655199-B17E-4FE3-A6AE-638018D64EE9}" dt="2022-11-21T14:37:20.260" v="6292" actId="47"/>
        <pc:sldMkLst>
          <pc:docMk/>
          <pc:sldMk cId="4054736718" sldId="265"/>
        </pc:sldMkLst>
        <pc:spChg chg="mod">
          <ac:chgData name="Sophie Cozens" userId="0571d844-51a6-4252-ba1e-9f955fce5f1b" providerId="ADAL" clId="{29655199-B17E-4FE3-A6AE-638018D64EE9}" dt="2022-11-21T14:35:07.342" v="6283" actId="1582"/>
          <ac:spMkLst>
            <pc:docMk/>
            <pc:sldMk cId="4054736718" sldId="265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2:29.475" v="6274"/>
          <ac:spMkLst>
            <pc:docMk/>
            <pc:sldMk cId="4054736718" sldId="265"/>
            <ac:spMk id="4" creationId="{ED740F46-623E-45A2-B883-6661BD5B7547}"/>
          </ac:spMkLst>
        </pc:spChg>
      </pc:sldChg>
      <pc:sldChg chg="addSp modSp add del mod">
        <pc:chgData name="Sophie Cozens" userId="0571d844-51a6-4252-ba1e-9f955fce5f1b" providerId="ADAL" clId="{29655199-B17E-4FE3-A6AE-638018D64EE9}" dt="2022-11-21T14:37:20.570" v="6293" actId="47"/>
        <pc:sldMkLst>
          <pc:docMk/>
          <pc:sldMk cId="1021225566" sldId="266"/>
        </pc:sldMkLst>
        <pc:spChg chg="mod">
          <ac:chgData name="Sophie Cozens" userId="0571d844-51a6-4252-ba1e-9f955fce5f1b" providerId="ADAL" clId="{29655199-B17E-4FE3-A6AE-638018D64EE9}" dt="2022-11-21T14:35:15.888" v="6284" actId="1582"/>
          <ac:spMkLst>
            <pc:docMk/>
            <pc:sldMk cId="1021225566" sldId="266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2:26.416" v="6273"/>
          <ac:spMkLst>
            <pc:docMk/>
            <pc:sldMk cId="1021225566" sldId="266"/>
            <ac:spMk id="4" creationId="{90D9A882-6E5A-4E82-B3D9-24C7F633CC5A}"/>
          </ac:spMkLst>
        </pc:spChg>
      </pc:sldChg>
      <pc:sldChg chg="addSp modSp add del mod">
        <pc:chgData name="Sophie Cozens" userId="0571d844-51a6-4252-ba1e-9f955fce5f1b" providerId="ADAL" clId="{29655199-B17E-4FE3-A6AE-638018D64EE9}" dt="2022-11-21T14:37:20.892" v="6294" actId="47"/>
        <pc:sldMkLst>
          <pc:docMk/>
          <pc:sldMk cId="3117818008" sldId="267"/>
        </pc:sldMkLst>
        <pc:spChg chg="mod">
          <ac:chgData name="Sophie Cozens" userId="0571d844-51a6-4252-ba1e-9f955fce5f1b" providerId="ADAL" clId="{29655199-B17E-4FE3-A6AE-638018D64EE9}" dt="2022-11-21T14:35:23.111" v="6285" actId="1582"/>
          <ac:spMkLst>
            <pc:docMk/>
            <pc:sldMk cId="3117818008" sldId="267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2:24.545" v="6272"/>
          <ac:spMkLst>
            <pc:docMk/>
            <pc:sldMk cId="3117818008" sldId="267"/>
            <ac:spMk id="4" creationId="{FFF40F52-BBDB-4AD8-862F-530C44A0D806}"/>
          </ac:spMkLst>
        </pc:spChg>
      </pc:sldChg>
      <pc:sldChg chg="addSp modSp add del mod">
        <pc:chgData name="Sophie Cozens" userId="0571d844-51a6-4252-ba1e-9f955fce5f1b" providerId="ADAL" clId="{29655199-B17E-4FE3-A6AE-638018D64EE9}" dt="2022-11-21T14:37:21.357" v="6295" actId="47"/>
        <pc:sldMkLst>
          <pc:docMk/>
          <pc:sldMk cId="3563826793" sldId="268"/>
        </pc:sldMkLst>
        <pc:spChg chg="mod">
          <ac:chgData name="Sophie Cozens" userId="0571d844-51a6-4252-ba1e-9f955fce5f1b" providerId="ADAL" clId="{29655199-B17E-4FE3-A6AE-638018D64EE9}" dt="2022-11-21T14:35:35.093" v="6289" actId="1582"/>
          <ac:spMkLst>
            <pc:docMk/>
            <pc:sldMk cId="3563826793" sldId="268"/>
            <ac:spMk id="3" creationId="{444F3A9B-CC8C-4BCD-B9CD-938295E9AE50}"/>
          </ac:spMkLst>
        </pc:spChg>
        <pc:spChg chg="add mod">
          <ac:chgData name="Sophie Cozens" userId="0571d844-51a6-4252-ba1e-9f955fce5f1b" providerId="ADAL" clId="{29655199-B17E-4FE3-A6AE-638018D64EE9}" dt="2022-11-21T14:32:22.726" v="6271"/>
          <ac:spMkLst>
            <pc:docMk/>
            <pc:sldMk cId="3563826793" sldId="268"/>
            <ac:spMk id="4" creationId="{A9075EF3-730E-45B4-97DC-9F522FAB17C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8F49C0-D827-4B93-981E-5C2120421426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269D379-9C60-4682-AFEA-919D16EE00A8}">
      <dgm:prSet phldrT="[Text]" custT="1"/>
      <dgm:spPr/>
      <dgm:t>
        <a:bodyPr/>
        <a:lstStyle/>
        <a:p>
          <a:pPr algn="ctr"/>
          <a:r>
            <a:rPr lang="en-GB" sz="1600" b="1" u="sng" dirty="0">
              <a:latin typeface="Kristen ITC" panose="03050502040202030202" pitchFamily="66" charset="0"/>
            </a:rPr>
            <a:t>Shahadah</a:t>
          </a:r>
        </a:p>
        <a:p>
          <a:pPr algn="ctr"/>
          <a:r>
            <a:rPr lang="en-GB" sz="1600" b="0" dirty="0">
              <a:latin typeface="Kristen ITC" panose="03050502040202030202" pitchFamily="66" charset="0"/>
            </a:rPr>
            <a:t>Faith </a:t>
          </a:r>
        </a:p>
      </dgm:t>
    </dgm:pt>
    <dgm:pt modelId="{42E4F359-3D5F-4275-9BFE-5403FB9A99F5}" type="parTrans" cxnId="{6F0BD31F-C94C-4442-BAF3-09F67A35655B}">
      <dgm:prSet/>
      <dgm:spPr/>
      <dgm:t>
        <a:bodyPr/>
        <a:lstStyle/>
        <a:p>
          <a:endParaRPr lang="en-GB"/>
        </a:p>
      </dgm:t>
    </dgm:pt>
    <dgm:pt modelId="{61E9ADDE-30C7-43EB-8029-DD23D433677F}" type="sibTrans" cxnId="{6F0BD31F-C94C-4442-BAF3-09F67A35655B}">
      <dgm:prSet/>
      <dgm:spPr/>
      <dgm:t>
        <a:bodyPr/>
        <a:lstStyle/>
        <a:p>
          <a:endParaRPr lang="en-GB"/>
        </a:p>
      </dgm:t>
    </dgm:pt>
    <dgm:pt modelId="{41F0E46B-F2FB-4FEF-968E-BDEE3CBCFCBA}">
      <dgm:prSet phldrT="[Text]" custT="1"/>
      <dgm:spPr/>
      <dgm:t>
        <a:bodyPr/>
        <a:lstStyle/>
        <a:p>
          <a:pPr algn="ctr"/>
          <a:r>
            <a:rPr lang="en-GB" sz="1600" b="1" u="sng" dirty="0">
              <a:latin typeface="Kristen ITC" panose="03050502040202030202" pitchFamily="66" charset="0"/>
            </a:rPr>
            <a:t>Salah </a:t>
          </a:r>
        </a:p>
        <a:p>
          <a:pPr algn="ctr"/>
          <a:r>
            <a:rPr lang="en-GB" sz="1600" b="0" dirty="0">
              <a:latin typeface="Kristen ITC" panose="03050502040202030202" pitchFamily="66" charset="0"/>
            </a:rPr>
            <a:t>Prayer</a:t>
          </a:r>
        </a:p>
        <a:p>
          <a:pPr algn="ctr"/>
          <a:endParaRPr lang="en-GB" sz="1600" b="0" dirty="0">
            <a:latin typeface="Kristen ITC" panose="03050502040202030202" pitchFamily="66" charset="0"/>
          </a:endParaRPr>
        </a:p>
      </dgm:t>
    </dgm:pt>
    <dgm:pt modelId="{92D8FC1A-98E4-44ED-8927-7B08372408C8}" type="parTrans" cxnId="{7454321F-F881-41C7-8B11-15920F388048}">
      <dgm:prSet/>
      <dgm:spPr/>
      <dgm:t>
        <a:bodyPr/>
        <a:lstStyle/>
        <a:p>
          <a:endParaRPr lang="en-GB"/>
        </a:p>
      </dgm:t>
    </dgm:pt>
    <dgm:pt modelId="{927D7CAE-BCDB-4E16-98E7-AFDF9505940D}" type="sibTrans" cxnId="{7454321F-F881-41C7-8B11-15920F388048}">
      <dgm:prSet/>
      <dgm:spPr/>
      <dgm:t>
        <a:bodyPr/>
        <a:lstStyle/>
        <a:p>
          <a:endParaRPr lang="en-GB"/>
        </a:p>
      </dgm:t>
    </dgm:pt>
    <dgm:pt modelId="{8080E34C-D7EC-4699-85D0-B239F429009A}">
      <dgm:prSet phldrT="[Text]" custT="1"/>
      <dgm:spPr/>
      <dgm:t>
        <a:bodyPr/>
        <a:lstStyle/>
        <a:p>
          <a:pPr algn="ctr"/>
          <a:r>
            <a:rPr lang="en-GB" sz="1600" b="1" u="sng" dirty="0">
              <a:latin typeface="Kristen ITC" panose="03050502040202030202" pitchFamily="66" charset="0"/>
            </a:rPr>
            <a:t>Zakat </a:t>
          </a:r>
        </a:p>
        <a:p>
          <a:pPr algn="ctr"/>
          <a:r>
            <a:rPr lang="en-GB" sz="1600" b="0" dirty="0">
              <a:latin typeface="Kristen ITC" panose="03050502040202030202" pitchFamily="66" charset="0"/>
            </a:rPr>
            <a:t>Charity </a:t>
          </a:r>
        </a:p>
      </dgm:t>
    </dgm:pt>
    <dgm:pt modelId="{28A57D4E-96B5-4B61-BF5F-FF5B72D4A988}" type="parTrans" cxnId="{6A700752-AC25-43B6-AB58-9434CE2264E5}">
      <dgm:prSet/>
      <dgm:spPr/>
      <dgm:t>
        <a:bodyPr/>
        <a:lstStyle/>
        <a:p>
          <a:endParaRPr lang="en-GB"/>
        </a:p>
      </dgm:t>
    </dgm:pt>
    <dgm:pt modelId="{0BD8EAF9-57F2-484D-9501-FB0652842930}" type="sibTrans" cxnId="{6A700752-AC25-43B6-AB58-9434CE2264E5}">
      <dgm:prSet/>
      <dgm:spPr/>
      <dgm:t>
        <a:bodyPr/>
        <a:lstStyle/>
        <a:p>
          <a:endParaRPr lang="en-GB"/>
        </a:p>
      </dgm:t>
    </dgm:pt>
    <dgm:pt modelId="{3EC4EE4B-E94E-48B5-A2AF-D246D8B76A89}">
      <dgm:prSet phldrT="[Text]" custT="1"/>
      <dgm:spPr/>
      <dgm:t>
        <a:bodyPr/>
        <a:lstStyle/>
        <a:p>
          <a:pPr algn="ctr"/>
          <a:r>
            <a:rPr lang="en-GB" sz="1600" b="1" u="sng" dirty="0" err="1">
              <a:latin typeface="Kristen ITC" panose="03050502040202030202" pitchFamily="66" charset="0"/>
            </a:rPr>
            <a:t>Saum</a:t>
          </a:r>
          <a:endParaRPr lang="en-GB" sz="1600" b="1" u="sng" dirty="0">
            <a:latin typeface="Kristen ITC" panose="03050502040202030202" pitchFamily="66" charset="0"/>
          </a:endParaRPr>
        </a:p>
        <a:p>
          <a:pPr algn="ctr"/>
          <a:r>
            <a:rPr lang="en-GB" sz="1600" b="0" dirty="0">
              <a:latin typeface="Kristen ITC" panose="03050502040202030202" pitchFamily="66" charset="0"/>
            </a:rPr>
            <a:t>Fasting </a:t>
          </a:r>
        </a:p>
      </dgm:t>
    </dgm:pt>
    <dgm:pt modelId="{C879979B-F2F0-4C21-9A3C-87255D0C4604}" type="parTrans" cxnId="{EE7CE5FF-5327-49CC-8B1C-2AA898D5A0DF}">
      <dgm:prSet/>
      <dgm:spPr/>
      <dgm:t>
        <a:bodyPr/>
        <a:lstStyle/>
        <a:p>
          <a:endParaRPr lang="en-GB"/>
        </a:p>
      </dgm:t>
    </dgm:pt>
    <dgm:pt modelId="{65893DB9-5EB4-4FD6-8A45-1F598BCC9438}" type="sibTrans" cxnId="{EE7CE5FF-5327-49CC-8B1C-2AA898D5A0DF}">
      <dgm:prSet/>
      <dgm:spPr/>
      <dgm:t>
        <a:bodyPr/>
        <a:lstStyle/>
        <a:p>
          <a:endParaRPr lang="en-GB"/>
        </a:p>
      </dgm:t>
    </dgm:pt>
    <dgm:pt modelId="{AA929CF4-146A-431D-9C94-24627C929328}">
      <dgm:prSet phldrT="[Text]" custT="1"/>
      <dgm:spPr/>
      <dgm:t>
        <a:bodyPr/>
        <a:lstStyle/>
        <a:p>
          <a:pPr algn="ctr"/>
          <a:r>
            <a:rPr lang="en-GB" sz="1600" b="1" u="sng" dirty="0">
              <a:latin typeface="Kristen ITC" panose="03050502040202030202" pitchFamily="66" charset="0"/>
            </a:rPr>
            <a:t>Hajj</a:t>
          </a:r>
        </a:p>
        <a:p>
          <a:pPr algn="ctr"/>
          <a:r>
            <a:rPr lang="en-GB" sz="1600" b="0" dirty="0">
              <a:latin typeface="Kristen ITC" panose="03050502040202030202" pitchFamily="66" charset="0"/>
            </a:rPr>
            <a:t>Pilgrimage </a:t>
          </a:r>
        </a:p>
      </dgm:t>
    </dgm:pt>
    <dgm:pt modelId="{EB92E99C-F871-41CD-B755-891A78720735}" type="parTrans" cxnId="{4B13BEFE-3FFF-43B9-BBF4-F035E1B525C6}">
      <dgm:prSet/>
      <dgm:spPr/>
      <dgm:t>
        <a:bodyPr/>
        <a:lstStyle/>
        <a:p>
          <a:endParaRPr lang="en-GB"/>
        </a:p>
      </dgm:t>
    </dgm:pt>
    <dgm:pt modelId="{826D46C1-3910-4AFA-95F6-12E41FB54F90}" type="sibTrans" cxnId="{4B13BEFE-3FFF-43B9-BBF4-F035E1B525C6}">
      <dgm:prSet/>
      <dgm:spPr/>
      <dgm:t>
        <a:bodyPr/>
        <a:lstStyle/>
        <a:p>
          <a:endParaRPr lang="en-GB"/>
        </a:p>
      </dgm:t>
    </dgm:pt>
    <dgm:pt modelId="{D1D247C8-0ED1-4F3C-BEE5-2A2C14180B9C}" type="pres">
      <dgm:prSet presAssocID="{C18F49C0-D827-4B93-981E-5C2120421426}" presName="Name0" presStyleCnt="0">
        <dgm:presLayoutVars>
          <dgm:dir/>
          <dgm:animLvl val="lvl"/>
          <dgm:resizeHandles val="exact"/>
        </dgm:presLayoutVars>
      </dgm:prSet>
      <dgm:spPr/>
    </dgm:pt>
    <dgm:pt modelId="{45AF5315-735F-4DF7-9E68-6F256EBE85BC}" type="pres">
      <dgm:prSet presAssocID="{D269D379-9C60-4682-AFEA-919D16EE00A8}" presName="compositeNode" presStyleCnt="0">
        <dgm:presLayoutVars>
          <dgm:bulletEnabled val="1"/>
        </dgm:presLayoutVars>
      </dgm:prSet>
      <dgm:spPr/>
    </dgm:pt>
    <dgm:pt modelId="{6C1A0447-5CB0-4932-B440-BA21D675BACA}" type="pres">
      <dgm:prSet presAssocID="{D269D379-9C60-4682-AFEA-919D16EE00A8}" presName="bgRect" presStyleLbl="node1" presStyleIdx="0" presStyleCnt="5" custScaleY="100222" custLinFactNeighborX="-286"/>
      <dgm:spPr/>
    </dgm:pt>
    <dgm:pt modelId="{98EB308F-E7C7-4C79-95F2-F732AD56AA1C}" type="pres">
      <dgm:prSet presAssocID="{D269D379-9C60-4682-AFEA-919D16EE00A8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200CDAA7-7349-4A54-BCFE-CC1B9E444E31}" type="pres">
      <dgm:prSet presAssocID="{61E9ADDE-30C7-43EB-8029-DD23D433677F}" presName="hSp" presStyleCnt="0"/>
      <dgm:spPr/>
    </dgm:pt>
    <dgm:pt modelId="{E3D86AFF-CEE3-4A49-AB75-A2C80D217705}" type="pres">
      <dgm:prSet presAssocID="{61E9ADDE-30C7-43EB-8029-DD23D433677F}" presName="vProcSp" presStyleCnt="0"/>
      <dgm:spPr/>
    </dgm:pt>
    <dgm:pt modelId="{A1BCC207-F0B0-46C0-8ABC-60D63CF317BB}" type="pres">
      <dgm:prSet presAssocID="{61E9ADDE-30C7-43EB-8029-DD23D433677F}" presName="vSp1" presStyleCnt="0"/>
      <dgm:spPr/>
    </dgm:pt>
    <dgm:pt modelId="{A5F06C50-F61C-4272-832A-34F203E5D8A4}" type="pres">
      <dgm:prSet presAssocID="{61E9ADDE-30C7-43EB-8029-DD23D433677F}" presName="simulatedConn" presStyleLbl="solidFgAcc1" presStyleIdx="0" presStyleCnt="4"/>
      <dgm:spPr/>
    </dgm:pt>
    <dgm:pt modelId="{84F8981F-EDD8-4947-9D38-939E7DBC2641}" type="pres">
      <dgm:prSet presAssocID="{61E9ADDE-30C7-43EB-8029-DD23D433677F}" presName="vSp2" presStyleCnt="0"/>
      <dgm:spPr/>
    </dgm:pt>
    <dgm:pt modelId="{3203535D-4863-4A82-987E-80632B769734}" type="pres">
      <dgm:prSet presAssocID="{61E9ADDE-30C7-43EB-8029-DD23D433677F}" presName="sibTrans" presStyleCnt="0"/>
      <dgm:spPr/>
    </dgm:pt>
    <dgm:pt modelId="{5CDE5AD1-DC49-4173-B3FA-B9017CA483C3}" type="pres">
      <dgm:prSet presAssocID="{41F0E46B-F2FB-4FEF-968E-BDEE3CBCFCBA}" presName="compositeNode" presStyleCnt="0">
        <dgm:presLayoutVars>
          <dgm:bulletEnabled val="1"/>
        </dgm:presLayoutVars>
      </dgm:prSet>
      <dgm:spPr/>
    </dgm:pt>
    <dgm:pt modelId="{32F40EC1-45C4-4F7C-BCA9-72B12FE96290}" type="pres">
      <dgm:prSet presAssocID="{41F0E46B-F2FB-4FEF-968E-BDEE3CBCFCBA}" presName="bgRect" presStyleLbl="node1" presStyleIdx="1" presStyleCnt="5" custScaleY="100222" custLinFactNeighborX="1"/>
      <dgm:spPr/>
    </dgm:pt>
    <dgm:pt modelId="{E0A74761-0441-4CAA-B2BF-7E498A7D5521}" type="pres">
      <dgm:prSet presAssocID="{41F0E46B-F2FB-4FEF-968E-BDEE3CBCFCBA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DCF3CDBC-3636-463A-AABE-2D0D75351C6A}" type="pres">
      <dgm:prSet presAssocID="{927D7CAE-BCDB-4E16-98E7-AFDF9505940D}" presName="hSp" presStyleCnt="0"/>
      <dgm:spPr/>
    </dgm:pt>
    <dgm:pt modelId="{8362A563-8207-4D5D-BBB7-88BBE86FAECD}" type="pres">
      <dgm:prSet presAssocID="{927D7CAE-BCDB-4E16-98E7-AFDF9505940D}" presName="vProcSp" presStyleCnt="0"/>
      <dgm:spPr/>
    </dgm:pt>
    <dgm:pt modelId="{92B60AED-D165-47A8-A876-09B673D340E9}" type="pres">
      <dgm:prSet presAssocID="{927D7CAE-BCDB-4E16-98E7-AFDF9505940D}" presName="vSp1" presStyleCnt="0"/>
      <dgm:spPr/>
    </dgm:pt>
    <dgm:pt modelId="{5700B156-D083-45AC-AF62-B5924B2DE60B}" type="pres">
      <dgm:prSet presAssocID="{927D7CAE-BCDB-4E16-98E7-AFDF9505940D}" presName="simulatedConn" presStyleLbl="solidFgAcc1" presStyleIdx="1" presStyleCnt="4"/>
      <dgm:spPr/>
    </dgm:pt>
    <dgm:pt modelId="{16DA40AA-F0E1-4EFA-902E-4F0688FC2957}" type="pres">
      <dgm:prSet presAssocID="{927D7CAE-BCDB-4E16-98E7-AFDF9505940D}" presName="vSp2" presStyleCnt="0"/>
      <dgm:spPr/>
    </dgm:pt>
    <dgm:pt modelId="{7E4B181C-C7F8-45C9-B2DD-970D28190ED7}" type="pres">
      <dgm:prSet presAssocID="{927D7CAE-BCDB-4E16-98E7-AFDF9505940D}" presName="sibTrans" presStyleCnt="0"/>
      <dgm:spPr/>
    </dgm:pt>
    <dgm:pt modelId="{EF75B9DC-BBC3-4B46-A054-5932454DD958}" type="pres">
      <dgm:prSet presAssocID="{8080E34C-D7EC-4699-85D0-B239F429009A}" presName="compositeNode" presStyleCnt="0">
        <dgm:presLayoutVars>
          <dgm:bulletEnabled val="1"/>
        </dgm:presLayoutVars>
      </dgm:prSet>
      <dgm:spPr/>
    </dgm:pt>
    <dgm:pt modelId="{F2A70351-CD6C-4859-ACF4-8EAE245E44C0}" type="pres">
      <dgm:prSet presAssocID="{8080E34C-D7EC-4699-85D0-B239F429009A}" presName="bgRect" presStyleLbl="node1" presStyleIdx="2" presStyleCnt="5" custScaleY="100222" custLinFactNeighborX="287"/>
      <dgm:spPr/>
    </dgm:pt>
    <dgm:pt modelId="{76D85FAE-63DF-45A4-BE40-783920228FF3}" type="pres">
      <dgm:prSet presAssocID="{8080E34C-D7EC-4699-85D0-B239F429009A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488D7DC3-45F4-4B24-93FA-24B6CF704A9B}" type="pres">
      <dgm:prSet presAssocID="{0BD8EAF9-57F2-484D-9501-FB0652842930}" presName="hSp" presStyleCnt="0"/>
      <dgm:spPr/>
    </dgm:pt>
    <dgm:pt modelId="{12795879-C5EA-4281-A78E-BBBC422A9678}" type="pres">
      <dgm:prSet presAssocID="{0BD8EAF9-57F2-484D-9501-FB0652842930}" presName="vProcSp" presStyleCnt="0"/>
      <dgm:spPr/>
    </dgm:pt>
    <dgm:pt modelId="{AD1F62C6-5F74-479C-A5B3-F4B585732399}" type="pres">
      <dgm:prSet presAssocID="{0BD8EAF9-57F2-484D-9501-FB0652842930}" presName="vSp1" presStyleCnt="0"/>
      <dgm:spPr/>
    </dgm:pt>
    <dgm:pt modelId="{DA9886C0-6F6E-4CA2-BDE5-A33786EFFCA4}" type="pres">
      <dgm:prSet presAssocID="{0BD8EAF9-57F2-484D-9501-FB0652842930}" presName="simulatedConn" presStyleLbl="solidFgAcc1" presStyleIdx="2" presStyleCnt="4"/>
      <dgm:spPr/>
    </dgm:pt>
    <dgm:pt modelId="{B44AED16-B389-42A2-B4E2-743DA56C0A62}" type="pres">
      <dgm:prSet presAssocID="{0BD8EAF9-57F2-484D-9501-FB0652842930}" presName="vSp2" presStyleCnt="0"/>
      <dgm:spPr/>
    </dgm:pt>
    <dgm:pt modelId="{19CBDA37-D529-4BC4-BE17-4E98A5A59C78}" type="pres">
      <dgm:prSet presAssocID="{0BD8EAF9-57F2-484D-9501-FB0652842930}" presName="sibTrans" presStyleCnt="0"/>
      <dgm:spPr/>
    </dgm:pt>
    <dgm:pt modelId="{C4F75A9F-D280-495D-8BF4-EA1220E3D4C4}" type="pres">
      <dgm:prSet presAssocID="{3EC4EE4B-E94E-48B5-A2AF-D246D8B76A89}" presName="compositeNode" presStyleCnt="0">
        <dgm:presLayoutVars>
          <dgm:bulletEnabled val="1"/>
        </dgm:presLayoutVars>
      </dgm:prSet>
      <dgm:spPr/>
    </dgm:pt>
    <dgm:pt modelId="{2D40D604-5461-48E3-B624-AF3D2299B62F}" type="pres">
      <dgm:prSet presAssocID="{3EC4EE4B-E94E-48B5-A2AF-D246D8B76A89}" presName="bgRect" presStyleLbl="node1" presStyleIdx="3" presStyleCnt="5" custScaleY="100222" custLinFactNeighborX="287"/>
      <dgm:spPr/>
    </dgm:pt>
    <dgm:pt modelId="{BED93166-CE71-475C-B722-C8AFE1665EDE}" type="pres">
      <dgm:prSet presAssocID="{3EC4EE4B-E94E-48B5-A2AF-D246D8B76A89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EFCAD196-BA24-403D-879B-6818D140E7C0}" type="pres">
      <dgm:prSet presAssocID="{65893DB9-5EB4-4FD6-8A45-1F598BCC9438}" presName="hSp" presStyleCnt="0"/>
      <dgm:spPr/>
    </dgm:pt>
    <dgm:pt modelId="{EB691BE5-15FF-4B53-806B-F08890AC6659}" type="pres">
      <dgm:prSet presAssocID="{65893DB9-5EB4-4FD6-8A45-1F598BCC9438}" presName="vProcSp" presStyleCnt="0"/>
      <dgm:spPr/>
    </dgm:pt>
    <dgm:pt modelId="{88183AE1-2CA3-4777-8A1E-D1A46B5CD7B4}" type="pres">
      <dgm:prSet presAssocID="{65893DB9-5EB4-4FD6-8A45-1F598BCC9438}" presName="vSp1" presStyleCnt="0"/>
      <dgm:spPr/>
    </dgm:pt>
    <dgm:pt modelId="{86582962-EE9F-447D-BC79-91C07EF09C6C}" type="pres">
      <dgm:prSet presAssocID="{65893DB9-5EB4-4FD6-8A45-1F598BCC9438}" presName="simulatedConn" presStyleLbl="solidFgAcc1" presStyleIdx="3" presStyleCnt="4"/>
      <dgm:spPr/>
    </dgm:pt>
    <dgm:pt modelId="{F0C22262-3E6F-450A-B488-175FD162E724}" type="pres">
      <dgm:prSet presAssocID="{65893DB9-5EB4-4FD6-8A45-1F598BCC9438}" presName="vSp2" presStyleCnt="0"/>
      <dgm:spPr/>
    </dgm:pt>
    <dgm:pt modelId="{D620CBE2-6661-4C16-A87F-594253CECCFC}" type="pres">
      <dgm:prSet presAssocID="{65893DB9-5EB4-4FD6-8A45-1F598BCC9438}" presName="sibTrans" presStyleCnt="0"/>
      <dgm:spPr/>
    </dgm:pt>
    <dgm:pt modelId="{0B5B133F-75D8-49AD-80EC-2D5F5F271F13}" type="pres">
      <dgm:prSet presAssocID="{AA929CF4-146A-431D-9C94-24627C929328}" presName="compositeNode" presStyleCnt="0">
        <dgm:presLayoutVars>
          <dgm:bulletEnabled val="1"/>
        </dgm:presLayoutVars>
      </dgm:prSet>
      <dgm:spPr/>
    </dgm:pt>
    <dgm:pt modelId="{4195070D-DDA0-4ACA-A5F7-836F7F235B8A}" type="pres">
      <dgm:prSet presAssocID="{AA929CF4-146A-431D-9C94-24627C929328}" presName="bgRect" presStyleLbl="node1" presStyleIdx="4" presStyleCnt="5" custScaleY="100222" custLinFactNeighborX="287"/>
      <dgm:spPr/>
    </dgm:pt>
    <dgm:pt modelId="{8ED523FA-FF2F-4FA8-9FA3-1E2D5C1BEFE6}" type="pres">
      <dgm:prSet presAssocID="{AA929CF4-146A-431D-9C94-24627C929328}" presName="parentNode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454321F-F881-41C7-8B11-15920F388048}" srcId="{C18F49C0-D827-4B93-981E-5C2120421426}" destId="{41F0E46B-F2FB-4FEF-968E-BDEE3CBCFCBA}" srcOrd="1" destOrd="0" parTransId="{92D8FC1A-98E4-44ED-8927-7B08372408C8}" sibTransId="{927D7CAE-BCDB-4E16-98E7-AFDF9505940D}"/>
    <dgm:cxn modelId="{6F0BD31F-C94C-4442-BAF3-09F67A35655B}" srcId="{C18F49C0-D827-4B93-981E-5C2120421426}" destId="{D269D379-9C60-4682-AFEA-919D16EE00A8}" srcOrd="0" destOrd="0" parTransId="{42E4F359-3D5F-4275-9BFE-5403FB9A99F5}" sibTransId="{61E9ADDE-30C7-43EB-8029-DD23D433677F}"/>
    <dgm:cxn modelId="{EE349B38-B532-402B-8ED6-D1C5E27E1DE2}" type="presOf" srcId="{8080E34C-D7EC-4699-85D0-B239F429009A}" destId="{76D85FAE-63DF-45A4-BE40-783920228FF3}" srcOrd="1" destOrd="0" presId="urn:microsoft.com/office/officeart/2005/8/layout/hProcess7"/>
    <dgm:cxn modelId="{6C616E3C-DAE8-487E-8F1E-879DF2EAA1F8}" type="presOf" srcId="{D269D379-9C60-4682-AFEA-919D16EE00A8}" destId="{98EB308F-E7C7-4C79-95F2-F732AD56AA1C}" srcOrd="1" destOrd="0" presId="urn:microsoft.com/office/officeart/2005/8/layout/hProcess7"/>
    <dgm:cxn modelId="{5F92153F-EE5D-499F-9F5C-6D0EBC757509}" type="presOf" srcId="{AA929CF4-146A-431D-9C94-24627C929328}" destId="{8ED523FA-FF2F-4FA8-9FA3-1E2D5C1BEFE6}" srcOrd="1" destOrd="0" presId="urn:microsoft.com/office/officeart/2005/8/layout/hProcess7"/>
    <dgm:cxn modelId="{92A40B71-F6BD-4ADC-B88F-874D10D21E76}" type="presOf" srcId="{C18F49C0-D827-4B93-981E-5C2120421426}" destId="{D1D247C8-0ED1-4F3C-BEE5-2A2C14180B9C}" srcOrd="0" destOrd="0" presId="urn:microsoft.com/office/officeart/2005/8/layout/hProcess7"/>
    <dgm:cxn modelId="{6A700752-AC25-43B6-AB58-9434CE2264E5}" srcId="{C18F49C0-D827-4B93-981E-5C2120421426}" destId="{8080E34C-D7EC-4699-85D0-B239F429009A}" srcOrd="2" destOrd="0" parTransId="{28A57D4E-96B5-4B61-BF5F-FF5B72D4A988}" sibTransId="{0BD8EAF9-57F2-484D-9501-FB0652842930}"/>
    <dgm:cxn modelId="{50520274-F281-4B26-9BE7-9588A7BA50A3}" type="presOf" srcId="{41F0E46B-F2FB-4FEF-968E-BDEE3CBCFCBA}" destId="{E0A74761-0441-4CAA-B2BF-7E498A7D5521}" srcOrd="1" destOrd="0" presId="urn:microsoft.com/office/officeart/2005/8/layout/hProcess7"/>
    <dgm:cxn modelId="{F8263074-8E9C-4CD8-8B4D-BBCDB4A4F3AF}" type="presOf" srcId="{D269D379-9C60-4682-AFEA-919D16EE00A8}" destId="{6C1A0447-5CB0-4932-B440-BA21D675BACA}" srcOrd="0" destOrd="0" presId="urn:microsoft.com/office/officeart/2005/8/layout/hProcess7"/>
    <dgm:cxn modelId="{9D05458D-F645-4E1B-A240-7F63438ECAA0}" type="presOf" srcId="{41F0E46B-F2FB-4FEF-968E-BDEE3CBCFCBA}" destId="{32F40EC1-45C4-4F7C-BCA9-72B12FE96290}" srcOrd="0" destOrd="0" presId="urn:microsoft.com/office/officeart/2005/8/layout/hProcess7"/>
    <dgm:cxn modelId="{972CA0AD-A18A-441D-9D2C-CB1C1B050A4F}" type="presOf" srcId="{3EC4EE4B-E94E-48B5-A2AF-D246D8B76A89}" destId="{2D40D604-5461-48E3-B624-AF3D2299B62F}" srcOrd="0" destOrd="0" presId="urn:microsoft.com/office/officeart/2005/8/layout/hProcess7"/>
    <dgm:cxn modelId="{25275FB2-4B12-4ED2-B450-70FC46C8A193}" type="presOf" srcId="{3EC4EE4B-E94E-48B5-A2AF-D246D8B76A89}" destId="{BED93166-CE71-475C-B722-C8AFE1665EDE}" srcOrd="1" destOrd="0" presId="urn:microsoft.com/office/officeart/2005/8/layout/hProcess7"/>
    <dgm:cxn modelId="{076386D3-034C-4E24-A3A6-5ACED7CEA46E}" type="presOf" srcId="{8080E34C-D7EC-4699-85D0-B239F429009A}" destId="{F2A70351-CD6C-4859-ACF4-8EAE245E44C0}" srcOrd="0" destOrd="0" presId="urn:microsoft.com/office/officeart/2005/8/layout/hProcess7"/>
    <dgm:cxn modelId="{EC5156F5-D321-4366-ACC9-61E1D15A3C04}" type="presOf" srcId="{AA929CF4-146A-431D-9C94-24627C929328}" destId="{4195070D-DDA0-4ACA-A5F7-836F7F235B8A}" srcOrd="0" destOrd="0" presId="urn:microsoft.com/office/officeart/2005/8/layout/hProcess7"/>
    <dgm:cxn modelId="{4B13BEFE-3FFF-43B9-BBF4-F035E1B525C6}" srcId="{C18F49C0-D827-4B93-981E-5C2120421426}" destId="{AA929CF4-146A-431D-9C94-24627C929328}" srcOrd="4" destOrd="0" parTransId="{EB92E99C-F871-41CD-B755-891A78720735}" sibTransId="{826D46C1-3910-4AFA-95F6-12E41FB54F90}"/>
    <dgm:cxn modelId="{EE7CE5FF-5327-49CC-8B1C-2AA898D5A0DF}" srcId="{C18F49C0-D827-4B93-981E-5C2120421426}" destId="{3EC4EE4B-E94E-48B5-A2AF-D246D8B76A89}" srcOrd="3" destOrd="0" parTransId="{C879979B-F2F0-4C21-9A3C-87255D0C4604}" sibTransId="{65893DB9-5EB4-4FD6-8A45-1F598BCC9438}"/>
    <dgm:cxn modelId="{41171176-C8B7-419C-A417-EC0E3DDF978D}" type="presParOf" srcId="{D1D247C8-0ED1-4F3C-BEE5-2A2C14180B9C}" destId="{45AF5315-735F-4DF7-9E68-6F256EBE85BC}" srcOrd="0" destOrd="0" presId="urn:microsoft.com/office/officeart/2005/8/layout/hProcess7"/>
    <dgm:cxn modelId="{3ECC7ED9-F872-418A-A905-894614F6AFBC}" type="presParOf" srcId="{45AF5315-735F-4DF7-9E68-6F256EBE85BC}" destId="{6C1A0447-5CB0-4932-B440-BA21D675BACA}" srcOrd="0" destOrd="0" presId="urn:microsoft.com/office/officeart/2005/8/layout/hProcess7"/>
    <dgm:cxn modelId="{056360F5-4878-4C1D-A227-510C4A05B1CA}" type="presParOf" srcId="{45AF5315-735F-4DF7-9E68-6F256EBE85BC}" destId="{98EB308F-E7C7-4C79-95F2-F732AD56AA1C}" srcOrd="1" destOrd="0" presId="urn:microsoft.com/office/officeart/2005/8/layout/hProcess7"/>
    <dgm:cxn modelId="{D3C9BDF9-B7E2-44DB-8D57-76F90FC32751}" type="presParOf" srcId="{D1D247C8-0ED1-4F3C-BEE5-2A2C14180B9C}" destId="{200CDAA7-7349-4A54-BCFE-CC1B9E444E31}" srcOrd="1" destOrd="0" presId="urn:microsoft.com/office/officeart/2005/8/layout/hProcess7"/>
    <dgm:cxn modelId="{3E06D712-9699-48E7-920C-4E8B50B6DC2A}" type="presParOf" srcId="{D1D247C8-0ED1-4F3C-BEE5-2A2C14180B9C}" destId="{E3D86AFF-CEE3-4A49-AB75-A2C80D217705}" srcOrd="2" destOrd="0" presId="urn:microsoft.com/office/officeart/2005/8/layout/hProcess7"/>
    <dgm:cxn modelId="{10E7F78F-EE2E-4639-8809-91E466B69802}" type="presParOf" srcId="{E3D86AFF-CEE3-4A49-AB75-A2C80D217705}" destId="{A1BCC207-F0B0-46C0-8ABC-60D63CF317BB}" srcOrd="0" destOrd="0" presId="urn:microsoft.com/office/officeart/2005/8/layout/hProcess7"/>
    <dgm:cxn modelId="{23A1E285-2F11-474B-850D-BD0E770B545C}" type="presParOf" srcId="{E3D86AFF-CEE3-4A49-AB75-A2C80D217705}" destId="{A5F06C50-F61C-4272-832A-34F203E5D8A4}" srcOrd="1" destOrd="0" presId="urn:microsoft.com/office/officeart/2005/8/layout/hProcess7"/>
    <dgm:cxn modelId="{E713865A-0436-42D2-8AA2-8BE5CFF7E692}" type="presParOf" srcId="{E3D86AFF-CEE3-4A49-AB75-A2C80D217705}" destId="{84F8981F-EDD8-4947-9D38-939E7DBC2641}" srcOrd="2" destOrd="0" presId="urn:microsoft.com/office/officeart/2005/8/layout/hProcess7"/>
    <dgm:cxn modelId="{399612FF-389B-4279-9D25-2DDFADCCE81D}" type="presParOf" srcId="{D1D247C8-0ED1-4F3C-BEE5-2A2C14180B9C}" destId="{3203535D-4863-4A82-987E-80632B769734}" srcOrd="3" destOrd="0" presId="urn:microsoft.com/office/officeart/2005/8/layout/hProcess7"/>
    <dgm:cxn modelId="{BB44D0DF-E060-4FC2-AB7B-D572C0633647}" type="presParOf" srcId="{D1D247C8-0ED1-4F3C-BEE5-2A2C14180B9C}" destId="{5CDE5AD1-DC49-4173-B3FA-B9017CA483C3}" srcOrd="4" destOrd="0" presId="urn:microsoft.com/office/officeart/2005/8/layout/hProcess7"/>
    <dgm:cxn modelId="{49F7AF34-521F-45FE-BB16-6141CF8CA39C}" type="presParOf" srcId="{5CDE5AD1-DC49-4173-B3FA-B9017CA483C3}" destId="{32F40EC1-45C4-4F7C-BCA9-72B12FE96290}" srcOrd="0" destOrd="0" presId="urn:microsoft.com/office/officeart/2005/8/layout/hProcess7"/>
    <dgm:cxn modelId="{CB85C1B8-7329-4C63-975C-7EFF059C9876}" type="presParOf" srcId="{5CDE5AD1-DC49-4173-B3FA-B9017CA483C3}" destId="{E0A74761-0441-4CAA-B2BF-7E498A7D5521}" srcOrd="1" destOrd="0" presId="urn:microsoft.com/office/officeart/2005/8/layout/hProcess7"/>
    <dgm:cxn modelId="{50B8F1E4-FBC0-4FDE-8FC3-015BDD996A86}" type="presParOf" srcId="{D1D247C8-0ED1-4F3C-BEE5-2A2C14180B9C}" destId="{DCF3CDBC-3636-463A-AABE-2D0D75351C6A}" srcOrd="5" destOrd="0" presId="urn:microsoft.com/office/officeart/2005/8/layout/hProcess7"/>
    <dgm:cxn modelId="{8F3D9E7C-38A5-421A-A440-473BA3BFABE9}" type="presParOf" srcId="{D1D247C8-0ED1-4F3C-BEE5-2A2C14180B9C}" destId="{8362A563-8207-4D5D-BBB7-88BBE86FAECD}" srcOrd="6" destOrd="0" presId="urn:microsoft.com/office/officeart/2005/8/layout/hProcess7"/>
    <dgm:cxn modelId="{F9350ACB-D356-4091-B3A0-32511B702FE9}" type="presParOf" srcId="{8362A563-8207-4D5D-BBB7-88BBE86FAECD}" destId="{92B60AED-D165-47A8-A876-09B673D340E9}" srcOrd="0" destOrd="0" presId="urn:microsoft.com/office/officeart/2005/8/layout/hProcess7"/>
    <dgm:cxn modelId="{583963F2-23D6-4709-9A97-3BE0E5B62DFC}" type="presParOf" srcId="{8362A563-8207-4D5D-BBB7-88BBE86FAECD}" destId="{5700B156-D083-45AC-AF62-B5924B2DE60B}" srcOrd="1" destOrd="0" presId="urn:microsoft.com/office/officeart/2005/8/layout/hProcess7"/>
    <dgm:cxn modelId="{F2C339B0-75C5-403A-9886-B8922CADAC8E}" type="presParOf" srcId="{8362A563-8207-4D5D-BBB7-88BBE86FAECD}" destId="{16DA40AA-F0E1-4EFA-902E-4F0688FC2957}" srcOrd="2" destOrd="0" presId="urn:microsoft.com/office/officeart/2005/8/layout/hProcess7"/>
    <dgm:cxn modelId="{B08C1166-1403-49DA-AF67-670C98A6C50B}" type="presParOf" srcId="{D1D247C8-0ED1-4F3C-BEE5-2A2C14180B9C}" destId="{7E4B181C-C7F8-45C9-B2DD-970D28190ED7}" srcOrd="7" destOrd="0" presId="urn:microsoft.com/office/officeart/2005/8/layout/hProcess7"/>
    <dgm:cxn modelId="{AFA4494E-8133-41B1-B3BA-14A475731A74}" type="presParOf" srcId="{D1D247C8-0ED1-4F3C-BEE5-2A2C14180B9C}" destId="{EF75B9DC-BBC3-4B46-A054-5932454DD958}" srcOrd="8" destOrd="0" presId="urn:microsoft.com/office/officeart/2005/8/layout/hProcess7"/>
    <dgm:cxn modelId="{BE1F3BB8-8D39-4526-BB72-B3CDF1B96ABE}" type="presParOf" srcId="{EF75B9DC-BBC3-4B46-A054-5932454DD958}" destId="{F2A70351-CD6C-4859-ACF4-8EAE245E44C0}" srcOrd="0" destOrd="0" presId="urn:microsoft.com/office/officeart/2005/8/layout/hProcess7"/>
    <dgm:cxn modelId="{DB73B31C-077F-4BC0-9C13-5EC19F9EA7E5}" type="presParOf" srcId="{EF75B9DC-BBC3-4B46-A054-5932454DD958}" destId="{76D85FAE-63DF-45A4-BE40-783920228FF3}" srcOrd="1" destOrd="0" presId="urn:microsoft.com/office/officeart/2005/8/layout/hProcess7"/>
    <dgm:cxn modelId="{FCB883FE-AD11-43EA-9357-839E7B4E592C}" type="presParOf" srcId="{D1D247C8-0ED1-4F3C-BEE5-2A2C14180B9C}" destId="{488D7DC3-45F4-4B24-93FA-24B6CF704A9B}" srcOrd="9" destOrd="0" presId="urn:microsoft.com/office/officeart/2005/8/layout/hProcess7"/>
    <dgm:cxn modelId="{47F9B336-D05F-4BF0-B76B-A4BC7F5193CA}" type="presParOf" srcId="{D1D247C8-0ED1-4F3C-BEE5-2A2C14180B9C}" destId="{12795879-C5EA-4281-A78E-BBBC422A9678}" srcOrd="10" destOrd="0" presId="urn:microsoft.com/office/officeart/2005/8/layout/hProcess7"/>
    <dgm:cxn modelId="{2BC09F05-B5EB-440D-ADB2-7FD91D08396D}" type="presParOf" srcId="{12795879-C5EA-4281-A78E-BBBC422A9678}" destId="{AD1F62C6-5F74-479C-A5B3-F4B585732399}" srcOrd="0" destOrd="0" presId="urn:microsoft.com/office/officeart/2005/8/layout/hProcess7"/>
    <dgm:cxn modelId="{7BB85AE8-1BAA-4115-8E17-64972BE439E3}" type="presParOf" srcId="{12795879-C5EA-4281-A78E-BBBC422A9678}" destId="{DA9886C0-6F6E-4CA2-BDE5-A33786EFFCA4}" srcOrd="1" destOrd="0" presId="urn:microsoft.com/office/officeart/2005/8/layout/hProcess7"/>
    <dgm:cxn modelId="{40069078-ADA5-4983-9151-20A6842E22A6}" type="presParOf" srcId="{12795879-C5EA-4281-A78E-BBBC422A9678}" destId="{B44AED16-B389-42A2-B4E2-743DA56C0A62}" srcOrd="2" destOrd="0" presId="urn:microsoft.com/office/officeart/2005/8/layout/hProcess7"/>
    <dgm:cxn modelId="{BB650A67-1A68-4E28-92A0-111B0FAF57B7}" type="presParOf" srcId="{D1D247C8-0ED1-4F3C-BEE5-2A2C14180B9C}" destId="{19CBDA37-D529-4BC4-BE17-4E98A5A59C78}" srcOrd="11" destOrd="0" presId="urn:microsoft.com/office/officeart/2005/8/layout/hProcess7"/>
    <dgm:cxn modelId="{F20D2E9D-04C0-402C-8A48-2F3F634BE10D}" type="presParOf" srcId="{D1D247C8-0ED1-4F3C-BEE5-2A2C14180B9C}" destId="{C4F75A9F-D280-495D-8BF4-EA1220E3D4C4}" srcOrd="12" destOrd="0" presId="urn:microsoft.com/office/officeart/2005/8/layout/hProcess7"/>
    <dgm:cxn modelId="{F0E3F8A9-F38B-412A-AA50-EAEF45E9744A}" type="presParOf" srcId="{C4F75A9F-D280-495D-8BF4-EA1220E3D4C4}" destId="{2D40D604-5461-48E3-B624-AF3D2299B62F}" srcOrd="0" destOrd="0" presId="urn:microsoft.com/office/officeart/2005/8/layout/hProcess7"/>
    <dgm:cxn modelId="{4C78D0CA-1782-4EB2-88E0-A33E848291E5}" type="presParOf" srcId="{C4F75A9F-D280-495D-8BF4-EA1220E3D4C4}" destId="{BED93166-CE71-475C-B722-C8AFE1665EDE}" srcOrd="1" destOrd="0" presId="urn:microsoft.com/office/officeart/2005/8/layout/hProcess7"/>
    <dgm:cxn modelId="{398D5DDC-5CDB-480E-81D2-1F33C1ABED3D}" type="presParOf" srcId="{D1D247C8-0ED1-4F3C-BEE5-2A2C14180B9C}" destId="{EFCAD196-BA24-403D-879B-6818D140E7C0}" srcOrd="13" destOrd="0" presId="urn:microsoft.com/office/officeart/2005/8/layout/hProcess7"/>
    <dgm:cxn modelId="{F713880C-B2E9-435C-8FE5-88F992344FA5}" type="presParOf" srcId="{D1D247C8-0ED1-4F3C-BEE5-2A2C14180B9C}" destId="{EB691BE5-15FF-4B53-806B-F08890AC6659}" srcOrd="14" destOrd="0" presId="urn:microsoft.com/office/officeart/2005/8/layout/hProcess7"/>
    <dgm:cxn modelId="{27D89EBA-FB49-4DAE-A0F4-7EE92B714E56}" type="presParOf" srcId="{EB691BE5-15FF-4B53-806B-F08890AC6659}" destId="{88183AE1-2CA3-4777-8A1E-D1A46B5CD7B4}" srcOrd="0" destOrd="0" presId="urn:microsoft.com/office/officeart/2005/8/layout/hProcess7"/>
    <dgm:cxn modelId="{1BBF863C-F966-41FA-8FC5-EEF95952D3EF}" type="presParOf" srcId="{EB691BE5-15FF-4B53-806B-F08890AC6659}" destId="{86582962-EE9F-447D-BC79-91C07EF09C6C}" srcOrd="1" destOrd="0" presId="urn:microsoft.com/office/officeart/2005/8/layout/hProcess7"/>
    <dgm:cxn modelId="{857117EE-D336-409D-8203-D302BE132A26}" type="presParOf" srcId="{EB691BE5-15FF-4B53-806B-F08890AC6659}" destId="{F0C22262-3E6F-450A-B488-175FD162E724}" srcOrd="2" destOrd="0" presId="urn:microsoft.com/office/officeart/2005/8/layout/hProcess7"/>
    <dgm:cxn modelId="{6470BA61-2812-4509-ABDB-61597EA23E59}" type="presParOf" srcId="{D1D247C8-0ED1-4F3C-BEE5-2A2C14180B9C}" destId="{D620CBE2-6661-4C16-A87F-594253CECCFC}" srcOrd="15" destOrd="0" presId="urn:microsoft.com/office/officeart/2005/8/layout/hProcess7"/>
    <dgm:cxn modelId="{D622D468-807E-448E-9B46-8486084670A9}" type="presParOf" srcId="{D1D247C8-0ED1-4F3C-BEE5-2A2C14180B9C}" destId="{0B5B133F-75D8-49AD-80EC-2D5F5F271F13}" srcOrd="16" destOrd="0" presId="urn:microsoft.com/office/officeart/2005/8/layout/hProcess7"/>
    <dgm:cxn modelId="{1CD74D31-E608-4410-B738-D968E9FB70BB}" type="presParOf" srcId="{0B5B133F-75D8-49AD-80EC-2D5F5F271F13}" destId="{4195070D-DDA0-4ACA-A5F7-836F7F235B8A}" srcOrd="0" destOrd="0" presId="urn:microsoft.com/office/officeart/2005/8/layout/hProcess7"/>
    <dgm:cxn modelId="{26548A74-60BB-4CA7-8C52-F22ABE228339}" type="presParOf" srcId="{0B5B133F-75D8-49AD-80EC-2D5F5F271F13}" destId="{8ED523FA-FF2F-4FA8-9FA3-1E2D5C1BEFE6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B0CB1D-E5C5-4C7F-8C05-F3E1B0E5C43D}" type="doc">
      <dgm:prSet loTypeId="urn:microsoft.com/office/officeart/2005/8/layout/radial6" loCatId="relationship" qsTypeId="urn:microsoft.com/office/officeart/2005/8/quickstyle/simple5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A8E4970F-51DF-4270-95E9-5F49120E9FDF}">
      <dgm:prSet phldrT="[Text]" custT="1"/>
      <dgm:spPr/>
      <dgm:t>
        <a:bodyPr/>
        <a:lstStyle/>
        <a:p>
          <a:r>
            <a:rPr lang="en-GB" sz="1400" dirty="0">
              <a:latin typeface="Kristen ITC" panose="03050502040202030202" pitchFamily="66" charset="0"/>
            </a:rPr>
            <a:t>The Four Noble Truths</a:t>
          </a:r>
        </a:p>
      </dgm:t>
    </dgm:pt>
    <dgm:pt modelId="{04138096-B313-4208-B069-4E3F0D480BA1}" type="parTrans" cxnId="{A946CAE5-B68B-4FCE-97CA-9C98579C32FB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328B14AE-ED51-4F14-A00B-70E57E415E7F}" type="sibTrans" cxnId="{A946CAE5-B68B-4FCE-97CA-9C98579C32FB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42BD3F5F-5C90-4D74-B05F-C8BC90E17F03}">
      <dgm:prSet phldrT="[Text]" custT="1"/>
      <dgm:spPr/>
      <dgm:t>
        <a:bodyPr/>
        <a:lstStyle/>
        <a:p>
          <a:r>
            <a:rPr lang="en-GB" sz="1000" dirty="0">
              <a:latin typeface="Kristen ITC" panose="03050502040202030202" pitchFamily="66" charset="0"/>
            </a:rPr>
            <a:t>All lives are filled with suffering.</a:t>
          </a:r>
        </a:p>
      </dgm:t>
    </dgm:pt>
    <dgm:pt modelId="{67C9739C-F021-4716-835C-A50F79FDA352}" type="parTrans" cxnId="{C2B1BB27-9776-45B3-9F2B-64C91B89E6B2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A6957F25-A08D-4959-B08D-A6751786A443}" type="sibTrans" cxnId="{C2B1BB27-9776-45B3-9F2B-64C91B89E6B2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EBE6567E-7694-4B62-B545-42AA6F4389C4}">
      <dgm:prSet phldrT="[Text]" custT="1"/>
      <dgm:spPr/>
      <dgm:t>
        <a:bodyPr/>
        <a:lstStyle/>
        <a:p>
          <a:r>
            <a:rPr lang="en-GB" sz="900" dirty="0">
              <a:latin typeface="Kristen ITC" panose="03050502040202030202" pitchFamily="66" charset="0"/>
            </a:rPr>
            <a:t>Suffering is caused by craving for worldly things.</a:t>
          </a:r>
        </a:p>
      </dgm:t>
    </dgm:pt>
    <dgm:pt modelId="{5ACC0ECD-ED7F-4918-A489-1469008552E4}" type="parTrans" cxnId="{A0CB9E91-942F-48C4-B2E6-F6723A9A419C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BFE94263-2C5B-425C-9F62-80F8CFA88157}" type="sibTrans" cxnId="{A0CB9E91-942F-48C4-B2E6-F6723A9A419C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DC271684-74FC-4E23-BC64-534211B9D7A2}">
      <dgm:prSet phldrT="[Text]" custT="1"/>
      <dgm:spPr/>
      <dgm:t>
        <a:bodyPr/>
        <a:lstStyle/>
        <a:p>
          <a:r>
            <a:rPr lang="en-GB" sz="900" dirty="0">
              <a:latin typeface="Kristen ITC" panose="03050502040202030202" pitchFamily="66" charset="0"/>
            </a:rPr>
            <a:t>Suffering will stop when people are free of their desires. </a:t>
          </a:r>
        </a:p>
      </dgm:t>
    </dgm:pt>
    <dgm:pt modelId="{6FEB51F4-FF0F-4F60-B6A2-E04AF860F63C}" type="parTrans" cxnId="{DBFE1919-A908-4571-ADC7-9C8388A85410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6DF96980-7C61-4A96-AA35-746604CE3E69}" type="sibTrans" cxnId="{DBFE1919-A908-4571-ADC7-9C8388A85410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F65406D9-FE29-4CA2-AF5E-73C2DB3EBB56}">
      <dgm:prSet phldrT="[Text]" custT="1"/>
      <dgm:spPr/>
      <dgm:t>
        <a:bodyPr/>
        <a:lstStyle/>
        <a:p>
          <a:r>
            <a:rPr lang="en-GB" sz="800" dirty="0">
              <a:latin typeface="Kristen ITC" panose="03050502040202030202" pitchFamily="66" charset="0"/>
            </a:rPr>
            <a:t>To eliminate desire and achieve Nirvana: follow the Eight Fold Path. </a:t>
          </a:r>
        </a:p>
      </dgm:t>
    </dgm:pt>
    <dgm:pt modelId="{3DECC713-BC08-4E1C-919F-5BACCEB33565}" type="parTrans" cxnId="{83B78513-FD6D-4BFA-A41C-DCC9C17B5C50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04A9C1A9-8F71-420B-85C8-5D54F5210432}" type="sibTrans" cxnId="{83B78513-FD6D-4BFA-A41C-DCC9C17B5C50}">
      <dgm:prSet/>
      <dgm:spPr/>
      <dgm:t>
        <a:bodyPr/>
        <a:lstStyle/>
        <a:p>
          <a:endParaRPr lang="en-GB" sz="1050">
            <a:latin typeface="Kristen ITC" panose="03050502040202030202" pitchFamily="66" charset="0"/>
          </a:endParaRPr>
        </a:p>
      </dgm:t>
    </dgm:pt>
    <dgm:pt modelId="{2FFB97C5-74A1-4C6A-9792-21980A8FC928}" type="pres">
      <dgm:prSet presAssocID="{25B0CB1D-E5C5-4C7F-8C05-F3E1B0E5C43D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8A52D6C-D8D4-4A45-A4C4-CD142026A98C}" type="pres">
      <dgm:prSet presAssocID="{A8E4970F-51DF-4270-95E9-5F49120E9FDF}" presName="centerShape" presStyleLbl="node0" presStyleIdx="0" presStyleCnt="1" custLinFactNeighborX="166" custLinFactNeighborY="333"/>
      <dgm:spPr/>
    </dgm:pt>
    <dgm:pt modelId="{BFCEB62E-A9BF-4B40-A70B-FC2F65B914FD}" type="pres">
      <dgm:prSet presAssocID="{42BD3F5F-5C90-4D74-B05F-C8BC90E17F03}" presName="node" presStyleLbl="node1" presStyleIdx="0" presStyleCnt="4" custScaleX="141959" custScaleY="128888" custRadScaleRad="99866" custRadScaleInc="-5092">
        <dgm:presLayoutVars>
          <dgm:bulletEnabled val="1"/>
        </dgm:presLayoutVars>
      </dgm:prSet>
      <dgm:spPr/>
    </dgm:pt>
    <dgm:pt modelId="{C86CFC4E-DB9D-4E0C-9D1F-70757CB41AF4}" type="pres">
      <dgm:prSet presAssocID="{42BD3F5F-5C90-4D74-B05F-C8BC90E17F03}" presName="dummy" presStyleCnt="0"/>
      <dgm:spPr/>
    </dgm:pt>
    <dgm:pt modelId="{4217B427-5693-4062-8D95-903B698A1BA3}" type="pres">
      <dgm:prSet presAssocID="{A6957F25-A08D-4959-B08D-A6751786A443}" presName="sibTrans" presStyleLbl="sibTrans2D1" presStyleIdx="0" presStyleCnt="4"/>
      <dgm:spPr/>
    </dgm:pt>
    <dgm:pt modelId="{256E7995-8C9F-4472-BFC7-DEE130066DD5}" type="pres">
      <dgm:prSet presAssocID="{EBE6567E-7694-4B62-B545-42AA6F4389C4}" presName="node" presStyleLbl="node1" presStyleIdx="1" presStyleCnt="4" custScaleX="151181" custScaleY="130419">
        <dgm:presLayoutVars>
          <dgm:bulletEnabled val="1"/>
        </dgm:presLayoutVars>
      </dgm:prSet>
      <dgm:spPr/>
    </dgm:pt>
    <dgm:pt modelId="{9E0DF376-782A-472F-B2FA-3A0EE74603C7}" type="pres">
      <dgm:prSet presAssocID="{EBE6567E-7694-4B62-B545-42AA6F4389C4}" presName="dummy" presStyleCnt="0"/>
      <dgm:spPr/>
    </dgm:pt>
    <dgm:pt modelId="{5CFB961F-C9D4-4296-B0C0-8857D1932E9A}" type="pres">
      <dgm:prSet presAssocID="{BFE94263-2C5B-425C-9F62-80F8CFA88157}" presName="sibTrans" presStyleLbl="sibTrans2D1" presStyleIdx="1" presStyleCnt="4"/>
      <dgm:spPr/>
    </dgm:pt>
    <dgm:pt modelId="{D1C4C072-91EA-4911-9EF4-A55BD97F89E0}" type="pres">
      <dgm:prSet presAssocID="{DC271684-74FC-4E23-BC64-534211B9D7A2}" presName="node" presStyleLbl="node1" presStyleIdx="2" presStyleCnt="4" custScaleX="141582" custScaleY="146177">
        <dgm:presLayoutVars>
          <dgm:bulletEnabled val="1"/>
        </dgm:presLayoutVars>
      </dgm:prSet>
      <dgm:spPr/>
    </dgm:pt>
    <dgm:pt modelId="{F6B1A80C-547E-45F1-A777-D8C3CF1917DB}" type="pres">
      <dgm:prSet presAssocID="{DC271684-74FC-4E23-BC64-534211B9D7A2}" presName="dummy" presStyleCnt="0"/>
      <dgm:spPr/>
    </dgm:pt>
    <dgm:pt modelId="{73A2D7F1-161E-4391-870B-E480CFE0DEBC}" type="pres">
      <dgm:prSet presAssocID="{6DF96980-7C61-4A96-AA35-746604CE3E69}" presName="sibTrans" presStyleLbl="sibTrans2D1" presStyleIdx="2" presStyleCnt="4"/>
      <dgm:spPr/>
    </dgm:pt>
    <dgm:pt modelId="{F01A63AC-6EC6-4657-8E1E-2F0ED0394774}" type="pres">
      <dgm:prSet presAssocID="{F65406D9-FE29-4CA2-AF5E-73C2DB3EBB56}" presName="node" presStyleLbl="node1" presStyleIdx="3" presStyleCnt="4" custScaleX="145471" custScaleY="136146" custRadScaleRad="99337" custRadScaleInc="1280">
        <dgm:presLayoutVars>
          <dgm:bulletEnabled val="1"/>
        </dgm:presLayoutVars>
      </dgm:prSet>
      <dgm:spPr/>
    </dgm:pt>
    <dgm:pt modelId="{B6F17A74-24C1-48F7-80FB-197027169809}" type="pres">
      <dgm:prSet presAssocID="{F65406D9-FE29-4CA2-AF5E-73C2DB3EBB56}" presName="dummy" presStyleCnt="0"/>
      <dgm:spPr/>
    </dgm:pt>
    <dgm:pt modelId="{B9D79C73-AC4A-4038-A61D-2D1DBEF68289}" type="pres">
      <dgm:prSet presAssocID="{04A9C1A9-8F71-420B-85C8-5D54F5210432}" presName="sibTrans" presStyleLbl="sibTrans2D1" presStyleIdx="3" presStyleCnt="4"/>
      <dgm:spPr/>
    </dgm:pt>
  </dgm:ptLst>
  <dgm:cxnLst>
    <dgm:cxn modelId="{83B78513-FD6D-4BFA-A41C-DCC9C17B5C50}" srcId="{A8E4970F-51DF-4270-95E9-5F49120E9FDF}" destId="{F65406D9-FE29-4CA2-AF5E-73C2DB3EBB56}" srcOrd="3" destOrd="0" parTransId="{3DECC713-BC08-4E1C-919F-5BACCEB33565}" sibTransId="{04A9C1A9-8F71-420B-85C8-5D54F5210432}"/>
    <dgm:cxn modelId="{DBFE1919-A908-4571-ADC7-9C8388A85410}" srcId="{A8E4970F-51DF-4270-95E9-5F49120E9FDF}" destId="{DC271684-74FC-4E23-BC64-534211B9D7A2}" srcOrd="2" destOrd="0" parTransId="{6FEB51F4-FF0F-4F60-B6A2-E04AF860F63C}" sibTransId="{6DF96980-7C61-4A96-AA35-746604CE3E69}"/>
    <dgm:cxn modelId="{4421A424-BF1F-4A27-8A4C-B6BE5783DAFF}" type="presOf" srcId="{EBE6567E-7694-4B62-B545-42AA6F4389C4}" destId="{256E7995-8C9F-4472-BFC7-DEE130066DD5}" srcOrd="0" destOrd="0" presId="urn:microsoft.com/office/officeart/2005/8/layout/radial6"/>
    <dgm:cxn modelId="{C2B1BB27-9776-45B3-9F2B-64C91B89E6B2}" srcId="{A8E4970F-51DF-4270-95E9-5F49120E9FDF}" destId="{42BD3F5F-5C90-4D74-B05F-C8BC90E17F03}" srcOrd="0" destOrd="0" parTransId="{67C9739C-F021-4716-835C-A50F79FDA352}" sibTransId="{A6957F25-A08D-4959-B08D-A6751786A443}"/>
    <dgm:cxn modelId="{627B4542-1924-4817-A601-B7170097BA3F}" type="presOf" srcId="{6DF96980-7C61-4A96-AA35-746604CE3E69}" destId="{73A2D7F1-161E-4391-870B-E480CFE0DEBC}" srcOrd="0" destOrd="0" presId="urn:microsoft.com/office/officeart/2005/8/layout/radial6"/>
    <dgm:cxn modelId="{E1B5A562-B6AB-4248-B83D-B0ECE85656C7}" type="presOf" srcId="{A6957F25-A08D-4959-B08D-A6751786A443}" destId="{4217B427-5693-4062-8D95-903B698A1BA3}" srcOrd="0" destOrd="0" presId="urn:microsoft.com/office/officeart/2005/8/layout/radial6"/>
    <dgm:cxn modelId="{FB6F4E4B-7ECB-4FB5-BC17-76BCC682B861}" type="presOf" srcId="{F65406D9-FE29-4CA2-AF5E-73C2DB3EBB56}" destId="{F01A63AC-6EC6-4657-8E1E-2F0ED0394774}" srcOrd="0" destOrd="0" presId="urn:microsoft.com/office/officeart/2005/8/layout/radial6"/>
    <dgm:cxn modelId="{A0CB9E91-942F-48C4-B2E6-F6723A9A419C}" srcId="{A8E4970F-51DF-4270-95E9-5F49120E9FDF}" destId="{EBE6567E-7694-4B62-B545-42AA6F4389C4}" srcOrd="1" destOrd="0" parTransId="{5ACC0ECD-ED7F-4918-A489-1469008552E4}" sibTransId="{BFE94263-2C5B-425C-9F62-80F8CFA88157}"/>
    <dgm:cxn modelId="{9EBAA9B7-EB6B-42FA-8414-5786BF23C4F3}" type="presOf" srcId="{04A9C1A9-8F71-420B-85C8-5D54F5210432}" destId="{B9D79C73-AC4A-4038-A61D-2D1DBEF68289}" srcOrd="0" destOrd="0" presId="urn:microsoft.com/office/officeart/2005/8/layout/radial6"/>
    <dgm:cxn modelId="{8DEFC4CC-2B47-4F4A-8C70-9DACC6364E34}" type="presOf" srcId="{BFE94263-2C5B-425C-9F62-80F8CFA88157}" destId="{5CFB961F-C9D4-4296-B0C0-8857D1932E9A}" srcOrd="0" destOrd="0" presId="urn:microsoft.com/office/officeart/2005/8/layout/radial6"/>
    <dgm:cxn modelId="{5077DDD9-606E-4BA8-9301-66D952C4F3A1}" type="presOf" srcId="{42BD3F5F-5C90-4D74-B05F-C8BC90E17F03}" destId="{BFCEB62E-A9BF-4B40-A70B-FC2F65B914FD}" srcOrd="0" destOrd="0" presId="urn:microsoft.com/office/officeart/2005/8/layout/radial6"/>
    <dgm:cxn modelId="{88FA57DD-02DF-41A4-8C40-1BFEE374E733}" type="presOf" srcId="{A8E4970F-51DF-4270-95E9-5F49120E9FDF}" destId="{58A52D6C-D8D4-4A45-A4C4-CD142026A98C}" srcOrd="0" destOrd="0" presId="urn:microsoft.com/office/officeart/2005/8/layout/radial6"/>
    <dgm:cxn modelId="{A946CAE5-B68B-4FCE-97CA-9C98579C32FB}" srcId="{25B0CB1D-E5C5-4C7F-8C05-F3E1B0E5C43D}" destId="{A8E4970F-51DF-4270-95E9-5F49120E9FDF}" srcOrd="0" destOrd="0" parTransId="{04138096-B313-4208-B069-4E3F0D480BA1}" sibTransId="{328B14AE-ED51-4F14-A00B-70E57E415E7F}"/>
    <dgm:cxn modelId="{A2186EF3-0BF8-46AF-9FDD-A16B9650DF3E}" type="presOf" srcId="{DC271684-74FC-4E23-BC64-534211B9D7A2}" destId="{D1C4C072-91EA-4911-9EF4-A55BD97F89E0}" srcOrd="0" destOrd="0" presId="urn:microsoft.com/office/officeart/2005/8/layout/radial6"/>
    <dgm:cxn modelId="{CF3E21FA-80AD-4EAE-B525-E5426EB47D0E}" type="presOf" srcId="{25B0CB1D-E5C5-4C7F-8C05-F3E1B0E5C43D}" destId="{2FFB97C5-74A1-4C6A-9792-21980A8FC928}" srcOrd="0" destOrd="0" presId="urn:microsoft.com/office/officeart/2005/8/layout/radial6"/>
    <dgm:cxn modelId="{D9FCB657-FB41-41FE-8D75-EF7AF9B9B130}" type="presParOf" srcId="{2FFB97C5-74A1-4C6A-9792-21980A8FC928}" destId="{58A52D6C-D8D4-4A45-A4C4-CD142026A98C}" srcOrd="0" destOrd="0" presId="urn:microsoft.com/office/officeart/2005/8/layout/radial6"/>
    <dgm:cxn modelId="{476F0046-41F8-4639-867B-41EC79B0B4F1}" type="presParOf" srcId="{2FFB97C5-74A1-4C6A-9792-21980A8FC928}" destId="{BFCEB62E-A9BF-4B40-A70B-FC2F65B914FD}" srcOrd="1" destOrd="0" presId="urn:microsoft.com/office/officeart/2005/8/layout/radial6"/>
    <dgm:cxn modelId="{44ECEF45-FB94-4F89-A676-0763FD121291}" type="presParOf" srcId="{2FFB97C5-74A1-4C6A-9792-21980A8FC928}" destId="{C86CFC4E-DB9D-4E0C-9D1F-70757CB41AF4}" srcOrd="2" destOrd="0" presId="urn:microsoft.com/office/officeart/2005/8/layout/radial6"/>
    <dgm:cxn modelId="{7E2FDC4F-30EA-4835-8335-C94401099728}" type="presParOf" srcId="{2FFB97C5-74A1-4C6A-9792-21980A8FC928}" destId="{4217B427-5693-4062-8D95-903B698A1BA3}" srcOrd="3" destOrd="0" presId="urn:microsoft.com/office/officeart/2005/8/layout/radial6"/>
    <dgm:cxn modelId="{45CCFA7C-CBC4-44E6-93BC-7D3816AEFC07}" type="presParOf" srcId="{2FFB97C5-74A1-4C6A-9792-21980A8FC928}" destId="{256E7995-8C9F-4472-BFC7-DEE130066DD5}" srcOrd="4" destOrd="0" presId="urn:microsoft.com/office/officeart/2005/8/layout/radial6"/>
    <dgm:cxn modelId="{52A59B65-E2F7-4CF5-A7F6-FFA6B337A80E}" type="presParOf" srcId="{2FFB97C5-74A1-4C6A-9792-21980A8FC928}" destId="{9E0DF376-782A-472F-B2FA-3A0EE74603C7}" srcOrd="5" destOrd="0" presId="urn:microsoft.com/office/officeart/2005/8/layout/radial6"/>
    <dgm:cxn modelId="{F31A5D64-0D07-4C5C-A7FE-C1B10B2F5FD8}" type="presParOf" srcId="{2FFB97C5-74A1-4C6A-9792-21980A8FC928}" destId="{5CFB961F-C9D4-4296-B0C0-8857D1932E9A}" srcOrd="6" destOrd="0" presId="urn:microsoft.com/office/officeart/2005/8/layout/radial6"/>
    <dgm:cxn modelId="{961128F7-06B1-45CF-8C0F-9DD3FE4CB7EA}" type="presParOf" srcId="{2FFB97C5-74A1-4C6A-9792-21980A8FC928}" destId="{D1C4C072-91EA-4911-9EF4-A55BD97F89E0}" srcOrd="7" destOrd="0" presId="urn:microsoft.com/office/officeart/2005/8/layout/radial6"/>
    <dgm:cxn modelId="{D3ABAEB8-E7C7-45E1-B30B-4EDD717177E6}" type="presParOf" srcId="{2FFB97C5-74A1-4C6A-9792-21980A8FC928}" destId="{F6B1A80C-547E-45F1-A777-D8C3CF1917DB}" srcOrd="8" destOrd="0" presId="urn:microsoft.com/office/officeart/2005/8/layout/radial6"/>
    <dgm:cxn modelId="{0879BE88-4100-473C-A632-9C9D58D38187}" type="presParOf" srcId="{2FFB97C5-74A1-4C6A-9792-21980A8FC928}" destId="{73A2D7F1-161E-4391-870B-E480CFE0DEBC}" srcOrd="9" destOrd="0" presId="urn:microsoft.com/office/officeart/2005/8/layout/radial6"/>
    <dgm:cxn modelId="{2C13A051-4692-4063-AA9E-2FF4622B52B5}" type="presParOf" srcId="{2FFB97C5-74A1-4C6A-9792-21980A8FC928}" destId="{F01A63AC-6EC6-4657-8E1E-2F0ED0394774}" srcOrd="10" destOrd="0" presId="urn:microsoft.com/office/officeart/2005/8/layout/radial6"/>
    <dgm:cxn modelId="{9C6B7013-D4DA-4854-BEE0-90B3EB4055AC}" type="presParOf" srcId="{2FFB97C5-74A1-4C6A-9792-21980A8FC928}" destId="{B6F17A74-24C1-48F7-80FB-197027169809}" srcOrd="11" destOrd="0" presId="urn:microsoft.com/office/officeart/2005/8/layout/radial6"/>
    <dgm:cxn modelId="{3B511B1A-799B-45F2-98B9-F24F5D1B3FE0}" type="presParOf" srcId="{2FFB97C5-74A1-4C6A-9792-21980A8FC928}" destId="{B9D79C73-AC4A-4038-A61D-2D1DBEF6828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A0447-5CB0-4932-B440-BA21D675BACA}">
      <dsp:nvSpPr>
        <dsp:cNvPr id="0" name=""/>
        <dsp:cNvSpPr/>
      </dsp:nvSpPr>
      <dsp:spPr>
        <a:xfrm>
          <a:off x="5" y="228309"/>
          <a:ext cx="1183191" cy="14229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 dirty="0">
              <a:latin typeface="Kristen ITC" panose="03050502040202030202" pitchFamily="66" charset="0"/>
            </a:rPr>
            <a:t>Shahadah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latin typeface="Kristen ITC" panose="03050502040202030202" pitchFamily="66" charset="0"/>
            </a:rPr>
            <a:t>Faith </a:t>
          </a:r>
        </a:p>
      </dsp:txBody>
      <dsp:txXfrm rot="16200000">
        <a:off x="-465098" y="693412"/>
        <a:ext cx="1166844" cy="236638"/>
      </dsp:txXfrm>
    </dsp:sp>
    <dsp:sp modelId="{32F40EC1-45C4-4F7C-BCA9-72B12FE96290}">
      <dsp:nvSpPr>
        <dsp:cNvPr id="0" name=""/>
        <dsp:cNvSpPr/>
      </dsp:nvSpPr>
      <dsp:spPr>
        <a:xfrm>
          <a:off x="1228003" y="228309"/>
          <a:ext cx="1183191" cy="14229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 dirty="0">
              <a:latin typeface="Kristen ITC" panose="03050502040202030202" pitchFamily="66" charset="0"/>
            </a:rPr>
            <a:t>Salah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latin typeface="Kristen ITC" panose="03050502040202030202" pitchFamily="66" charset="0"/>
            </a:rPr>
            <a:t>Prayer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b="0" kern="1200" dirty="0">
            <a:latin typeface="Kristen ITC" panose="03050502040202030202" pitchFamily="66" charset="0"/>
          </a:endParaRPr>
        </a:p>
      </dsp:txBody>
      <dsp:txXfrm rot="16200000">
        <a:off x="762900" y="693412"/>
        <a:ext cx="1166844" cy="236638"/>
      </dsp:txXfrm>
    </dsp:sp>
    <dsp:sp modelId="{A5F06C50-F61C-4272-832A-34F203E5D8A4}">
      <dsp:nvSpPr>
        <dsp:cNvPr id="0" name=""/>
        <dsp:cNvSpPr/>
      </dsp:nvSpPr>
      <dsp:spPr>
        <a:xfrm rot="5400000">
          <a:off x="1129588" y="1356628"/>
          <a:ext cx="208638" cy="1774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A70351-CD6C-4859-ACF4-8EAE245E44C0}">
      <dsp:nvSpPr>
        <dsp:cNvPr id="0" name=""/>
        <dsp:cNvSpPr/>
      </dsp:nvSpPr>
      <dsp:spPr>
        <a:xfrm>
          <a:off x="2455990" y="228309"/>
          <a:ext cx="1183191" cy="14229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 dirty="0">
              <a:latin typeface="Kristen ITC" panose="03050502040202030202" pitchFamily="66" charset="0"/>
            </a:rPr>
            <a:t>Zakat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latin typeface="Kristen ITC" panose="03050502040202030202" pitchFamily="66" charset="0"/>
            </a:rPr>
            <a:t>Charity </a:t>
          </a:r>
        </a:p>
      </dsp:txBody>
      <dsp:txXfrm rot="16200000">
        <a:off x="1990887" y="693412"/>
        <a:ext cx="1166844" cy="236638"/>
      </dsp:txXfrm>
    </dsp:sp>
    <dsp:sp modelId="{5700B156-D083-45AC-AF62-B5924B2DE60B}">
      <dsp:nvSpPr>
        <dsp:cNvPr id="0" name=""/>
        <dsp:cNvSpPr/>
      </dsp:nvSpPr>
      <dsp:spPr>
        <a:xfrm rot="5400000">
          <a:off x="2354191" y="1356628"/>
          <a:ext cx="208638" cy="1774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40D604-5461-48E3-B624-AF3D2299B62F}">
      <dsp:nvSpPr>
        <dsp:cNvPr id="0" name=""/>
        <dsp:cNvSpPr/>
      </dsp:nvSpPr>
      <dsp:spPr>
        <a:xfrm>
          <a:off x="3680592" y="228309"/>
          <a:ext cx="1183191" cy="14229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 dirty="0" err="1">
              <a:latin typeface="Kristen ITC" panose="03050502040202030202" pitchFamily="66" charset="0"/>
            </a:rPr>
            <a:t>Saum</a:t>
          </a:r>
          <a:endParaRPr lang="en-GB" sz="1600" b="1" u="sng" kern="1200" dirty="0">
            <a:latin typeface="Kristen ITC" panose="03050502040202030202" pitchFamily="66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latin typeface="Kristen ITC" panose="03050502040202030202" pitchFamily="66" charset="0"/>
            </a:rPr>
            <a:t>Fasting </a:t>
          </a:r>
        </a:p>
      </dsp:txBody>
      <dsp:txXfrm rot="16200000">
        <a:off x="3215489" y="693412"/>
        <a:ext cx="1166844" cy="236638"/>
      </dsp:txXfrm>
    </dsp:sp>
    <dsp:sp modelId="{DA9886C0-6F6E-4CA2-BDE5-A33786EFFCA4}">
      <dsp:nvSpPr>
        <dsp:cNvPr id="0" name=""/>
        <dsp:cNvSpPr/>
      </dsp:nvSpPr>
      <dsp:spPr>
        <a:xfrm rot="5400000">
          <a:off x="3578793" y="1356628"/>
          <a:ext cx="208638" cy="1774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95070D-DDA0-4ACA-A5F7-836F7F235B8A}">
      <dsp:nvSpPr>
        <dsp:cNvPr id="0" name=""/>
        <dsp:cNvSpPr/>
      </dsp:nvSpPr>
      <dsp:spPr>
        <a:xfrm>
          <a:off x="4905188" y="228309"/>
          <a:ext cx="1183191" cy="14229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7112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u="sng" kern="1200" dirty="0">
              <a:latin typeface="Kristen ITC" panose="03050502040202030202" pitchFamily="66" charset="0"/>
            </a:rPr>
            <a:t>Hajj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latin typeface="Kristen ITC" panose="03050502040202030202" pitchFamily="66" charset="0"/>
            </a:rPr>
            <a:t>Pilgrimage </a:t>
          </a:r>
        </a:p>
      </dsp:txBody>
      <dsp:txXfrm rot="16200000">
        <a:off x="4440085" y="693412"/>
        <a:ext cx="1166844" cy="236638"/>
      </dsp:txXfrm>
    </dsp:sp>
    <dsp:sp modelId="{86582962-EE9F-447D-BC79-91C07EF09C6C}">
      <dsp:nvSpPr>
        <dsp:cNvPr id="0" name=""/>
        <dsp:cNvSpPr/>
      </dsp:nvSpPr>
      <dsp:spPr>
        <a:xfrm rot="5400000">
          <a:off x="4803396" y="1356628"/>
          <a:ext cx="208638" cy="177478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79C73-AC4A-4038-A61D-2D1DBEF68289}">
      <dsp:nvSpPr>
        <dsp:cNvPr id="0" name=""/>
        <dsp:cNvSpPr/>
      </dsp:nvSpPr>
      <dsp:spPr>
        <a:xfrm>
          <a:off x="1110759" y="320614"/>
          <a:ext cx="2344071" cy="2344071"/>
        </a:xfrm>
        <a:prstGeom prst="blockArc">
          <a:avLst>
            <a:gd name="adj1" fmla="val 10826814"/>
            <a:gd name="adj2" fmla="val 16085692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A2D7F1-161E-4391-870B-E480CFE0DEBC}">
      <dsp:nvSpPr>
        <dsp:cNvPr id="0" name=""/>
        <dsp:cNvSpPr/>
      </dsp:nvSpPr>
      <dsp:spPr>
        <a:xfrm>
          <a:off x="1110768" y="319331"/>
          <a:ext cx="2344071" cy="2344071"/>
        </a:xfrm>
        <a:prstGeom prst="blockArc">
          <a:avLst>
            <a:gd name="adj1" fmla="val 5422792"/>
            <a:gd name="adj2" fmla="val 10822963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FB961F-C9D4-4296-B0C0-8857D1932E9A}">
      <dsp:nvSpPr>
        <dsp:cNvPr id="0" name=""/>
        <dsp:cNvSpPr/>
      </dsp:nvSpPr>
      <dsp:spPr>
        <a:xfrm>
          <a:off x="1103178" y="319306"/>
          <a:ext cx="2344071" cy="2344071"/>
        </a:xfrm>
        <a:prstGeom prst="blockArc">
          <a:avLst>
            <a:gd name="adj1" fmla="val 0"/>
            <a:gd name="adj2" fmla="val 5400000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17B427-5693-4062-8D95-903B698A1BA3}">
      <dsp:nvSpPr>
        <dsp:cNvPr id="0" name=""/>
        <dsp:cNvSpPr/>
      </dsp:nvSpPr>
      <dsp:spPr>
        <a:xfrm>
          <a:off x="1103179" y="320841"/>
          <a:ext cx="2344071" cy="2344071"/>
        </a:xfrm>
        <a:prstGeom prst="blockArc">
          <a:avLst>
            <a:gd name="adj1" fmla="val 16108464"/>
            <a:gd name="adj2" fmla="val 21595392"/>
            <a:gd name="adj3" fmla="val 464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A52D6C-D8D4-4A45-A4C4-CD142026A98C}">
      <dsp:nvSpPr>
        <dsp:cNvPr id="0" name=""/>
        <dsp:cNvSpPr/>
      </dsp:nvSpPr>
      <dsp:spPr>
        <a:xfrm>
          <a:off x="1739327" y="959279"/>
          <a:ext cx="1079375" cy="107937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Kristen ITC" panose="03050502040202030202" pitchFamily="66" charset="0"/>
            </a:rPr>
            <a:t>The Four Noble Truths</a:t>
          </a:r>
        </a:p>
      </dsp:txBody>
      <dsp:txXfrm>
        <a:off x="1897398" y="1117350"/>
        <a:ext cx="763233" cy="763233"/>
      </dsp:txXfrm>
    </dsp:sp>
    <dsp:sp modelId="{BFCEB62E-A9BF-4B40-A70B-FC2F65B914FD}">
      <dsp:nvSpPr>
        <dsp:cNvPr id="0" name=""/>
        <dsp:cNvSpPr/>
      </dsp:nvSpPr>
      <dsp:spPr>
        <a:xfrm>
          <a:off x="1708440" y="-138467"/>
          <a:ext cx="1072589" cy="97383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Kristen ITC" panose="03050502040202030202" pitchFamily="66" charset="0"/>
            </a:rPr>
            <a:t>All lives are filled with suffering.</a:t>
          </a:r>
        </a:p>
      </dsp:txBody>
      <dsp:txXfrm>
        <a:off x="1865517" y="4147"/>
        <a:ext cx="758435" cy="688602"/>
      </dsp:txXfrm>
    </dsp:sp>
    <dsp:sp modelId="{256E7995-8C9F-4472-BFC7-DEE130066DD5}">
      <dsp:nvSpPr>
        <dsp:cNvPr id="0" name=""/>
        <dsp:cNvSpPr/>
      </dsp:nvSpPr>
      <dsp:spPr>
        <a:xfrm>
          <a:off x="2848915" y="998643"/>
          <a:ext cx="1142267" cy="9853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Kristen ITC" panose="03050502040202030202" pitchFamily="66" charset="0"/>
            </a:rPr>
            <a:t>Suffering is caused by craving for worldly things.</a:t>
          </a:r>
        </a:p>
      </dsp:txBody>
      <dsp:txXfrm>
        <a:off x="3016196" y="1142951"/>
        <a:ext cx="807705" cy="696781"/>
      </dsp:txXfrm>
    </dsp:sp>
    <dsp:sp modelId="{D1C4C072-91EA-4911-9EF4-A55BD97F89E0}">
      <dsp:nvSpPr>
        <dsp:cNvPr id="0" name=""/>
        <dsp:cNvSpPr/>
      </dsp:nvSpPr>
      <dsp:spPr>
        <a:xfrm>
          <a:off x="1740343" y="2083948"/>
          <a:ext cx="1069741" cy="11044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Kristen ITC" panose="03050502040202030202" pitchFamily="66" charset="0"/>
            </a:rPr>
            <a:t>Suffering will stop when people are free of their desires. </a:t>
          </a:r>
        </a:p>
      </dsp:txBody>
      <dsp:txXfrm>
        <a:off x="1897003" y="2245692"/>
        <a:ext cx="756421" cy="780971"/>
      </dsp:txXfrm>
    </dsp:sp>
    <dsp:sp modelId="{F01A63AC-6EC6-4657-8E1E-2F0ED0394774}">
      <dsp:nvSpPr>
        <dsp:cNvPr id="0" name=""/>
        <dsp:cNvSpPr/>
      </dsp:nvSpPr>
      <dsp:spPr>
        <a:xfrm>
          <a:off x="588431" y="969386"/>
          <a:ext cx="1099125" cy="10286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Kristen ITC" panose="03050502040202030202" pitchFamily="66" charset="0"/>
            </a:rPr>
            <a:t>To eliminate desire and achieve Nirvana: follow the Eight Fold Path. </a:t>
          </a:r>
        </a:p>
      </dsp:txBody>
      <dsp:txXfrm>
        <a:off x="749394" y="1120031"/>
        <a:ext cx="777199" cy="7273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44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143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00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13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61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27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0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65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977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61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59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49EE4-8DB3-4AB0-83ED-629520300C77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B291A-61A2-4291-AC1E-EC2CD67206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8.emf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0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3: Religious symbols a that are symmetric. From top to bottom and from... |  Download Scientific Diagram">
            <a:extLst>
              <a:ext uri="{FF2B5EF4-FFF2-40B4-BE49-F238E27FC236}">
                <a16:creationId xmlns:a16="http://schemas.microsoft.com/office/drawing/2014/main" id="{126CF0BC-D480-4626-BE18-66DF5D4140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4" b="64357"/>
          <a:stretch/>
        </p:blipFill>
        <p:spPr bwMode="auto">
          <a:xfrm>
            <a:off x="5964043" y="1091090"/>
            <a:ext cx="720547" cy="89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9B0262-C27A-41B3-B7EC-071AD5797441}"/>
              </a:ext>
            </a:extLst>
          </p:cNvPr>
          <p:cNvSpPr/>
          <p:nvPr/>
        </p:nvSpPr>
        <p:spPr>
          <a:xfrm>
            <a:off x="147804" y="136642"/>
            <a:ext cx="6573036" cy="963219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B0D2D-64BC-4C1D-873E-AF1974E70430}"/>
              </a:ext>
            </a:extLst>
          </p:cNvPr>
          <p:cNvSpPr/>
          <p:nvPr/>
        </p:nvSpPr>
        <p:spPr>
          <a:xfrm>
            <a:off x="787383" y="136642"/>
            <a:ext cx="5325533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Year 6 – Autumn A</a:t>
            </a:r>
          </a:p>
          <a:p>
            <a:pPr algn="ctr"/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How do Christians mark </a:t>
            </a:r>
          </a:p>
          <a:p>
            <a:pPr algn="ctr"/>
            <a:r>
              <a:rPr lang="en-U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‘turning points’ on the journey of life?</a:t>
            </a:r>
            <a:endParaRPr lang="en-U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pic>
        <p:nvPicPr>
          <p:cNvPr id="1026" name="Picture 2" descr="Bleak Hill Primary School Logo">
            <a:extLst>
              <a:ext uri="{FF2B5EF4-FFF2-40B4-BE49-F238E27FC236}">
                <a16:creationId xmlns:a16="http://schemas.microsoft.com/office/drawing/2014/main" id="{7F8A8C36-A793-4B43-A3E1-81C2C9DDD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leak Hill Primary School Logo">
            <a:extLst>
              <a:ext uri="{FF2B5EF4-FFF2-40B4-BE49-F238E27FC236}">
                <a16:creationId xmlns:a16="http://schemas.microsoft.com/office/drawing/2014/main" id="{210D4D27-F2C5-46D3-B224-B1D2C98DB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6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7D5C71-F516-4020-A098-B882C968BD5B}"/>
              </a:ext>
            </a:extLst>
          </p:cNvPr>
          <p:cNvSpPr txBox="1"/>
          <p:nvPr/>
        </p:nvSpPr>
        <p:spPr>
          <a:xfrm>
            <a:off x="241092" y="1213860"/>
            <a:ext cx="5697568" cy="646331"/>
          </a:xfrm>
          <a:custGeom>
            <a:avLst/>
            <a:gdLst>
              <a:gd name="connsiteX0" fmla="*/ 0 w 5697568"/>
              <a:gd name="connsiteY0" fmla="*/ 0 h 646331"/>
              <a:gd name="connsiteX1" fmla="*/ 512781 w 5697568"/>
              <a:gd name="connsiteY1" fmla="*/ 0 h 646331"/>
              <a:gd name="connsiteX2" fmla="*/ 1139514 w 5697568"/>
              <a:gd name="connsiteY2" fmla="*/ 0 h 646331"/>
              <a:gd name="connsiteX3" fmla="*/ 1823222 w 5697568"/>
              <a:gd name="connsiteY3" fmla="*/ 0 h 646331"/>
              <a:gd name="connsiteX4" fmla="*/ 2279027 w 5697568"/>
              <a:gd name="connsiteY4" fmla="*/ 0 h 646331"/>
              <a:gd name="connsiteX5" fmla="*/ 2791808 w 5697568"/>
              <a:gd name="connsiteY5" fmla="*/ 0 h 646331"/>
              <a:gd name="connsiteX6" fmla="*/ 3475516 w 5697568"/>
              <a:gd name="connsiteY6" fmla="*/ 0 h 646331"/>
              <a:gd name="connsiteX7" fmla="*/ 3988298 w 5697568"/>
              <a:gd name="connsiteY7" fmla="*/ 0 h 646331"/>
              <a:gd name="connsiteX8" fmla="*/ 4558054 w 5697568"/>
              <a:gd name="connsiteY8" fmla="*/ 0 h 646331"/>
              <a:gd name="connsiteX9" fmla="*/ 5697568 w 5697568"/>
              <a:gd name="connsiteY9" fmla="*/ 0 h 646331"/>
              <a:gd name="connsiteX10" fmla="*/ 5697568 w 5697568"/>
              <a:gd name="connsiteY10" fmla="*/ 316702 h 646331"/>
              <a:gd name="connsiteX11" fmla="*/ 5697568 w 5697568"/>
              <a:gd name="connsiteY11" fmla="*/ 646331 h 646331"/>
              <a:gd name="connsiteX12" fmla="*/ 5298738 w 5697568"/>
              <a:gd name="connsiteY12" fmla="*/ 646331 h 646331"/>
              <a:gd name="connsiteX13" fmla="*/ 4615030 w 5697568"/>
              <a:gd name="connsiteY13" fmla="*/ 646331 h 646331"/>
              <a:gd name="connsiteX14" fmla="*/ 4045273 w 5697568"/>
              <a:gd name="connsiteY14" fmla="*/ 646331 h 646331"/>
              <a:gd name="connsiteX15" fmla="*/ 3532492 w 5697568"/>
              <a:gd name="connsiteY15" fmla="*/ 646331 h 646331"/>
              <a:gd name="connsiteX16" fmla="*/ 2905760 w 5697568"/>
              <a:gd name="connsiteY16" fmla="*/ 646331 h 646331"/>
              <a:gd name="connsiteX17" fmla="*/ 2222052 w 5697568"/>
              <a:gd name="connsiteY17" fmla="*/ 646331 h 646331"/>
              <a:gd name="connsiteX18" fmla="*/ 1595319 w 5697568"/>
              <a:gd name="connsiteY18" fmla="*/ 646331 h 646331"/>
              <a:gd name="connsiteX19" fmla="*/ 1196489 w 5697568"/>
              <a:gd name="connsiteY19" fmla="*/ 646331 h 646331"/>
              <a:gd name="connsiteX20" fmla="*/ 569757 w 5697568"/>
              <a:gd name="connsiteY20" fmla="*/ 646331 h 646331"/>
              <a:gd name="connsiteX21" fmla="*/ 0 w 5697568"/>
              <a:gd name="connsiteY21" fmla="*/ 646331 h 646331"/>
              <a:gd name="connsiteX22" fmla="*/ 0 w 5697568"/>
              <a:gd name="connsiteY22" fmla="*/ 342555 h 646331"/>
              <a:gd name="connsiteX23" fmla="*/ 0 w 5697568"/>
              <a:gd name="connsiteY23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697568" h="646331" fill="none" extrusionOk="0">
                <a:moveTo>
                  <a:pt x="0" y="0"/>
                </a:moveTo>
                <a:cubicBezTo>
                  <a:pt x="153337" y="-15766"/>
                  <a:pt x="328379" y="34197"/>
                  <a:pt x="512781" y="0"/>
                </a:cubicBezTo>
                <a:cubicBezTo>
                  <a:pt x="697183" y="-34197"/>
                  <a:pt x="967837" y="36321"/>
                  <a:pt x="1139514" y="0"/>
                </a:cubicBezTo>
                <a:cubicBezTo>
                  <a:pt x="1311191" y="-36321"/>
                  <a:pt x="1519185" y="33859"/>
                  <a:pt x="1823222" y="0"/>
                </a:cubicBezTo>
                <a:cubicBezTo>
                  <a:pt x="2127259" y="-33859"/>
                  <a:pt x="2108865" y="53067"/>
                  <a:pt x="2279027" y="0"/>
                </a:cubicBezTo>
                <a:cubicBezTo>
                  <a:pt x="2449189" y="-53067"/>
                  <a:pt x="2544753" y="30786"/>
                  <a:pt x="2791808" y="0"/>
                </a:cubicBezTo>
                <a:cubicBezTo>
                  <a:pt x="3038863" y="-30786"/>
                  <a:pt x="3134291" y="54167"/>
                  <a:pt x="3475516" y="0"/>
                </a:cubicBezTo>
                <a:cubicBezTo>
                  <a:pt x="3816741" y="-54167"/>
                  <a:pt x="3879053" y="47335"/>
                  <a:pt x="3988298" y="0"/>
                </a:cubicBezTo>
                <a:cubicBezTo>
                  <a:pt x="4097543" y="-47335"/>
                  <a:pt x="4299222" y="17666"/>
                  <a:pt x="4558054" y="0"/>
                </a:cubicBezTo>
                <a:cubicBezTo>
                  <a:pt x="4816886" y="-17666"/>
                  <a:pt x="5144141" y="55791"/>
                  <a:pt x="5697568" y="0"/>
                </a:cubicBezTo>
                <a:cubicBezTo>
                  <a:pt x="5716752" y="68872"/>
                  <a:pt x="5673718" y="159335"/>
                  <a:pt x="5697568" y="316702"/>
                </a:cubicBezTo>
                <a:cubicBezTo>
                  <a:pt x="5721418" y="474069"/>
                  <a:pt x="5683515" y="558111"/>
                  <a:pt x="5697568" y="646331"/>
                </a:cubicBezTo>
                <a:cubicBezTo>
                  <a:pt x="5553914" y="682935"/>
                  <a:pt x="5497496" y="612038"/>
                  <a:pt x="5298738" y="646331"/>
                </a:cubicBezTo>
                <a:cubicBezTo>
                  <a:pt x="5099980" y="680624"/>
                  <a:pt x="4928602" y="597997"/>
                  <a:pt x="4615030" y="646331"/>
                </a:cubicBezTo>
                <a:cubicBezTo>
                  <a:pt x="4301458" y="694665"/>
                  <a:pt x="4303594" y="645107"/>
                  <a:pt x="4045273" y="646331"/>
                </a:cubicBezTo>
                <a:cubicBezTo>
                  <a:pt x="3786952" y="647555"/>
                  <a:pt x="3788278" y="586853"/>
                  <a:pt x="3532492" y="646331"/>
                </a:cubicBezTo>
                <a:cubicBezTo>
                  <a:pt x="3276706" y="705809"/>
                  <a:pt x="3057473" y="626394"/>
                  <a:pt x="2905760" y="646331"/>
                </a:cubicBezTo>
                <a:cubicBezTo>
                  <a:pt x="2754047" y="666268"/>
                  <a:pt x="2418520" y="633825"/>
                  <a:pt x="2222052" y="646331"/>
                </a:cubicBezTo>
                <a:cubicBezTo>
                  <a:pt x="2025584" y="658837"/>
                  <a:pt x="1831177" y="580441"/>
                  <a:pt x="1595319" y="646331"/>
                </a:cubicBezTo>
                <a:cubicBezTo>
                  <a:pt x="1359461" y="712221"/>
                  <a:pt x="1379284" y="627593"/>
                  <a:pt x="1196489" y="646331"/>
                </a:cubicBezTo>
                <a:cubicBezTo>
                  <a:pt x="1013694" y="665069"/>
                  <a:pt x="698462" y="593922"/>
                  <a:pt x="569757" y="646331"/>
                </a:cubicBezTo>
                <a:cubicBezTo>
                  <a:pt x="441052" y="698740"/>
                  <a:pt x="157918" y="616065"/>
                  <a:pt x="0" y="646331"/>
                </a:cubicBezTo>
                <a:cubicBezTo>
                  <a:pt x="-22395" y="537710"/>
                  <a:pt x="29350" y="452346"/>
                  <a:pt x="0" y="342555"/>
                </a:cubicBezTo>
                <a:cubicBezTo>
                  <a:pt x="-29350" y="232764"/>
                  <a:pt x="19242" y="93530"/>
                  <a:pt x="0" y="0"/>
                </a:cubicBezTo>
                <a:close/>
              </a:path>
              <a:path w="5697568" h="646331" stroke="0" extrusionOk="0">
                <a:moveTo>
                  <a:pt x="0" y="0"/>
                </a:moveTo>
                <a:cubicBezTo>
                  <a:pt x="163790" y="-25934"/>
                  <a:pt x="293025" y="16243"/>
                  <a:pt x="398830" y="0"/>
                </a:cubicBezTo>
                <a:cubicBezTo>
                  <a:pt x="504635" y="-16243"/>
                  <a:pt x="796488" y="67768"/>
                  <a:pt x="968587" y="0"/>
                </a:cubicBezTo>
                <a:cubicBezTo>
                  <a:pt x="1140686" y="-67768"/>
                  <a:pt x="1423594" y="1077"/>
                  <a:pt x="1652295" y="0"/>
                </a:cubicBezTo>
                <a:cubicBezTo>
                  <a:pt x="1880996" y="-1077"/>
                  <a:pt x="1943876" y="2454"/>
                  <a:pt x="2165076" y="0"/>
                </a:cubicBezTo>
                <a:cubicBezTo>
                  <a:pt x="2386276" y="-2454"/>
                  <a:pt x="2487275" y="27405"/>
                  <a:pt x="2677857" y="0"/>
                </a:cubicBezTo>
                <a:cubicBezTo>
                  <a:pt x="2868439" y="-27405"/>
                  <a:pt x="3155283" y="66670"/>
                  <a:pt x="3304589" y="0"/>
                </a:cubicBezTo>
                <a:cubicBezTo>
                  <a:pt x="3453895" y="-66670"/>
                  <a:pt x="3600784" y="29077"/>
                  <a:pt x="3703419" y="0"/>
                </a:cubicBezTo>
                <a:cubicBezTo>
                  <a:pt x="3806054" y="-29077"/>
                  <a:pt x="3988760" y="54225"/>
                  <a:pt x="4273176" y="0"/>
                </a:cubicBezTo>
                <a:cubicBezTo>
                  <a:pt x="4557592" y="-54225"/>
                  <a:pt x="4676177" y="12135"/>
                  <a:pt x="4956884" y="0"/>
                </a:cubicBezTo>
                <a:cubicBezTo>
                  <a:pt x="5237591" y="-12135"/>
                  <a:pt x="5490005" y="61031"/>
                  <a:pt x="5697568" y="0"/>
                </a:cubicBezTo>
                <a:cubicBezTo>
                  <a:pt x="5698585" y="75848"/>
                  <a:pt x="5674361" y="210643"/>
                  <a:pt x="5697568" y="316702"/>
                </a:cubicBezTo>
                <a:cubicBezTo>
                  <a:pt x="5720775" y="422761"/>
                  <a:pt x="5658493" y="502334"/>
                  <a:pt x="5697568" y="646331"/>
                </a:cubicBezTo>
                <a:cubicBezTo>
                  <a:pt x="5442567" y="713463"/>
                  <a:pt x="5299059" y="572609"/>
                  <a:pt x="5070836" y="646331"/>
                </a:cubicBezTo>
                <a:cubicBezTo>
                  <a:pt x="4842613" y="720053"/>
                  <a:pt x="4793694" y="639240"/>
                  <a:pt x="4615030" y="646331"/>
                </a:cubicBezTo>
                <a:cubicBezTo>
                  <a:pt x="4436366" y="653422"/>
                  <a:pt x="4255239" y="632210"/>
                  <a:pt x="4045273" y="646331"/>
                </a:cubicBezTo>
                <a:cubicBezTo>
                  <a:pt x="3835307" y="660452"/>
                  <a:pt x="3638931" y="586815"/>
                  <a:pt x="3532492" y="646331"/>
                </a:cubicBezTo>
                <a:cubicBezTo>
                  <a:pt x="3426053" y="705847"/>
                  <a:pt x="3237281" y="628558"/>
                  <a:pt x="3133662" y="646331"/>
                </a:cubicBezTo>
                <a:cubicBezTo>
                  <a:pt x="3030043" y="664104"/>
                  <a:pt x="2751381" y="644328"/>
                  <a:pt x="2449954" y="646331"/>
                </a:cubicBezTo>
                <a:cubicBezTo>
                  <a:pt x="2148527" y="648334"/>
                  <a:pt x="2148951" y="615729"/>
                  <a:pt x="2051124" y="646331"/>
                </a:cubicBezTo>
                <a:cubicBezTo>
                  <a:pt x="1953297" y="676933"/>
                  <a:pt x="1650472" y="614215"/>
                  <a:pt x="1538343" y="646331"/>
                </a:cubicBezTo>
                <a:cubicBezTo>
                  <a:pt x="1426214" y="678447"/>
                  <a:pt x="1082066" y="598149"/>
                  <a:pt x="911611" y="646331"/>
                </a:cubicBezTo>
                <a:cubicBezTo>
                  <a:pt x="741156" y="694513"/>
                  <a:pt x="300771" y="639797"/>
                  <a:pt x="0" y="646331"/>
                </a:cubicBezTo>
                <a:cubicBezTo>
                  <a:pt x="-14" y="511445"/>
                  <a:pt x="8229" y="491954"/>
                  <a:pt x="0" y="342555"/>
                </a:cubicBezTo>
                <a:cubicBezTo>
                  <a:pt x="-8229" y="193156"/>
                  <a:pt x="8127" y="157663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260677286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Kristen ITC" panose="03050502040202030202" pitchFamily="66" charset="0"/>
              </a:rPr>
              <a:t>Prior Knowledge: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A baptism is a Christian rite of passage into the Christian Church.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A ceremony is a formal religious or public occasion. </a:t>
            </a:r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0244CA8D-7D04-4F13-875A-11E43D2F7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8885"/>
              </p:ext>
            </p:extLst>
          </p:nvPr>
        </p:nvGraphicFramePr>
        <p:xfrm>
          <a:off x="384810" y="7955280"/>
          <a:ext cx="6088380" cy="1738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095">
                  <a:extLst>
                    <a:ext uri="{9D8B030D-6E8A-4147-A177-3AD203B41FA5}">
                      <a16:colId xmlns:a16="http://schemas.microsoft.com/office/drawing/2014/main" val="52635510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933996223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2818006446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1735614864"/>
                    </a:ext>
                  </a:extLst>
                </a:gridCol>
              </a:tblGrid>
              <a:tr h="4191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Kristen ITC" panose="03050502040202030202" pitchFamily="66" charset="0"/>
                        </a:rPr>
                        <a:t>Key 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3519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36648"/>
                  </a:ext>
                </a:extLst>
              </a:tr>
              <a:tr h="481149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389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13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485CD92-5492-41ED-8F1D-11ED4AD4CDB0}"/>
              </a:ext>
            </a:extLst>
          </p:cNvPr>
          <p:cNvSpPr/>
          <p:nvPr/>
        </p:nvSpPr>
        <p:spPr>
          <a:xfrm>
            <a:off x="1994152" y="7493615"/>
            <a:ext cx="286969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Christianity - God</a:t>
            </a:r>
          </a:p>
        </p:txBody>
      </p:sp>
      <p:graphicFrame>
        <p:nvGraphicFramePr>
          <p:cNvPr id="3" name="Table 8">
            <a:extLst>
              <a:ext uri="{FF2B5EF4-FFF2-40B4-BE49-F238E27FC236}">
                <a16:creationId xmlns:a16="http://schemas.microsoft.com/office/drawing/2014/main" id="{756B176F-7EAE-4468-B990-BD7AE0E90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167149"/>
              </p:ext>
            </p:extLst>
          </p:nvPr>
        </p:nvGraphicFramePr>
        <p:xfrm>
          <a:off x="241092" y="5610135"/>
          <a:ext cx="6443498" cy="188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282">
                  <a:extLst>
                    <a:ext uri="{9D8B030D-6E8A-4147-A177-3AD203B41FA5}">
                      <a16:colId xmlns:a16="http://schemas.microsoft.com/office/drawing/2014/main" val="755284141"/>
                    </a:ext>
                  </a:extLst>
                </a:gridCol>
                <a:gridCol w="5282216">
                  <a:extLst>
                    <a:ext uri="{9D8B030D-6E8A-4147-A177-3AD203B41FA5}">
                      <a16:colId xmlns:a16="http://schemas.microsoft.com/office/drawing/2014/main" val="513894270"/>
                    </a:ext>
                  </a:extLst>
                </a:gridCol>
              </a:tblGrid>
              <a:tr h="223156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Kristen ITC" panose="03050502040202030202" pitchFamily="66" charset="0"/>
                        </a:rPr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Kristen ITC" panose="03050502040202030202" pitchFamily="66" charset="0"/>
                        </a:rPr>
                        <a:t>Meaning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760387"/>
                  </a:ext>
                </a:extLst>
              </a:tr>
              <a:tr h="269132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Symbolises that sin has been washed from the body.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129313"/>
                  </a:ext>
                </a:extLst>
              </a:tr>
              <a:tr h="349072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White garment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The colour of purity and signifies how the person has a fresh start in the eyes of God.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742817"/>
                  </a:ext>
                </a:extLst>
              </a:tr>
              <a:tr h="314596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Candle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To remind Christians of their belief that Christ is the ‘light of the world’.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894418"/>
                  </a:ext>
                </a:extLst>
              </a:tr>
              <a:tr h="314596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Cross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The sign of the cross ensures the person will be protected by God.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198415"/>
                  </a:ext>
                </a:extLst>
              </a:tr>
              <a:tr h="314596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Dove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Kristen ITC" panose="03050502040202030202" pitchFamily="66" charset="0"/>
                        </a:rPr>
                        <a:t>Symbolises peace between God and human beings.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254270"/>
                  </a:ext>
                </a:extLst>
              </a:tr>
            </a:tbl>
          </a:graphicData>
        </a:graphic>
      </p:graphicFrame>
      <p:graphicFrame>
        <p:nvGraphicFramePr>
          <p:cNvPr id="9" name="Table 10">
            <a:extLst>
              <a:ext uri="{FF2B5EF4-FFF2-40B4-BE49-F238E27FC236}">
                <a16:creationId xmlns:a16="http://schemas.microsoft.com/office/drawing/2014/main" id="{94144898-294B-4562-BFD1-4973A35DB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984836"/>
              </p:ext>
            </p:extLst>
          </p:nvPr>
        </p:nvGraphicFramePr>
        <p:xfrm>
          <a:off x="278855" y="3498958"/>
          <a:ext cx="6342588" cy="203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1294">
                  <a:extLst>
                    <a:ext uri="{9D8B030D-6E8A-4147-A177-3AD203B41FA5}">
                      <a16:colId xmlns:a16="http://schemas.microsoft.com/office/drawing/2014/main" val="1010871281"/>
                    </a:ext>
                  </a:extLst>
                </a:gridCol>
                <a:gridCol w="3171294">
                  <a:extLst>
                    <a:ext uri="{9D8B030D-6E8A-4147-A177-3AD203B41FA5}">
                      <a16:colId xmlns:a16="http://schemas.microsoft.com/office/drawing/2014/main" val="943071063"/>
                    </a:ext>
                  </a:extLst>
                </a:gridCol>
              </a:tblGrid>
              <a:tr h="435078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Kristen ITC" panose="03050502040202030202" pitchFamily="66" charset="0"/>
                        </a:rPr>
                        <a:t>Infant Baptism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Kristen ITC" panose="03050502040202030202" pitchFamily="66" charset="0"/>
                        </a:rPr>
                        <a:t>Believer’s Baptism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782697"/>
                  </a:ext>
                </a:extLst>
              </a:tr>
              <a:tr h="435078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Baby, godparents and parents are welcomed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Readings from the Bible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Water poured over the baby’s head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Godparents are given a lit candle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Baby may be dressed in 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Those wishing to be baptised present themselves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Readings from the bible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Candidates describe how they became a believer in Jesus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latin typeface="Kristen ITC" panose="03050502040202030202" pitchFamily="66" charset="0"/>
                        </a:rPr>
                        <a:t>Candidate asks for baptism and they and the minister enter a baptismal pool. They are submerged and then change clothes.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560685"/>
                  </a:ext>
                </a:extLst>
              </a:tr>
            </a:tbl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F995204B-1963-4105-A263-9BF9B1162C54}"/>
              </a:ext>
            </a:extLst>
          </p:cNvPr>
          <p:cNvSpPr/>
          <p:nvPr/>
        </p:nvSpPr>
        <p:spPr>
          <a:xfrm>
            <a:off x="293811" y="1936090"/>
            <a:ext cx="1333638" cy="15628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0" i="0" u="none" strike="noStrike" baseline="0" dirty="0">
                <a:solidFill>
                  <a:schemeClr val="bg1"/>
                </a:solidFill>
                <a:latin typeface="Kristen ITC" panose="03050502040202030202" pitchFamily="66" charset="0"/>
              </a:rPr>
              <a:t>Christians believe Baptism is a right of passage that you must go through before you are welcomed fully into the Christian faith. </a:t>
            </a:r>
            <a:endParaRPr lang="en-GB" sz="800" dirty="0">
              <a:solidFill>
                <a:schemeClr val="bg1"/>
              </a:solidFill>
              <a:latin typeface="Kristen ITC" panose="03050502040202030202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4ACADD-907E-4612-B827-A8A204221972}"/>
              </a:ext>
            </a:extLst>
          </p:cNvPr>
          <p:cNvSpPr txBox="1"/>
          <p:nvPr/>
        </p:nvSpPr>
        <p:spPr>
          <a:xfrm>
            <a:off x="2140159" y="1982963"/>
            <a:ext cx="12888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latin typeface="Kristen ITC" panose="03050502040202030202" pitchFamily="66" charset="0"/>
              </a:rPr>
              <a:t>The First Baptism…</a:t>
            </a: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BE2DEBA1-F92C-4CB7-965B-52841343260E}"/>
              </a:ext>
            </a:extLst>
          </p:cNvPr>
          <p:cNvSpPr/>
          <p:nvPr/>
        </p:nvSpPr>
        <p:spPr>
          <a:xfrm>
            <a:off x="1697627" y="2213795"/>
            <a:ext cx="1288841" cy="11437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0" i="0" u="none" strike="noStrike" baseline="0" dirty="0">
                <a:solidFill>
                  <a:schemeClr val="bg1"/>
                </a:solidFill>
                <a:latin typeface="Kristen ITC" panose="03050502040202030202" pitchFamily="66" charset="0"/>
              </a:rPr>
              <a:t>Jesus was the first person to be baptised by John the Baptist; these events are recorded in the Bible (Matthew 3: 11-17). </a:t>
            </a:r>
            <a:endParaRPr lang="en-GB" sz="800" dirty="0">
              <a:solidFill>
                <a:schemeClr val="bg1"/>
              </a:solidFill>
              <a:latin typeface="Kristen ITC" panose="03050502040202030202" pitchFamily="66" charset="0"/>
            </a:endParaRPr>
          </a:p>
        </p:txBody>
      </p:sp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5EC6BBF4-4A8A-4D02-94F0-E33F9FE4D7AC}"/>
              </a:ext>
            </a:extLst>
          </p:cNvPr>
          <p:cNvSpPr/>
          <p:nvPr/>
        </p:nvSpPr>
        <p:spPr>
          <a:xfrm>
            <a:off x="4270005" y="2280325"/>
            <a:ext cx="1078037" cy="107721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0" i="0" u="none" strike="noStrike" baseline="0" dirty="0">
                <a:solidFill>
                  <a:schemeClr val="bg1"/>
                </a:solidFill>
                <a:latin typeface="Kristen ITC" panose="03050502040202030202" pitchFamily="66" charset="0"/>
              </a:rPr>
              <a:t>John tried to refuse to baptise Jesus. </a:t>
            </a:r>
            <a:endParaRPr lang="en-GB" sz="200" dirty="0">
              <a:solidFill>
                <a:schemeClr val="bg1"/>
              </a:solidFill>
              <a:latin typeface="Kristen ITC" panose="03050502040202030202" pitchFamily="66" charset="0"/>
            </a:endParaRP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F4FDF0CA-9594-4802-9532-79AD73CAF4AB}"/>
              </a:ext>
            </a:extLst>
          </p:cNvPr>
          <p:cNvSpPr/>
          <p:nvPr/>
        </p:nvSpPr>
        <p:spPr>
          <a:xfrm>
            <a:off x="3089876" y="2211110"/>
            <a:ext cx="1078037" cy="11650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b="0" i="0" u="none" strike="noStrike" baseline="0" dirty="0">
              <a:solidFill>
                <a:schemeClr val="bg1"/>
              </a:solidFill>
              <a:latin typeface="Kristen ITC" panose="03050502040202030202" pitchFamily="66" charset="0"/>
            </a:endParaRPr>
          </a:p>
          <a:p>
            <a:r>
              <a:rPr lang="en-GB" sz="700" b="0" i="0" u="none" strike="noStrike" baseline="0" dirty="0">
                <a:solidFill>
                  <a:schemeClr val="bg1"/>
                </a:solidFill>
                <a:latin typeface="Kristen ITC" panose="03050502040202030202" pitchFamily="66" charset="0"/>
              </a:rPr>
              <a:t>John the Baptist encouraged people to repent their sins and to be baptised as a sign of repentance. </a:t>
            </a:r>
            <a:endParaRPr lang="en-GB" sz="700" dirty="0">
              <a:solidFill>
                <a:schemeClr val="bg1"/>
              </a:solidFill>
              <a:latin typeface="Kristen ITC" panose="03050502040202030202" pitchFamily="66" charset="0"/>
            </a:endParaRPr>
          </a:p>
        </p:txBody>
      </p:sp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1424A825-E6E8-4E85-A46F-8154258EE656}"/>
              </a:ext>
            </a:extLst>
          </p:cNvPr>
          <p:cNvSpPr/>
          <p:nvPr/>
        </p:nvSpPr>
        <p:spPr>
          <a:xfrm>
            <a:off x="5464058" y="2236395"/>
            <a:ext cx="1220532" cy="1165077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700">
                <a:solidFill>
                  <a:schemeClr val="bg1"/>
                </a:solidFill>
                <a:latin typeface="Kristen ITC" panose="03050502040202030202" pitchFamily="66" charset="0"/>
              </a:rPr>
              <a:t>Christians believe that when Jesus was baptised God’s voice was heard and the heavens opened to welcome him.</a:t>
            </a:r>
            <a:endParaRPr lang="en-GB" sz="700" dirty="0">
              <a:solidFill>
                <a:schemeClr val="bg1"/>
              </a:solidFill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668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8EFDA19-F749-4970-8005-40011A086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221" y="2694064"/>
            <a:ext cx="2648736" cy="200064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9B0262-C27A-41B3-B7EC-071AD5797441}"/>
              </a:ext>
            </a:extLst>
          </p:cNvPr>
          <p:cNvSpPr/>
          <p:nvPr/>
        </p:nvSpPr>
        <p:spPr>
          <a:xfrm>
            <a:off x="147804" y="136642"/>
            <a:ext cx="6573036" cy="9632198"/>
          </a:xfrm>
          <a:prstGeom prst="rect">
            <a:avLst/>
          </a:prstGeom>
          <a:noFill/>
          <a:ln w="1905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B0D2D-64BC-4C1D-873E-AF1974E70430}"/>
              </a:ext>
            </a:extLst>
          </p:cNvPr>
          <p:cNvSpPr/>
          <p:nvPr/>
        </p:nvSpPr>
        <p:spPr>
          <a:xfrm>
            <a:off x="147804" y="136642"/>
            <a:ext cx="65730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Year 6 – Autumn B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Is there one journey 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or many?</a:t>
            </a:r>
            <a:endParaRPr lang="en-US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pic>
        <p:nvPicPr>
          <p:cNvPr id="1026" name="Picture 2" descr="Bleak Hill Primary School Logo">
            <a:extLst>
              <a:ext uri="{FF2B5EF4-FFF2-40B4-BE49-F238E27FC236}">
                <a16:creationId xmlns:a16="http://schemas.microsoft.com/office/drawing/2014/main" id="{7F8A8C36-A793-4B43-A3E1-81C2C9DDD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leak Hill Primary School Logo">
            <a:extLst>
              <a:ext uri="{FF2B5EF4-FFF2-40B4-BE49-F238E27FC236}">
                <a16:creationId xmlns:a16="http://schemas.microsoft.com/office/drawing/2014/main" id="{210D4D27-F2C5-46D3-B224-B1D2C98DB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6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7D5C71-F516-4020-A098-B882C968BD5B}"/>
              </a:ext>
            </a:extLst>
          </p:cNvPr>
          <p:cNvSpPr txBox="1"/>
          <p:nvPr/>
        </p:nvSpPr>
        <p:spPr>
          <a:xfrm>
            <a:off x="309396" y="1752468"/>
            <a:ext cx="6088380" cy="830997"/>
          </a:xfrm>
          <a:custGeom>
            <a:avLst/>
            <a:gdLst>
              <a:gd name="connsiteX0" fmla="*/ 0 w 6088380"/>
              <a:gd name="connsiteY0" fmla="*/ 0 h 830997"/>
              <a:gd name="connsiteX1" fmla="*/ 431721 w 6088380"/>
              <a:gd name="connsiteY1" fmla="*/ 0 h 830997"/>
              <a:gd name="connsiteX2" fmla="*/ 863443 w 6088380"/>
              <a:gd name="connsiteY2" fmla="*/ 0 h 830997"/>
              <a:gd name="connsiteX3" fmla="*/ 1356048 w 6088380"/>
              <a:gd name="connsiteY3" fmla="*/ 0 h 830997"/>
              <a:gd name="connsiteX4" fmla="*/ 2031305 w 6088380"/>
              <a:gd name="connsiteY4" fmla="*/ 0 h 830997"/>
              <a:gd name="connsiteX5" fmla="*/ 2523910 w 6088380"/>
              <a:gd name="connsiteY5" fmla="*/ 0 h 830997"/>
              <a:gd name="connsiteX6" fmla="*/ 3077399 w 6088380"/>
              <a:gd name="connsiteY6" fmla="*/ 0 h 830997"/>
              <a:gd name="connsiteX7" fmla="*/ 3752656 w 6088380"/>
              <a:gd name="connsiteY7" fmla="*/ 0 h 830997"/>
              <a:gd name="connsiteX8" fmla="*/ 4245261 w 6088380"/>
              <a:gd name="connsiteY8" fmla="*/ 0 h 830997"/>
              <a:gd name="connsiteX9" fmla="*/ 4798750 w 6088380"/>
              <a:gd name="connsiteY9" fmla="*/ 0 h 830997"/>
              <a:gd name="connsiteX10" fmla="*/ 5352240 w 6088380"/>
              <a:gd name="connsiteY10" fmla="*/ 0 h 830997"/>
              <a:gd name="connsiteX11" fmla="*/ 6088380 w 6088380"/>
              <a:gd name="connsiteY11" fmla="*/ 0 h 830997"/>
              <a:gd name="connsiteX12" fmla="*/ 6088380 w 6088380"/>
              <a:gd name="connsiteY12" fmla="*/ 423808 h 830997"/>
              <a:gd name="connsiteX13" fmla="*/ 6088380 w 6088380"/>
              <a:gd name="connsiteY13" fmla="*/ 830997 h 830997"/>
              <a:gd name="connsiteX14" fmla="*/ 5595775 w 6088380"/>
              <a:gd name="connsiteY14" fmla="*/ 830997 h 830997"/>
              <a:gd name="connsiteX15" fmla="*/ 4920518 w 6088380"/>
              <a:gd name="connsiteY15" fmla="*/ 830997 h 830997"/>
              <a:gd name="connsiteX16" fmla="*/ 4306145 w 6088380"/>
              <a:gd name="connsiteY16" fmla="*/ 830997 h 830997"/>
              <a:gd name="connsiteX17" fmla="*/ 3935307 w 6088380"/>
              <a:gd name="connsiteY17" fmla="*/ 830997 h 830997"/>
              <a:gd name="connsiteX18" fmla="*/ 3320935 w 6088380"/>
              <a:gd name="connsiteY18" fmla="*/ 830997 h 830997"/>
              <a:gd name="connsiteX19" fmla="*/ 2889213 w 6088380"/>
              <a:gd name="connsiteY19" fmla="*/ 830997 h 830997"/>
              <a:gd name="connsiteX20" fmla="*/ 2518375 w 6088380"/>
              <a:gd name="connsiteY20" fmla="*/ 830997 h 830997"/>
              <a:gd name="connsiteX21" fmla="*/ 1964886 w 6088380"/>
              <a:gd name="connsiteY21" fmla="*/ 830997 h 830997"/>
              <a:gd name="connsiteX22" fmla="*/ 1350513 w 6088380"/>
              <a:gd name="connsiteY22" fmla="*/ 830997 h 830997"/>
              <a:gd name="connsiteX23" fmla="*/ 797024 w 6088380"/>
              <a:gd name="connsiteY23" fmla="*/ 830997 h 830997"/>
              <a:gd name="connsiteX24" fmla="*/ 0 w 6088380"/>
              <a:gd name="connsiteY24" fmla="*/ 830997 h 830997"/>
              <a:gd name="connsiteX25" fmla="*/ 0 w 6088380"/>
              <a:gd name="connsiteY25" fmla="*/ 407189 h 830997"/>
              <a:gd name="connsiteX26" fmla="*/ 0 w 6088380"/>
              <a:gd name="connsiteY26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088380" h="830997" fill="none" extrusionOk="0">
                <a:moveTo>
                  <a:pt x="0" y="0"/>
                </a:moveTo>
                <a:cubicBezTo>
                  <a:pt x="123664" y="-1337"/>
                  <a:pt x="316314" y="50243"/>
                  <a:pt x="431721" y="0"/>
                </a:cubicBezTo>
                <a:cubicBezTo>
                  <a:pt x="547128" y="-50243"/>
                  <a:pt x="728740" y="16515"/>
                  <a:pt x="863443" y="0"/>
                </a:cubicBezTo>
                <a:cubicBezTo>
                  <a:pt x="998146" y="-16515"/>
                  <a:pt x="1163806" y="40975"/>
                  <a:pt x="1356048" y="0"/>
                </a:cubicBezTo>
                <a:cubicBezTo>
                  <a:pt x="1548291" y="-40975"/>
                  <a:pt x="1775537" y="75720"/>
                  <a:pt x="2031305" y="0"/>
                </a:cubicBezTo>
                <a:cubicBezTo>
                  <a:pt x="2287073" y="-75720"/>
                  <a:pt x="2359457" y="49196"/>
                  <a:pt x="2523910" y="0"/>
                </a:cubicBezTo>
                <a:cubicBezTo>
                  <a:pt x="2688363" y="-49196"/>
                  <a:pt x="2848512" y="40068"/>
                  <a:pt x="3077399" y="0"/>
                </a:cubicBezTo>
                <a:cubicBezTo>
                  <a:pt x="3306286" y="-40068"/>
                  <a:pt x="3484963" y="66365"/>
                  <a:pt x="3752656" y="0"/>
                </a:cubicBezTo>
                <a:cubicBezTo>
                  <a:pt x="4020349" y="-66365"/>
                  <a:pt x="4135133" y="14363"/>
                  <a:pt x="4245261" y="0"/>
                </a:cubicBezTo>
                <a:cubicBezTo>
                  <a:pt x="4355389" y="-14363"/>
                  <a:pt x="4524734" y="3546"/>
                  <a:pt x="4798750" y="0"/>
                </a:cubicBezTo>
                <a:cubicBezTo>
                  <a:pt x="5072766" y="-3546"/>
                  <a:pt x="5153771" y="13133"/>
                  <a:pt x="5352240" y="0"/>
                </a:cubicBezTo>
                <a:cubicBezTo>
                  <a:pt x="5550709" y="-13133"/>
                  <a:pt x="5888320" y="6046"/>
                  <a:pt x="6088380" y="0"/>
                </a:cubicBezTo>
                <a:cubicBezTo>
                  <a:pt x="6137883" y="123140"/>
                  <a:pt x="6061417" y="312873"/>
                  <a:pt x="6088380" y="423808"/>
                </a:cubicBezTo>
                <a:cubicBezTo>
                  <a:pt x="6115343" y="534743"/>
                  <a:pt x="6075669" y="696753"/>
                  <a:pt x="6088380" y="830997"/>
                </a:cubicBezTo>
                <a:cubicBezTo>
                  <a:pt x="5940291" y="857275"/>
                  <a:pt x="5774212" y="811408"/>
                  <a:pt x="5595775" y="830997"/>
                </a:cubicBezTo>
                <a:cubicBezTo>
                  <a:pt x="5417338" y="850586"/>
                  <a:pt x="5077308" y="825383"/>
                  <a:pt x="4920518" y="830997"/>
                </a:cubicBezTo>
                <a:cubicBezTo>
                  <a:pt x="4763728" y="836611"/>
                  <a:pt x="4487006" y="803480"/>
                  <a:pt x="4306145" y="830997"/>
                </a:cubicBezTo>
                <a:cubicBezTo>
                  <a:pt x="4125284" y="858514"/>
                  <a:pt x="4020116" y="797494"/>
                  <a:pt x="3935307" y="830997"/>
                </a:cubicBezTo>
                <a:cubicBezTo>
                  <a:pt x="3850498" y="864500"/>
                  <a:pt x="3615287" y="817192"/>
                  <a:pt x="3320935" y="830997"/>
                </a:cubicBezTo>
                <a:cubicBezTo>
                  <a:pt x="3026583" y="844802"/>
                  <a:pt x="3056832" y="829878"/>
                  <a:pt x="2889213" y="830997"/>
                </a:cubicBezTo>
                <a:cubicBezTo>
                  <a:pt x="2721594" y="832116"/>
                  <a:pt x="2626431" y="829383"/>
                  <a:pt x="2518375" y="830997"/>
                </a:cubicBezTo>
                <a:cubicBezTo>
                  <a:pt x="2410319" y="832611"/>
                  <a:pt x="2158837" y="807341"/>
                  <a:pt x="1964886" y="830997"/>
                </a:cubicBezTo>
                <a:cubicBezTo>
                  <a:pt x="1770935" y="854653"/>
                  <a:pt x="1655101" y="829680"/>
                  <a:pt x="1350513" y="830997"/>
                </a:cubicBezTo>
                <a:cubicBezTo>
                  <a:pt x="1045925" y="832314"/>
                  <a:pt x="986948" y="828075"/>
                  <a:pt x="797024" y="830997"/>
                </a:cubicBezTo>
                <a:cubicBezTo>
                  <a:pt x="607100" y="833919"/>
                  <a:pt x="394641" y="742613"/>
                  <a:pt x="0" y="830997"/>
                </a:cubicBezTo>
                <a:cubicBezTo>
                  <a:pt x="-34570" y="734197"/>
                  <a:pt x="49616" y="571188"/>
                  <a:pt x="0" y="407189"/>
                </a:cubicBezTo>
                <a:cubicBezTo>
                  <a:pt x="-49616" y="243190"/>
                  <a:pt x="10041" y="126989"/>
                  <a:pt x="0" y="0"/>
                </a:cubicBezTo>
                <a:close/>
              </a:path>
              <a:path w="6088380" h="830997" stroke="0" extrusionOk="0">
                <a:moveTo>
                  <a:pt x="0" y="0"/>
                </a:moveTo>
                <a:cubicBezTo>
                  <a:pt x="88815" y="-14371"/>
                  <a:pt x="249134" y="36238"/>
                  <a:pt x="370838" y="0"/>
                </a:cubicBezTo>
                <a:cubicBezTo>
                  <a:pt x="492542" y="-36238"/>
                  <a:pt x="768613" y="37839"/>
                  <a:pt x="924327" y="0"/>
                </a:cubicBezTo>
                <a:cubicBezTo>
                  <a:pt x="1080041" y="-37839"/>
                  <a:pt x="1368582" y="9616"/>
                  <a:pt x="1599583" y="0"/>
                </a:cubicBezTo>
                <a:cubicBezTo>
                  <a:pt x="1830584" y="-9616"/>
                  <a:pt x="1992896" y="20845"/>
                  <a:pt x="2092189" y="0"/>
                </a:cubicBezTo>
                <a:cubicBezTo>
                  <a:pt x="2191482" y="-20845"/>
                  <a:pt x="2399178" y="47711"/>
                  <a:pt x="2584794" y="0"/>
                </a:cubicBezTo>
                <a:cubicBezTo>
                  <a:pt x="2770411" y="-47711"/>
                  <a:pt x="2907150" y="36783"/>
                  <a:pt x="3199167" y="0"/>
                </a:cubicBezTo>
                <a:cubicBezTo>
                  <a:pt x="3491184" y="-36783"/>
                  <a:pt x="3415526" y="6992"/>
                  <a:pt x="3570005" y="0"/>
                </a:cubicBezTo>
                <a:cubicBezTo>
                  <a:pt x="3724484" y="-6992"/>
                  <a:pt x="3850469" y="12117"/>
                  <a:pt x="4123494" y="0"/>
                </a:cubicBezTo>
                <a:cubicBezTo>
                  <a:pt x="4396519" y="-12117"/>
                  <a:pt x="4657386" y="20562"/>
                  <a:pt x="4798750" y="0"/>
                </a:cubicBezTo>
                <a:cubicBezTo>
                  <a:pt x="4940114" y="-20562"/>
                  <a:pt x="5145452" y="22935"/>
                  <a:pt x="5291356" y="0"/>
                </a:cubicBezTo>
                <a:cubicBezTo>
                  <a:pt x="5437260" y="-22935"/>
                  <a:pt x="5869382" y="93241"/>
                  <a:pt x="6088380" y="0"/>
                </a:cubicBezTo>
                <a:cubicBezTo>
                  <a:pt x="6127730" y="127418"/>
                  <a:pt x="6081982" y="215384"/>
                  <a:pt x="6088380" y="398879"/>
                </a:cubicBezTo>
                <a:cubicBezTo>
                  <a:pt x="6094778" y="582374"/>
                  <a:pt x="6068615" y="671080"/>
                  <a:pt x="6088380" y="830997"/>
                </a:cubicBezTo>
                <a:cubicBezTo>
                  <a:pt x="5937776" y="865512"/>
                  <a:pt x="5824756" y="820359"/>
                  <a:pt x="5656659" y="830997"/>
                </a:cubicBezTo>
                <a:cubicBezTo>
                  <a:pt x="5488562" y="841635"/>
                  <a:pt x="5303361" y="789687"/>
                  <a:pt x="5103169" y="830997"/>
                </a:cubicBezTo>
                <a:cubicBezTo>
                  <a:pt x="4902977" y="872307"/>
                  <a:pt x="4801440" y="789821"/>
                  <a:pt x="4610564" y="830997"/>
                </a:cubicBezTo>
                <a:cubicBezTo>
                  <a:pt x="4419689" y="872173"/>
                  <a:pt x="4362479" y="826784"/>
                  <a:pt x="4239726" y="830997"/>
                </a:cubicBezTo>
                <a:cubicBezTo>
                  <a:pt x="4116973" y="835210"/>
                  <a:pt x="3882493" y="769624"/>
                  <a:pt x="3564470" y="830997"/>
                </a:cubicBezTo>
                <a:cubicBezTo>
                  <a:pt x="3246447" y="892370"/>
                  <a:pt x="3333056" y="799365"/>
                  <a:pt x="3193632" y="830997"/>
                </a:cubicBezTo>
                <a:cubicBezTo>
                  <a:pt x="3054208" y="862629"/>
                  <a:pt x="2921723" y="810522"/>
                  <a:pt x="2701027" y="830997"/>
                </a:cubicBezTo>
                <a:cubicBezTo>
                  <a:pt x="2480331" y="851472"/>
                  <a:pt x="2330893" y="789934"/>
                  <a:pt x="2086654" y="830997"/>
                </a:cubicBezTo>
                <a:cubicBezTo>
                  <a:pt x="1842415" y="872060"/>
                  <a:pt x="1670086" y="758571"/>
                  <a:pt x="1472281" y="830997"/>
                </a:cubicBezTo>
                <a:cubicBezTo>
                  <a:pt x="1274476" y="903423"/>
                  <a:pt x="1186427" y="817655"/>
                  <a:pt x="1101443" y="830997"/>
                </a:cubicBezTo>
                <a:cubicBezTo>
                  <a:pt x="1016459" y="844339"/>
                  <a:pt x="407037" y="735749"/>
                  <a:pt x="0" y="830997"/>
                </a:cubicBezTo>
                <a:cubicBezTo>
                  <a:pt x="-30581" y="642899"/>
                  <a:pt x="8452" y="535138"/>
                  <a:pt x="0" y="398879"/>
                </a:cubicBezTo>
                <a:cubicBezTo>
                  <a:pt x="-8452" y="262620"/>
                  <a:pt x="398" y="142424"/>
                  <a:pt x="0" y="0"/>
                </a:cubicBezTo>
                <a:close/>
              </a:path>
            </a:pathLst>
          </a:custGeom>
          <a:ln>
            <a:solidFill>
              <a:srgbClr val="FF99FF"/>
            </a:solidFill>
            <a:extLst>
              <a:ext uri="{C807C97D-BFC1-408E-A445-0C87EB9F89A2}">
                <ask:lineSketchStyleProps xmlns:ask="http://schemas.microsoft.com/office/drawing/2018/sketchyshapes" sd="260677286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Kristen ITC" panose="03050502040202030202" pitchFamily="66" charset="0"/>
              </a:rPr>
              <a:t>Prior Knowledge: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Holi is a Hindu festival that celebrates Spring, love and new life.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Krishna is believed to be an incarnation of the God Vishnu.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Scriptures are sacred writings of a religion.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74CD424-3DB8-492D-86E7-0CAE986F4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47326"/>
              </p:ext>
            </p:extLst>
          </p:nvPr>
        </p:nvGraphicFramePr>
        <p:xfrm>
          <a:off x="384810" y="7955280"/>
          <a:ext cx="608838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095">
                  <a:extLst>
                    <a:ext uri="{9D8B030D-6E8A-4147-A177-3AD203B41FA5}">
                      <a16:colId xmlns:a16="http://schemas.microsoft.com/office/drawing/2014/main" val="52635510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933996223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2818006446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1735614864"/>
                    </a:ext>
                  </a:extLst>
                </a:gridCol>
              </a:tblGrid>
              <a:tr h="4191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Kristen ITC" panose="03050502040202030202" pitchFamily="66" charset="0"/>
                        </a:rPr>
                        <a:t>Key 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3519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3664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389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13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DBA8F6C-A5F7-4285-B105-757577F31045}"/>
              </a:ext>
            </a:extLst>
          </p:cNvPr>
          <p:cNvSpPr/>
          <p:nvPr/>
        </p:nvSpPr>
        <p:spPr>
          <a:xfrm>
            <a:off x="2632950" y="7493615"/>
            <a:ext cx="159210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Hinduism</a:t>
            </a:r>
          </a:p>
        </p:txBody>
      </p:sp>
      <p:pic>
        <p:nvPicPr>
          <p:cNvPr id="2050" name="Picture 2" descr="Om - Wikipedia">
            <a:extLst>
              <a:ext uri="{FF2B5EF4-FFF2-40B4-BE49-F238E27FC236}">
                <a16:creationId xmlns:a16="http://schemas.microsoft.com/office/drawing/2014/main" id="{BC49D47E-D26F-4300-8964-98A431166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251" y="995124"/>
            <a:ext cx="585105" cy="60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Diagram&#10;&#10;Description automatically generated">
            <a:extLst>
              <a:ext uri="{FF2B5EF4-FFF2-40B4-BE49-F238E27FC236}">
                <a16:creationId xmlns:a16="http://schemas.microsoft.com/office/drawing/2014/main" id="{414FBF8A-F908-4330-9A23-965CF51195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53" y="5718836"/>
            <a:ext cx="3082833" cy="1721204"/>
          </a:xfrm>
          <a:prstGeom prst="rect">
            <a:avLst/>
          </a:prstGeom>
        </p:spPr>
      </p:pic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408DD47E-A71F-4304-BF22-FBD4109994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205" y="5753458"/>
            <a:ext cx="2943985" cy="16764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673512-863F-4D96-A236-1E121EF200FA}"/>
              </a:ext>
            </a:extLst>
          </p:cNvPr>
          <p:cNvSpPr txBox="1"/>
          <p:nvPr/>
        </p:nvSpPr>
        <p:spPr>
          <a:xfrm>
            <a:off x="4151848" y="4276549"/>
            <a:ext cx="1195569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0" i="0" u="none" strike="noStrike" baseline="0" dirty="0">
                <a:solidFill>
                  <a:srgbClr val="000000"/>
                </a:solidFill>
                <a:latin typeface="Kristen ITC" panose="03050502040202030202" pitchFamily="66" charset="0"/>
              </a:rPr>
              <a:t>Hindu’s believe people are born, live and die. They are reincarnated and born again. </a:t>
            </a:r>
            <a:endParaRPr lang="en-GB" sz="900" dirty="0">
              <a:latin typeface="Kristen ITC" panose="03050502040202030202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856DA4-D44E-4DCD-ABD7-842D4B5C650F}"/>
              </a:ext>
            </a:extLst>
          </p:cNvPr>
          <p:cNvSpPr txBox="1"/>
          <p:nvPr/>
        </p:nvSpPr>
        <p:spPr>
          <a:xfrm>
            <a:off x="4151849" y="2666517"/>
            <a:ext cx="178446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0" i="0" u="none" strike="noStrike" baseline="0" dirty="0">
                <a:solidFill>
                  <a:srgbClr val="000000"/>
                </a:solidFill>
                <a:latin typeface="Kristen ITC" panose="03050502040202030202" pitchFamily="66" charset="0"/>
              </a:rPr>
              <a:t>Samsara is the circle of life. </a:t>
            </a:r>
            <a:endParaRPr lang="en-GB" sz="900" dirty="0">
              <a:latin typeface="Kristen ITC" panose="03050502040202030202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1A8A5D-063D-43F1-B7BC-59713ECAC4E4}"/>
              </a:ext>
            </a:extLst>
          </p:cNvPr>
          <p:cNvSpPr txBox="1"/>
          <p:nvPr/>
        </p:nvSpPr>
        <p:spPr>
          <a:xfrm>
            <a:off x="5560151" y="3045130"/>
            <a:ext cx="1050409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0" i="0" u="none" strike="noStrike" baseline="0" dirty="0">
                <a:solidFill>
                  <a:srgbClr val="000000"/>
                </a:solidFill>
                <a:latin typeface="Kristen ITC" panose="03050502040202030202" pitchFamily="66" charset="0"/>
              </a:rPr>
              <a:t>Karma is the fate of a person decided by their actions. </a:t>
            </a:r>
            <a:endParaRPr lang="en-GB" sz="900" dirty="0">
              <a:latin typeface="Kristen ITC" panose="03050502040202030202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297E9E-4501-4C73-960D-6386EF27B470}"/>
              </a:ext>
            </a:extLst>
          </p:cNvPr>
          <p:cNvSpPr txBox="1"/>
          <p:nvPr/>
        </p:nvSpPr>
        <p:spPr>
          <a:xfrm>
            <a:off x="5298193" y="4267175"/>
            <a:ext cx="1321408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900" b="0" i="0" u="none" strike="noStrike" baseline="0" dirty="0">
                <a:solidFill>
                  <a:srgbClr val="000000"/>
                </a:solidFill>
                <a:latin typeface="Kristen ITC" panose="03050502040202030202" pitchFamily="66" charset="0"/>
              </a:rPr>
              <a:t>A Hindu’s ultimate goal is to achieve Moksha – this is the freedom of  Samsara and is believed to then be at one with God. </a:t>
            </a:r>
            <a:endParaRPr lang="en-GB" sz="900" dirty="0">
              <a:latin typeface="Kristen ITC" panose="03050502040202030202" pitchFamily="66" charset="0"/>
            </a:endParaRPr>
          </a:p>
        </p:txBody>
      </p:sp>
      <p:pic>
        <p:nvPicPr>
          <p:cNvPr id="2052" name="Picture 4" descr="what are the 4 Stages of Life in Hinduism? - Hindu FAQS | Get answers for  all the questions related to hinduism, the greatest religion!">
            <a:extLst>
              <a:ext uri="{FF2B5EF4-FFF2-40B4-BE49-F238E27FC236}">
                <a16:creationId xmlns:a16="http://schemas.microsoft.com/office/drawing/2014/main" id="{CB4B225A-C2B4-4BB7-A260-6B5250ECC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396" y="2647222"/>
            <a:ext cx="3267408" cy="2887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Arrow: Down 16">
            <a:extLst>
              <a:ext uri="{FF2B5EF4-FFF2-40B4-BE49-F238E27FC236}">
                <a16:creationId xmlns:a16="http://schemas.microsoft.com/office/drawing/2014/main" id="{526537D4-EDC8-495E-B4FC-A29D17261DE8}"/>
              </a:ext>
            </a:extLst>
          </p:cNvPr>
          <p:cNvSpPr/>
          <p:nvPr/>
        </p:nvSpPr>
        <p:spPr>
          <a:xfrm rot="1308805">
            <a:off x="3770811" y="3973474"/>
            <a:ext cx="141786" cy="1566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8CD2A528-D788-4DC3-94A2-D0BE6474C6DF}"/>
              </a:ext>
            </a:extLst>
          </p:cNvPr>
          <p:cNvSpPr/>
          <p:nvPr/>
        </p:nvSpPr>
        <p:spPr>
          <a:xfrm rot="157987">
            <a:off x="3982920" y="4134239"/>
            <a:ext cx="147277" cy="16166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307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9B0262-C27A-41B3-B7EC-071AD5797441}"/>
              </a:ext>
            </a:extLst>
          </p:cNvPr>
          <p:cNvSpPr/>
          <p:nvPr/>
        </p:nvSpPr>
        <p:spPr>
          <a:xfrm>
            <a:off x="147804" y="136642"/>
            <a:ext cx="6573036" cy="9632198"/>
          </a:xfrm>
          <a:prstGeom prst="rect">
            <a:avLst/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B0D2D-64BC-4C1D-873E-AF1974E70430}"/>
              </a:ext>
            </a:extLst>
          </p:cNvPr>
          <p:cNvSpPr/>
          <p:nvPr/>
        </p:nvSpPr>
        <p:spPr>
          <a:xfrm>
            <a:off x="147804" y="136642"/>
            <a:ext cx="65730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Year 6 – Spring A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What is Hajj and why is it important to Muslims?</a:t>
            </a:r>
            <a:endParaRPr lang="en-US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pic>
        <p:nvPicPr>
          <p:cNvPr id="1026" name="Picture 2" descr="Bleak Hill Primary School Logo">
            <a:extLst>
              <a:ext uri="{FF2B5EF4-FFF2-40B4-BE49-F238E27FC236}">
                <a16:creationId xmlns:a16="http://schemas.microsoft.com/office/drawing/2014/main" id="{7F8A8C36-A793-4B43-A3E1-81C2C9DDD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leak Hill Primary School Logo">
            <a:extLst>
              <a:ext uri="{FF2B5EF4-FFF2-40B4-BE49-F238E27FC236}">
                <a16:creationId xmlns:a16="http://schemas.microsoft.com/office/drawing/2014/main" id="{210D4D27-F2C5-46D3-B224-B1D2C98DB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6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7D5C71-F516-4020-A098-B882C968BD5B}"/>
              </a:ext>
            </a:extLst>
          </p:cNvPr>
          <p:cNvSpPr txBox="1"/>
          <p:nvPr/>
        </p:nvSpPr>
        <p:spPr>
          <a:xfrm>
            <a:off x="384810" y="1706302"/>
            <a:ext cx="6178550" cy="1015663"/>
          </a:xfrm>
          <a:custGeom>
            <a:avLst/>
            <a:gdLst>
              <a:gd name="connsiteX0" fmla="*/ 0 w 6178550"/>
              <a:gd name="connsiteY0" fmla="*/ 0 h 1015663"/>
              <a:gd name="connsiteX1" fmla="*/ 438115 w 6178550"/>
              <a:gd name="connsiteY1" fmla="*/ 0 h 1015663"/>
              <a:gd name="connsiteX2" fmla="*/ 876231 w 6178550"/>
              <a:gd name="connsiteY2" fmla="*/ 0 h 1015663"/>
              <a:gd name="connsiteX3" fmla="*/ 1376132 w 6178550"/>
              <a:gd name="connsiteY3" fmla="*/ 0 h 1015663"/>
              <a:gd name="connsiteX4" fmla="*/ 2061389 w 6178550"/>
              <a:gd name="connsiteY4" fmla="*/ 0 h 1015663"/>
              <a:gd name="connsiteX5" fmla="*/ 2561290 w 6178550"/>
              <a:gd name="connsiteY5" fmla="*/ 0 h 1015663"/>
              <a:gd name="connsiteX6" fmla="*/ 3122976 w 6178550"/>
              <a:gd name="connsiteY6" fmla="*/ 0 h 1015663"/>
              <a:gd name="connsiteX7" fmla="*/ 3808234 w 6178550"/>
              <a:gd name="connsiteY7" fmla="*/ 0 h 1015663"/>
              <a:gd name="connsiteX8" fmla="*/ 4308134 w 6178550"/>
              <a:gd name="connsiteY8" fmla="*/ 0 h 1015663"/>
              <a:gd name="connsiteX9" fmla="*/ 4869821 w 6178550"/>
              <a:gd name="connsiteY9" fmla="*/ 0 h 1015663"/>
              <a:gd name="connsiteX10" fmla="*/ 5431507 w 6178550"/>
              <a:gd name="connsiteY10" fmla="*/ 0 h 1015663"/>
              <a:gd name="connsiteX11" fmla="*/ 6178550 w 6178550"/>
              <a:gd name="connsiteY11" fmla="*/ 0 h 1015663"/>
              <a:gd name="connsiteX12" fmla="*/ 6178550 w 6178550"/>
              <a:gd name="connsiteY12" fmla="*/ 517988 h 1015663"/>
              <a:gd name="connsiteX13" fmla="*/ 6178550 w 6178550"/>
              <a:gd name="connsiteY13" fmla="*/ 1015663 h 1015663"/>
              <a:gd name="connsiteX14" fmla="*/ 5678649 w 6178550"/>
              <a:gd name="connsiteY14" fmla="*/ 1015663 h 1015663"/>
              <a:gd name="connsiteX15" fmla="*/ 4993392 w 6178550"/>
              <a:gd name="connsiteY15" fmla="*/ 1015663 h 1015663"/>
              <a:gd name="connsiteX16" fmla="*/ 4369920 w 6178550"/>
              <a:gd name="connsiteY16" fmla="*/ 1015663 h 1015663"/>
              <a:gd name="connsiteX17" fmla="*/ 3993590 w 6178550"/>
              <a:gd name="connsiteY17" fmla="*/ 1015663 h 1015663"/>
              <a:gd name="connsiteX18" fmla="*/ 3370118 w 6178550"/>
              <a:gd name="connsiteY18" fmla="*/ 1015663 h 1015663"/>
              <a:gd name="connsiteX19" fmla="*/ 2932003 w 6178550"/>
              <a:gd name="connsiteY19" fmla="*/ 1015663 h 1015663"/>
              <a:gd name="connsiteX20" fmla="*/ 2555673 w 6178550"/>
              <a:gd name="connsiteY20" fmla="*/ 1015663 h 1015663"/>
              <a:gd name="connsiteX21" fmla="*/ 1993987 w 6178550"/>
              <a:gd name="connsiteY21" fmla="*/ 1015663 h 1015663"/>
              <a:gd name="connsiteX22" fmla="*/ 1370515 w 6178550"/>
              <a:gd name="connsiteY22" fmla="*/ 1015663 h 1015663"/>
              <a:gd name="connsiteX23" fmla="*/ 808828 w 6178550"/>
              <a:gd name="connsiteY23" fmla="*/ 1015663 h 1015663"/>
              <a:gd name="connsiteX24" fmla="*/ 0 w 6178550"/>
              <a:gd name="connsiteY24" fmla="*/ 1015663 h 1015663"/>
              <a:gd name="connsiteX25" fmla="*/ 0 w 6178550"/>
              <a:gd name="connsiteY25" fmla="*/ 497675 h 1015663"/>
              <a:gd name="connsiteX26" fmla="*/ 0 w 6178550"/>
              <a:gd name="connsiteY26" fmla="*/ 0 h 101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78550" h="1015663" fill="none" extrusionOk="0">
                <a:moveTo>
                  <a:pt x="0" y="0"/>
                </a:moveTo>
                <a:cubicBezTo>
                  <a:pt x="204119" y="-10331"/>
                  <a:pt x="298110" y="28033"/>
                  <a:pt x="438115" y="0"/>
                </a:cubicBezTo>
                <a:cubicBezTo>
                  <a:pt x="578121" y="-28033"/>
                  <a:pt x="741349" y="19573"/>
                  <a:pt x="876231" y="0"/>
                </a:cubicBezTo>
                <a:cubicBezTo>
                  <a:pt x="1011113" y="-19573"/>
                  <a:pt x="1210270" y="18524"/>
                  <a:pt x="1376132" y="0"/>
                </a:cubicBezTo>
                <a:cubicBezTo>
                  <a:pt x="1541994" y="-18524"/>
                  <a:pt x="1787803" y="18689"/>
                  <a:pt x="2061389" y="0"/>
                </a:cubicBezTo>
                <a:cubicBezTo>
                  <a:pt x="2334975" y="-18689"/>
                  <a:pt x="2435866" y="27964"/>
                  <a:pt x="2561290" y="0"/>
                </a:cubicBezTo>
                <a:cubicBezTo>
                  <a:pt x="2686714" y="-27964"/>
                  <a:pt x="2924151" y="9381"/>
                  <a:pt x="3122976" y="0"/>
                </a:cubicBezTo>
                <a:cubicBezTo>
                  <a:pt x="3321801" y="-9381"/>
                  <a:pt x="3605473" y="74919"/>
                  <a:pt x="3808234" y="0"/>
                </a:cubicBezTo>
                <a:cubicBezTo>
                  <a:pt x="4010995" y="-74919"/>
                  <a:pt x="4105379" y="50140"/>
                  <a:pt x="4308134" y="0"/>
                </a:cubicBezTo>
                <a:cubicBezTo>
                  <a:pt x="4510889" y="-50140"/>
                  <a:pt x="4636131" y="59576"/>
                  <a:pt x="4869821" y="0"/>
                </a:cubicBezTo>
                <a:cubicBezTo>
                  <a:pt x="5103511" y="-59576"/>
                  <a:pt x="5161585" y="23316"/>
                  <a:pt x="5431507" y="0"/>
                </a:cubicBezTo>
                <a:cubicBezTo>
                  <a:pt x="5701429" y="-23316"/>
                  <a:pt x="6011278" y="58568"/>
                  <a:pt x="6178550" y="0"/>
                </a:cubicBezTo>
                <a:cubicBezTo>
                  <a:pt x="6180400" y="171800"/>
                  <a:pt x="6135761" y="291222"/>
                  <a:pt x="6178550" y="517988"/>
                </a:cubicBezTo>
                <a:cubicBezTo>
                  <a:pt x="6221339" y="744754"/>
                  <a:pt x="6125550" y="886663"/>
                  <a:pt x="6178550" y="1015663"/>
                </a:cubicBezTo>
                <a:cubicBezTo>
                  <a:pt x="6050503" y="1070935"/>
                  <a:pt x="5802362" y="1008858"/>
                  <a:pt x="5678649" y="1015663"/>
                </a:cubicBezTo>
                <a:cubicBezTo>
                  <a:pt x="5554936" y="1022468"/>
                  <a:pt x="5198044" y="934522"/>
                  <a:pt x="4993392" y="1015663"/>
                </a:cubicBezTo>
                <a:cubicBezTo>
                  <a:pt x="4788740" y="1096804"/>
                  <a:pt x="4662740" y="980929"/>
                  <a:pt x="4369920" y="1015663"/>
                </a:cubicBezTo>
                <a:cubicBezTo>
                  <a:pt x="4077100" y="1050397"/>
                  <a:pt x="4163335" y="1000341"/>
                  <a:pt x="3993590" y="1015663"/>
                </a:cubicBezTo>
                <a:cubicBezTo>
                  <a:pt x="3823845" y="1030985"/>
                  <a:pt x="3532163" y="999780"/>
                  <a:pt x="3370118" y="1015663"/>
                </a:cubicBezTo>
                <a:cubicBezTo>
                  <a:pt x="3208073" y="1031546"/>
                  <a:pt x="3142464" y="1009597"/>
                  <a:pt x="2932003" y="1015663"/>
                </a:cubicBezTo>
                <a:cubicBezTo>
                  <a:pt x="2721543" y="1021729"/>
                  <a:pt x="2631227" y="979507"/>
                  <a:pt x="2555673" y="1015663"/>
                </a:cubicBezTo>
                <a:cubicBezTo>
                  <a:pt x="2480119" y="1051819"/>
                  <a:pt x="2263969" y="986225"/>
                  <a:pt x="1993987" y="1015663"/>
                </a:cubicBezTo>
                <a:cubicBezTo>
                  <a:pt x="1724005" y="1045101"/>
                  <a:pt x="1665450" y="950265"/>
                  <a:pt x="1370515" y="1015663"/>
                </a:cubicBezTo>
                <a:cubicBezTo>
                  <a:pt x="1075580" y="1081061"/>
                  <a:pt x="979554" y="983442"/>
                  <a:pt x="808828" y="1015663"/>
                </a:cubicBezTo>
                <a:cubicBezTo>
                  <a:pt x="638102" y="1047884"/>
                  <a:pt x="330147" y="966169"/>
                  <a:pt x="0" y="1015663"/>
                </a:cubicBezTo>
                <a:cubicBezTo>
                  <a:pt x="-3159" y="799198"/>
                  <a:pt x="18325" y="608538"/>
                  <a:pt x="0" y="497675"/>
                </a:cubicBezTo>
                <a:cubicBezTo>
                  <a:pt x="-18325" y="386812"/>
                  <a:pt x="10065" y="225923"/>
                  <a:pt x="0" y="0"/>
                </a:cubicBezTo>
                <a:close/>
              </a:path>
              <a:path w="6178550" h="1015663" stroke="0" extrusionOk="0">
                <a:moveTo>
                  <a:pt x="0" y="0"/>
                </a:moveTo>
                <a:cubicBezTo>
                  <a:pt x="89240" y="-36678"/>
                  <a:pt x="251175" y="35073"/>
                  <a:pt x="376330" y="0"/>
                </a:cubicBezTo>
                <a:cubicBezTo>
                  <a:pt x="501485" y="-35073"/>
                  <a:pt x="669181" y="51259"/>
                  <a:pt x="938016" y="0"/>
                </a:cubicBezTo>
                <a:cubicBezTo>
                  <a:pt x="1206851" y="-51259"/>
                  <a:pt x="1451972" y="46471"/>
                  <a:pt x="1623274" y="0"/>
                </a:cubicBezTo>
                <a:cubicBezTo>
                  <a:pt x="1794576" y="-46471"/>
                  <a:pt x="1989667" y="47721"/>
                  <a:pt x="2123174" y="0"/>
                </a:cubicBezTo>
                <a:cubicBezTo>
                  <a:pt x="2256681" y="-47721"/>
                  <a:pt x="2403971" y="16781"/>
                  <a:pt x="2623075" y="0"/>
                </a:cubicBezTo>
                <a:cubicBezTo>
                  <a:pt x="2842179" y="-16781"/>
                  <a:pt x="3027711" y="16049"/>
                  <a:pt x="3246547" y="0"/>
                </a:cubicBezTo>
                <a:cubicBezTo>
                  <a:pt x="3465383" y="-16049"/>
                  <a:pt x="3473142" y="14457"/>
                  <a:pt x="3622877" y="0"/>
                </a:cubicBezTo>
                <a:cubicBezTo>
                  <a:pt x="3772612" y="-14457"/>
                  <a:pt x="4051820" y="3291"/>
                  <a:pt x="4184563" y="0"/>
                </a:cubicBezTo>
                <a:cubicBezTo>
                  <a:pt x="4317306" y="-3291"/>
                  <a:pt x="4623417" y="2263"/>
                  <a:pt x="4869821" y="0"/>
                </a:cubicBezTo>
                <a:cubicBezTo>
                  <a:pt x="5116225" y="-2263"/>
                  <a:pt x="5184563" y="26417"/>
                  <a:pt x="5369722" y="0"/>
                </a:cubicBezTo>
                <a:cubicBezTo>
                  <a:pt x="5554881" y="-26417"/>
                  <a:pt x="5884693" y="48936"/>
                  <a:pt x="6178550" y="0"/>
                </a:cubicBezTo>
                <a:cubicBezTo>
                  <a:pt x="6182242" y="182114"/>
                  <a:pt x="6134897" y="348191"/>
                  <a:pt x="6178550" y="487518"/>
                </a:cubicBezTo>
                <a:cubicBezTo>
                  <a:pt x="6222203" y="626845"/>
                  <a:pt x="6161365" y="908551"/>
                  <a:pt x="6178550" y="1015663"/>
                </a:cubicBezTo>
                <a:cubicBezTo>
                  <a:pt x="5973237" y="1018102"/>
                  <a:pt x="5881404" y="963689"/>
                  <a:pt x="5740435" y="1015663"/>
                </a:cubicBezTo>
                <a:cubicBezTo>
                  <a:pt x="5599466" y="1067637"/>
                  <a:pt x="5432686" y="980706"/>
                  <a:pt x="5178748" y="1015663"/>
                </a:cubicBezTo>
                <a:cubicBezTo>
                  <a:pt x="4924810" y="1050620"/>
                  <a:pt x="4840086" y="972485"/>
                  <a:pt x="4678847" y="1015663"/>
                </a:cubicBezTo>
                <a:cubicBezTo>
                  <a:pt x="4517608" y="1058841"/>
                  <a:pt x="4383978" y="976042"/>
                  <a:pt x="4302518" y="1015663"/>
                </a:cubicBezTo>
                <a:cubicBezTo>
                  <a:pt x="4221058" y="1055284"/>
                  <a:pt x="3860603" y="982592"/>
                  <a:pt x="3617260" y="1015663"/>
                </a:cubicBezTo>
                <a:cubicBezTo>
                  <a:pt x="3373917" y="1048734"/>
                  <a:pt x="3417857" y="998785"/>
                  <a:pt x="3240930" y="1015663"/>
                </a:cubicBezTo>
                <a:cubicBezTo>
                  <a:pt x="3064003" y="1032541"/>
                  <a:pt x="2841061" y="995966"/>
                  <a:pt x="2741029" y="1015663"/>
                </a:cubicBezTo>
                <a:cubicBezTo>
                  <a:pt x="2640997" y="1035360"/>
                  <a:pt x="2322117" y="963281"/>
                  <a:pt x="2117558" y="1015663"/>
                </a:cubicBezTo>
                <a:cubicBezTo>
                  <a:pt x="1912999" y="1068045"/>
                  <a:pt x="1628588" y="942883"/>
                  <a:pt x="1494086" y="1015663"/>
                </a:cubicBezTo>
                <a:cubicBezTo>
                  <a:pt x="1359584" y="1088443"/>
                  <a:pt x="1201041" y="995065"/>
                  <a:pt x="1117756" y="1015663"/>
                </a:cubicBezTo>
                <a:cubicBezTo>
                  <a:pt x="1034471" y="1036261"/>
                  <a:pt x="311991" y="972317"/>
                  <a:pt x="0" y="1015663"/>
                </a:cubicBezTo>
                <a:cubicBezTo>
                  <a:pt x="-59489" y="765180"/>
                  <a:pt x="39788" y="628718"/>
                  <a:pt x="0" y="487518"/>
                </a:cubicBezTo>
                <a:cubicBezTo>
                  <a:pt x="-39788" y="346318"/>
                  <a:pt x="28141" y="236434"/>
                  <a:pt x="0" y="0"/>
                </a:cubicBezTo>
                <a:close/>
              </a:path>
            </a:pathLst>
          </a:custGeom>
          <a:ln>
            <a:solidFill>
              <a:srgbClr val="92D050"/>
            </a:solidFill>
            <a:extLst>
              <a:ext uri="{C807C97D-BFC1-408E-A445-0C87EB9F89A2}">
                <ask:lineSketchStyleProps xmlns:ask="http://schemas.microsoft.com/office/drawing/2018/sketchyshapes" sd="260677286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Kristen ITC" panose="03050502040202030202" pitchFamily="66" charset="0"/>
              </a:rPr>
              <a:t>Prior Knowledge: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The Qur’an is the Holy Book for Islam.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The Qur’an is a source of guidance to all Muslims.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The Qur’an was revealed to Prophet Muhammad (</a:t>
            </a:r>
            <a:r>
              <a:rPr lang="en-GB" sz="1200" dirty="0" err="1">
                <a:latin typeface="Kristen ITC" panose="03050502040202030202" pitchFamily="66" charset="0"/>
              </a:rPr>
              <a:t>pbuh</a:t>
            </a:r>
            <a:r>
              <a:rPr lang="en-GB" sz="1200" dirty="0">
                <a:latin typeface="Kristen ITC" panose="03050502040202030202" pitchFamily="66" charset="0"/>
              </a:rPr>
              <a:t>) on the Night of Power. </a:t>
            </a:r>
          </a:p>
          <a:p>
            <a:endParaRPr lang="en-GB" sz="1200" dirty="0">
              <a:latin typeface="Kristen ITC" panose="03050502040202030202" pitchFamily="66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20634A5-5E4E-4D3A-8551-6B81E090D4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47326"/>
              </p:ext>
            </p:extLst>
          </p:nvPr>
        </p:nvGraphicFramePr>
        <p:xfrm>
          <a:off x="384810" y="7955280"/>
          <a:ext cx="608838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095">
                  <a:extLst>
                    <a:ext uri="{9D8B030D-6E8A-4147-A177-3AD203B41FA5}">
                      <a16:colId xmlns:a16="http://schemas.microsoft.com/office/drawing/2014/main" val="52635510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933996223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2818006446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1735614864"/>
                    </a:ext>
                  </a:extLst>
                </a:gridCol>
              </a:tblGrid>
              <a:tr h="4191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Kristen ITC" panose="03050502040202030202" pitchFamily="66" charset="0"/>
                        </a:rPr>
                        <a:t>Key 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3519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3664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389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13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8A3310E-D6EB-4817-B761-1E3863EAACCE}"/>
              </a:ext>
            </a:extLst>
          </p:cNvPr>
          <p:cNvSpPr/>
          <p:nvPr/>
        </p:nvSpPr>
        <p:spPr>
          <a:xfrm>
            <a:off x="2953550" y="7493615"/>
            <a:ext cx="95090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Islam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DE5CDB-2D54-4D9F-9BFD-17B58C1E3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4072" y="1036838"/>
            <a:ext cx="624840" cy="607876"/>
          </a:xfrm>
          <a:prstGeom prst="rect">
            <a:avLst/>
          </a:prstGeom>
        </p:spPr>
      </p:pic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26058166-FD23-4633-8C86-6E9B7117B3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9737931"/>
              </p:ext>
            </p:extLst>
          </p:nvPr>
        </p:nvGraphicFramePr>
        <p:xfrm>
          <a:off x="384810" y="2951191"/>
          <a:ext cx="6088380" cy="187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0F7B6286-4182-4BC3-A634-EE31E7E4CE5D}"/>
              </a:ext>
            </a:extLst>
          </p:cNvPr>
          <p:cNvSpPr/>
          <p:nvPr/>
        </p:nvSpPr>
        <p:spPr>
          <a:xfrm>
            <a:off x="1365641" y="2783915"/>
            <a:ext cx="37609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The Five Pillars of Islam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2FB7169C-7D29-46E8-9DD1-AF0435EBBEAC}"/>
              </a:ext>
            </a:extLst>
          </p:cNvPr>
          <p:cNvSpPr/>
          <p:nvPr/>
        </p:nvSpPr>
        <p:spPr>
          <a:xfrm>
            <a:off x="237185" y="5912548"/>
            <a:ext cx="1950242" cy="1179131"/>
          </a:xfrm>
          <a:prstGeom prst="wedgeRoundRectCallout">
            <a:avLst>
              <a:gd name="adj1" fmla="val -16452"/>
              <a:gd name="adj2" fmla="val -11741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Muslims believe that the 5 Pillars are to support and guide them to live their life in the correct way. 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AC434EA4-C1BF-4BF9-AA35-7A3D972330E0}"/>
              </a:ext>
            </a:extLst>
          </p:cNvPr>
          <p:cNvSpPr/>
          <p:nvPr/>
        </p:nvSpPr>
        <p:spPr>
          <a:xfrm>
            <a:off x="1187670" y="4809441"/>
            <a:ext cx="1765880" cy="760773"/>
          </a:xfrm>
          <a:prstGeom prst="wedgeRoundRectCallout">
            <a:avLst>
              <a:gd name="adj1" fmla="val 276"/>
              <a:gd name="adj2" fmla="val -8028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The Five Pillars are also five duties which are expected of every Muslim. 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E7BC2C19-C1FE-4510-B803-B157A27D1C42}"/>
              </a:ext>
            </a:extLst>
          </p:cNvPr>
          <p:cNvSpPr/>
          <p:nvPr/>
        </p:nvSpPr>
        <p:spPr>
          <a:xfrm>
            <a:off x="2343290" y="5837973"/>
            <a:ext cx="1812150" cy="1569659"/>
          </a:xfrm>
          <a:prstGeom prst="wedgeRoundRectCallout">
            <a:avLst>
              <a:gd name="adj1" fmla="val 24982"/>
              <a:gd name="adj2" fmla="val -18721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Ummah is important to Muslims and helps them support each other in times of difficulty. It gives a feeling of community and togetherness.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76F73A-4CEC-451D-AE19-5254F1700E3F}"/>
              </a:ext>
            </a:extLst>
          </p:cNvPr>
          <p:cNvSpPr/>
          <p:nvPr/>
        </p:nvSpPr>
        <p:spPr>
          <a:xfrm>
            <a:off x="5034824" y="4899862"/>
            <a:ext cx="79861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u="sng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Hajj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16277C1-AD17-4289-AAE3-3754B5ED82DB}"/>
              </a:ext>
            </a:extLst>
          </p:cNvPr>
          <p:cNvSpPr txBox="1"/>
          <p:nvPr/>
        </p:nvSpPr>
        <p:spPr>
          <a:xfrm>
            <a:off x="4517341" y="5462950"/>
            <a:ext cx="1833585" cy="33855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800" dirty="0">
                <a:latin typeface="Kristen ITC" panose="03050502040202030202" pitchFamily="66" charset="0"/>
              </a:rPr>
              <a:t>Hajj is a pilgrimage to the Holy City of Mecca in Saudi Arabia.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9CD0591-86BB-44DF-85AD-FF88737A3FFF}"/>
              </a:ext>
            </a:extLst>
          </p:cNvPr>
          <p:cNvSpPr txBox="1"/>
          <p:nvPr/>
        </p:nvSpPr>
        <p:spPr>
          <a:xfrm>
            <a:off x="4517341" y="5863996"/>
            <a:ext cx="1833585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800" dirty="0">
                <a:latin typeface="Kristen ITC" panose="03050502040202030202" pitchFamily="66" charset="0"/>
              </a:rPr>
              <a:t>Every Muslim who is physically and financially able must make the pilgrimage. It begins on the 8</a:t>
            </a:r>
            <a:r>
              <a:rPr lang="en-GB" sz="800" baseline="30000" dirty="0">
                <a:latin typeface="Kristen ITC" panose="03050502040202030202" pitchFamily="66" charset="0"/>
              </a:rPr>
              <a:t>th</a:t>
            </a:r>
            <a:r>
              <a:rPr lang="en-GB" sz="800" dirty="0">
                <a:latin typeface="Kristen ITC" panose="03050502040202030202" pitchFamily="66" charset="0"/>
              </a:rPr>
              <a:t> day of the Islamic year and ends on the 13</a:t>
            </a:r>
            <a:r>
              <a:rPr lang="en-GB" sz="800" baseline="30000" dirty="0">
                <a:latin typeface="Kristen ITC" panose="03050502040202030202" pitchFamily="66" charset="0"/>
              </a:rPr>
              <a:t>th. </a:t>
            </a:r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EF747F-8AFC-4DE0-B4EE-8D720D9CC736}"/>
              </a:ext>
            </a:extLst>
          </p:cNvPr>
          <p:cNvSpPr txBox="1"/>
          <p:nvPr/>
        </p:nvSpPr>
        <p:spPr>
          <a:xfrm>
            <a:off x="4526827" y="6631602"/>
            <a:ext cx="1833586" cy="21544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800" dirty="0">
                <a:latin typeface="Kristen ITC" panose="03050502040202030202" pitchFamily="66" charset="0"/>
              </a:rPr>
              <a:t>The Hajj is the 5</a:t>
            </a:r>
            <a:r>
              <a:rPr lang="en-GB" sz="800" baseline="30000" dirty="0">
                <a:latin typeface="Kristen ITC" panose="03050502040202030202" pitchFamily="66" charset="0"/>
              </a:rPr>
              <a:t>th</a:t>
            </a:r>
            <a:r>
              <a:rPr lang="en-GB" sz="800" dirty="0">
                <a:latin typeface="Kristen ITC" panose="03050502040202030202" pitchFamily="66" charset="0"/>
              </a:rPr>
              <a:t> Pillar of Islam.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1C0DC7-7D1C-4704-8300-A360D67BFB0B}"/>
              </a:ext>
            </a:extLst>
          </p:cNvPr>
          <p:cNvSpPr txBox="1"/>
          <p:nvPr/>
        </p:nvSpPr>
        <p:spPr>
          <a:xfrm>
            <a:off x="4526827" y="6923772"/>
            <a:ext cx="1824099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800" dirty="0">
                <a:latin typeface="Kristen ITC" panose="03050502040202030202" pitchFamily="66" charset="0"/>
              </a:rPr>
              <a:t>Pilgrims walk around the sacred shrine called the Ka’ba seven times in the Great Mosque. </a:t>
            </a:r>
          </a:p>
        </p:txBody>
      </p:sp>
    </p:spTree>
    <p:extLst>
      <p:ext uri="{BB962C8B-B14F-4D97-AF65-F5344CB8AC3E}">
        <p14:creationId xmlns:p14="http://schemas.microsoft.com/office/powerpoint/2010/main" val="3805677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3: Religious symbols a that are symmetric. From top to bottom and from... |  Download Scientific Diagram">
            <a:extLst>
              <a:ext uri="{FF2B5EF4-FFF2-40B4-BE49-F238E27FC236}">
                <a16:creationId xmlns:a16="http://schemas.microsoft.com/office/drawing/2014/main" id="{CEE8843A-2BD3-4C7A-A783-EF7B602D02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4" b="64357"/>
          <a:stretch/>
        </p:blipFill>
        <p:spPr bwMode="auto">
          <a:xfrm>
            <a:off x="5675294" y="959078"/>
            <a:ext cx="720547" cy="89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9B0262-C27A-41B3-B7EC-071AD5797441}"/>
              </a:ext>
            </a:extLst>
          </p:cNvPr>
          <p:cNvSpPr/>
          <p:nvPr/>
        </p:nvSpPr>
        <p:spPr>
          <a:xfrm>
            <a:off x="147804" y="136642"/>
            <a:ext cx="6573036" cy="9632198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B0D2D-64BC-4C1D-873E-AF1974E70430}"/>
              </a:ext>
            </a:extLst>
          </p:cNvPr>
          <p:cNvSpPr/>
          <p:nvPr/>
        </p:nvSpPr>
        <p:spPr>
          <a:xfrm>
            <a:off x="147804" y="136642"/>
            <a:ext cx="65730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Year 6 – Spring B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Why do Christians believe 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Good Friday is ‘good’?</a:t>
            </a:r>
            <a:endParaRPr lang="en-US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pic>
        <p:nvPicPr>
          <p:cNvPr id="1026" name="Picture 2" descr="Bleak Hill Primary School Logo">
            <a:extLst>
              <a:ext uri="{FF2B5EF4-FFF2-40B4-BE49-F238E27FC236}">
                <a16:creationId xmlns:a16="http://schemas.microsoft.com/office/drawing/2014/main" id="{7F8A8C36-A793-4B43-A3E1-81C2C9DDD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leak Hill Primary School Logo">
            <a:extLst>
              <a:ext uri="{FF2B5EF4-FFF2-40B4-BE49-F238E27FC236}">
                <a16:creationId xmlns:a16="http://schemas.microsoft.com/office/drawing/2014/main" id="{210D4D27-F2C5-46D3-B224-B1D2C98DB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6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7D5C71-F516-4020-A098-B882C968BD5B}"/>
              </a:ext>
            </a:extLst>
          </p:cNvPr>
          <p:cNvSpPr txBox="1"/>
          <p:nvPr/>
        </p:nvSpPr>
        <p:spPr>
          <a:xfrm>
            <a:off x="384810" y="1828740"/>
            <a:ext cx="4415790" cy="1015663"/>
          </a:xfrm>
          <a:custGeom>
            <a:avLst/>
            <a:gdLst>
              <a:gd name="connsiteX0" fmla="*/ 0 w 4415790"/>
              <a:gd name="connsiteY0" fmla="*/ 0 h 1015663"/>
              <a:gd name="connsiteX1" fmla="*/ 596132 w 4415790"/>
              <a:gd name="connsiteY1" fmla="*/ 0 h 1015663"/>
              <a:gd name="connsiteX2" fmla="*/ 1015632 w 4415790"/>
              <a:gd name="connsiteY2" fmla="*/ 0 h 1015663"/>
              <a:gd name="connsiteX3" fmla="*/ 1435132 w 4415790"/>
              <a:gd name="connsiteY3" fmla="*/ 0 h 1015663"/>
              <a:gd name="connsiteX4" fmla="*/ 1942948 w 4415790"/>
              <a:gd name="connsiteY4" fmla="*/ 0 h 1015663"/>
              <a:gd name="connsiteX5" fmla="*/ 2539079 w 4415790"/>
              <a:gd name="connsiteY5" fmla="*/ 0 h 1015663"/>
              <a:gd name="connsiteX6" fmla="*/ 3135211 w 4415790"/>
              <a:gd name="connsiteY6" fmla="*/ 0 h 1015663"/>
              <a:gd name="connsiteX7" fmla="*/ 3775500 w 4415790"/>
              <a:gd name="connsiteY7" fmla="*/ 0 h 1015663"/>
              <a:gd name="connsiteX8" fmla="*/ 4415790 w 4415790"/>
              <a:gd name="connsiteY8" fmla="*/ 0 h 1015663"/>
              <a:gd name="connsiteX9" fmla="*/ 4415790 w 4415790"/>
              <a:gd name="connsiteY9" fmla="*/ 497675 h 1015663"/>
              <a:gd name="connsiteX10" fmla="*/ 4415790 w 4415790"/>
              <a:gd name="connsiteY10" fmla="*/ 1015663 h 1015663"/>
              <a:gd name="connsiteX11" fmla="*/ 3952132 w 4415790"/>
              <a:gd name="connsiteY11" fmla="*/ 1015663 h 1015663"/>
              <a:gd name="connsiteX12" fmla="*/ 3311843 w 4415790"/>
              <a:gd name="connsiteY12" fmla="*/ 1015663 h 1015663"/>
              <a:gd name="connsiteX13" fmla="*/ 2804027 w 4415790"/>
              <a:gd name="connsiteY13" fmla="*/ 1015663 h 1015663"/>
              <a:gd name="connsiteX14" fmla="*/ 2252053 w 4415790"/>
              <a:gd name="connsiteY14" fmla="*/ 1015663 h 1015663"/>
              <a:gd name="connsiteX15" fmla="*/ 1655921 w 4415790"/>
              <a:gd name="connsiteY15" fmla="*/ 1015663 h 1015663"/>
              <a:gd name="connsiteX16" fmla="*/ 1192263 w 4415790"/>
              <a:gd name="connsiteY16" fmla="*/ 1015663 h 1015663"/>
              <a:gd name="connsiteX17" fmla="*/ 551974 w 4415790"/>
              <a:gd name="connsiteY17" fmla="*/ 1015663 h 1015663"/>
              <a:gd name="connsiteX18" fmla="*/ 0 w 4415790"/>
              <a:gd name="connsiteY18" fmla="*/ 1015663 h 1015663"/>
              <a:gd name="connsiteX19" fmla="*/ 0 w 4415790"/>
              <a:gd name="connsiteY19" fmla="*/ 517988 h 1015663"/>
              <a:gd name="connsiteX20" fmla="*/ 0 w 4415790"/>
              <a:gd name="connsiteY20" fmla="*/ 0 h 101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415790" h="1015663" fill="none" extrusionOk="0">
                <a:moveTo>
                  <a:pt x="0" y="0"/>
                </a:moveTo>
                <a:cubicBezTo>
                  <a:pt x="290782" y="-3414"/>
                  <a:pt x="460833" y="19116"/>
                  <a:pt x="596132" y="0"/>
                </a:cubicBezTo>
                <a:cubicBezTo>
                  <a:pt x="731431" y="-19116"/>
                  <a:pt x="868906" y="7031"/>
                  <a:pt x="1015632" y="0"/>
                </a:cubicBezTo>
                <a:cubicBezTo>
                  <a:pt x="1162358" y="-7031"/>
                  <a:pt x="1305328" y="50315"/>
                  <a:pt x="1435132" y="0"/>
                </a:cubicBezTo>
                <a:cubicBezTo>
                  <a:pt x="1564936" y="-50315"/>
                  <a:pt x="1738457" y="26492"/>
                  <a:pt x="1942948" y="0"/>
                </a:cubicBezTo>
                <a:cubicBezTo>
                  <a:pt x="2147439" y="-26492"/>
                  <a:pt x="2360241" y="42288"/>
                  <a:pt x="2539079" y="0"/>
                </a:cubicBezTo>
                <a:cubicBezTo>
                  <a:pt x="2717917" y="-42288"/>
                  <a:pt x="2935294" y="2893"/>
                  <a:pt x="3135211" y="0"/>
                </a:cubicBezTo>
                <a:cubicBezTo>
                  <a:pt x="3335128" y="-2893"/>
                  <a:pt x="3483695" y="47320"/>
                  <a:pt x="3775500" y="0"/>
                </a:cubicBezTo>
                <a:cubicBezTo>
                  <a:pt x="4067305" y="-47320"/>
                  <a:pt x="4287103" y="71715"/>
                  <a:pt x="4415790" y="0"/>
                </a:cubicBezTo>
                <a:cubicBezTo>
                  <a:pt x="4446072" y="228270"/>
                  <a:pt x="4364494" y="344908"/>
                  <a:pt x="4415790" y="497675"/>
                </a:cubicBezTo>
                <a:cubicBezTo>
                  <a:pt x="4467086" y="650442"/>
                  <a:pt x="4400192" y="791115"/>
                  <a:pt x="4415790" y="1015663"/>
                </a:cubicBezTo>
                <a:cubicBezTo>
                  <a:pt x="4256654" y="1033290"/>
                  <a:pt x="4114376" y="977766"/>
                  <a:pt x="3952132" y="1015663"/>
                </a:cubicBezTo>
                <a:cubicBezTo>
                  <a:pt x="3789888" y="1053560"/>
                  <a:pt x="3459798" y="955881"/>
                  <a:pt x="3311843" y="1015663"/>
                </a:cubicBezTo>
                <a:cubicBezTo>
                  <a:pt x="3163888" y="1075445"/>
                  <a:pt x="2959465" y="973292"/>
                  <a:pt x="2804027" y="1015663"/>
                </a:cubicBezTo>
                <a:cubicBezTo>
                  <a:pt x="2648589" y="1058034"/>
                  <a:pt x="2363813" y="978424"/>
                  <a:pt x="2252053" y="1015663"/>
                </a:cubicBezTo>
                <a:cubicBezTo>
                  <a:pt x="2140293" y="1052902"/>
                  <a:pt x="1803013" y="967081"/>
                  <a:pt x="1655921" y="1015663"/>
                </a:cubicBezTo>
                <a:cubicBezTo>
                  <a:pt x="1508829" y="1064245"/>
                  <a:pt x="1287863" y="980253"/>
                  <a:pt x="1192263" y="1015663"/>
                </a:cubicBezTo>
                <a:cubicBezTo>
                  <a:pt x="1096663" y="1051073"/>
                  <a:pt x="708113" y="978267"/>
                  <a:pt x="551974" y="1015663"/>
                </a:cubicBezTo>
                <a:cubicBezTo>
                  <a:pt x="395835" y="1053059"/>
                  <a:pt x="179765" y="965697"/>
                  <a:pt x="0" y="1015663"/>
                </a:cubicBezTo>
                <a:cubicBezTo>
                  <a:pt x="-25461" y="843335"/>
                  <a:pt x="2830" y="636362"/>
                  <a:pt x="0" y="517988"/>
                </a:cubicBezTo>
                <a:cubicBezTo>
                  <a:pt x="-2830" y="399615"/>
                  <a:pt x="32650" y="194941"/>
                  <a:pt x="0" y="0"/>
                </a:cubicBezTo>
                <a:close/>
              </a:path>
              <a:path w="4415790" h="1015663" stroke="0" extrusionOk="0">
                <a:moveTo>
                  <a:pt x="0" y="0"/>
                </a:moveTo>
                <a:cubicBezTo>
                  <a:pt x="199244" y="-28063"/>
                  <a:pt x="235363" y="46709"/>
                  <a:pt x="419500" y="0"/>
                </a:cubicBezTo>
                <a:cubicBezTo>
                  <a:pt x="603637" y="-46709"/>
                  <a:pt x="715142" y="32729"/>
                  <a:pt x="971474" y="0"/>
                </a:cubicBezTo>
                <a:cubicBezTo>
                  <a:pt x="1227806" y="-32729"/>
                  <a:pt x="1307989" y="65676"/>
                  <a:pt x="1611763" y="0"/>
                </a:cubicBezTo>
                <a:cubicBezTo>
                  <a:pt x="1915537" y="-65676"/>
                  <a:pt x="1967456" y="19026"/>
                  <a:pt x="2119579" y="0"/>
                </a:cubicBezTo>
                <a:cubicBezTo>
                  <a:pt x="2271702" y="-19026"/>
                  <a:pt x="2443195" y="46053"/>
                  <a:pt x="2627395" y="0"/>
                </a:cubicBezTo>
                <a:cubicBezTo>
                  <a:pt x="2811595" y="-46053"/>
                  <a:pt x="3032793" y="11354"/>
                  <a:pt x="3223527" y="0"/>
                </a:cubicBezTo>
                <a:cubicBezTo>
                  <a:pt x="3414261" y="-11354"/>
                  <a:pt x="3508180" y="19275"/>
                  <a:pt x="3643027" y="0"/>
                </a:cubicBezTo>
                <a:cubicBezTo>
                  <a:pt x="3777874" y="-19275"/>
                  <a:pt x="4113628" y="57936"/>
                  <a:pt x="4415790" y="0"/>
                </a:cubicBezTo>
                <a:cubicBezTo>
                  <a:pt x="4448170" y="168954"/>
                  <a:pt x="4375248" y="364820"/>
                  <a:pt x="4415790" y="528145"/>
                </a:cubicBezTo>
                <a:cubicBezTo>
                  <a:pt x="4456332" y="691471"/>
                  <a:pt x="4401098" y="824663"/>
                  <a:pt x="4415790" y="1015663"/>
                </a:cubicBezTo>
                <a:cubicBezTo>
                  <a:pt x="4257204" y="1052420"/>
                  <a:pt x="4127197" y="999952"/>
                  <a:pt x="3952132" y="1015663"/>
                </a:cubicBezTo>
                <a:cubicBezTo>
                  <a:pt x="3777067" y="1031374"/>
                  <a:pt x="3642323" y="1004370"/>
                  <a:pt x="3400158" y="1015663"/>
                </a:cubicBezTo>
                <a:cubicBezTo>
                  <a:pt x="3157993" y="1026956"/>
                  <a:pt x="3128744" y="972732"/>
                  <a:pt x="2892342" y="1015663"/>
                </a:cubicBezTo>
                <a:cubicBezTo>
                  <a:pt x="2655940" y="1058594"/>
                  <a:pt x="2569987" y="996222"/>
                  <a:pt x="2428685" y="1015663"/>
                </a:cubicBezTo>
                <a:cubicBezTo>
                  <a:pt x="2287383" y="1035104"/>
                  <a:pt x="1993009" y="1009141"/>
                  <a:pt x="1876711" y="1015663"/>
                </a:cubicBezTo>
                <a:cubicBezTo>
                  <a:pt x="1760413" y="1022185"/>
                  <a:pt x="1573313" y="1004954"/>
                  <a:pt x="1368895" y="1015663"/>
                </a:cubicBezTo>
                <a:cubicBezTo>
                  <a:pt x="1164477" y="1026372"/>
                  <a:pt x="1119625" y="986683"/>
                  <a:pt x="949395" y="1015663"/>
                </a:cubicBezTo>
                <a:cubicBezTo>
                  <a:pt x="779165" y="1044643"/>
                  <a:pt x="245684" y="905572"/>
                  <a:pt x="0" y="1015663"/>
                </a:cubicBezTo>
                <a:cubicBezTo>
                  <a:pt x="-36576" y="795337"/>
                  <a:pt x="8958" y="692094"/>
                  <a:pt x="0" y="538301"/>
                </a:cubicBezTo>
                <a:cubicBezTo>
                  <a:pt x="-8958" y="384508"/>
                  <a:pt x="3184" y="239048"/>
                  <a:pt x="0" y="0"/>
                </a:cubicBezTo>
                <a:close/>
              </a:path>
            </a:pathLst>
          </a:custGeom>
          <a:ln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260677286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Kristen ITC" panose="03050502040202030202" pitchFamily="66" charset="0"/>
              </a:rPr>
              <a:t>Prior Knowledge: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Christians are expected to make sacrifices as Jesus did.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Lent is the name given to the 40 days and nights before Easter – this is the amount of time Jesus spent in the wilderness.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AD5581C-9289-430F-9F61-E6B47AF566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47326"/>
              </p:ext>
            </p:extLst>
          </p:nvPr>
        </p:nvGraphicFramePr>
        <p:xfrm>
          <a:off x="384810" y="7955280"/>
          <a:ext cx="608838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095">
                  <a:extLst>
                    <a:ext uri="{9D8B030D-6E8A-4147-A177-3AD203B41FA5}">
                      <a16:colId xmlns:a16="http://schemas.microsoft.com/office/drawing/2014/main" val="52635510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933996223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2818006446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1735614864"/>
                    </a:ext>
                  </a:extLst>
                </a:gridCol>
              </a:tblGrid>
              <a:tr h="4191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Kristen ITC" panose="03050502040202030202" pitchFamily="66" charset="0"/>
                        </a:rPr>
                        <a:t>Key 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3519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3664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389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13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172A6CA3-F4C7-4A2F-B855-738D8133E8FE}"/>
              </a:ext>
            </a:extLst>
          </p:cNvPr>
          <p:cNvSpPr/>
          <p:nvPr/>
        </p:nvSpPr>
        <p:spPr>
          <a:xfrm>
            <a:off x="1897170" y="7493615"/>
            <a:ext cx="30636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Christianity - Jesus</a:t>
            </a:r>
          </a:p>
        </p:txBody>
      </p:sp>
      <p:pic>
        <p:nvPicPr>
          <p:cNvPr id="3074" name="Picture 2" descr="10 Holy Week Activities To Make Easter More Joyful - Prayer &amp; Possibilities">
            <a:extLst>
              <a:ext uri="{FF2B5EF4-FFF2-40B4-BE49-F238E27FC236}">
                <a16:creationId xmlns:a16="http://schemas.microsoft.com/office/drawing/2014/main" id="{939CE183-E14E-4067-B940-5CAAB5E690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18"/>
          <a:stretch/>
        </p:blipFill>
        <p:spPr bwMode="auto">
          <a:xfrm>
            <a:off x="4193628" y="4526280"/>
            <a:ext cx="2279562" cy="2847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5E5717E-B313-402F-8C14-A25C382A0A5E}"/>
              </a:ext>
            </a:extLst>
          </p:cNvPr>
          <p:cNvSpPr/>
          <p:nvPr/>
        </p:nvSpPr>
        <p:spPr>
          <a:xfrm>
            <a:off x="4960830" y="1850950"/>
            <a:ext cx="1595241" cy="10306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The bible is split into two books: the Old Testament and the New Testament.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2B0E518-34C7-41F6-A5DA-843A224E3A5D}"/>
              </a:ext>
            </a:extLst>
          </p:cNvPr>
          <p:cNvSpPr/>
          <p:nvPr/>
        </p:nvSpPr>
        <p:spPr>
          <a:xfrm>
            <a:off x="4057594" y="3172266"/>
            <a:ext cx="2551630" cy="8860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The New Testament is split into 4 Gospels: Matthew, Mark, Luke &amp; John. Luke 23 tells us the story of Good Friday. Matthew 21 tells us the story of Palm Sunday.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28820F-3D37-444C-8BF3-A902CE7ADA15}"/>
              </a:ext>
            </a:extLst>
          </p:cNvPr>
          <p:cNvSpPr/>
          <p:nvPr/>
        </p:nvSpPr>
        <p:spPr>
          <a:xfrm>
            <a:off x="4246160" y="4141559"/>
            <a:ext cx="206819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The Events of Easter</a:t>
            </a:r>
          </a:p>
        </p:txBody>
      </p:sp>
      <p:sp>
        <p:nvSpPr>
          <p:cNvPr id="3" name="Explosion: 14 Points 2">
            <a:extLst>
              <a:ext uri="{FF2B5EF4-FFF2-40B4-BE49-F238E27FC236}">
                <a16:creationId xmlns:a16="http://schemas.microsoft.com/office/drawing/2014/main" id="{61CEA3F0-DCBE-4734-8A74-3452E5F25AD2}"/>
              </a:ext>
            </a:extLst>
          </p:cNvPr>
          <p:cNvSpPr/>
          <p:nvPr/>
        </p:nvSpPr>
        <p:spPr>
          <a:xfrm>
            <a:off x="459315" y="4058293"/>
            <a:ext cx="3044190" cy="136167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atin typeface="Kristen ITC" panose="03050502040202030202" pitchFamily="66" charset="0"/>
              </a:rPr>
              <a:t>Easter Traditions 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3177CDB-259D-45C7-A20B-DE23DE187199}"/>
              </a:ext>
            </a:extLst>
          </p:cNvPr>
          <p:cNvSpPr/>
          <p:nvPr/>
        </p:nvSpPr>
        <p:spPr>
          <a:xfrm>
            <a:off x="248776" y="2995998"/>
            <a:ext cx="1447590" cy="12797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Christians use many different symbols to help them remember the sacrifices made during Holy Week.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10BE332-CAA7-4A1E-B7FE-8236414A1845}"/>
              </a:ext>
            </a:extLst>
          </p:cNvPr>
          <p:cNvSpPr/>
          <p:nvPr/>
        </p:nvSpPr>
        <p:spPr>
          <a:xfrm>
            <a:off x="2392084" y="2879839"/>
            <a:ext cx="1447590" cy="127978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Easter Eggs are used as a reminder that Jesus emerged from the tomb and was resurrected. 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B9470DA-1750-4062-BC7B-8CE979CB7197}"/>
              </a:ext>
            </a:extLst>
          </p:cNvPr>
          <p:cNvSpPr/>
          <p:nvPr/>
        </p:nvSpPr>
        <p:spPr>
          <a:xfrm>
            <a:off x="2846936" y="4556239"/>
            <a:ext cx="1210658" cy="178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Christians use Easter as a time to remember that Jesus was crucified on a cross in Golgotha on Good Friday. 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47E1902-CC09-40B6-B301-295240948F97}"/>
              </a:ext>
            </a:extLst>
          </p:cNvPr>
          <p:cNvSpPr/>
          <p:nvPr/>
        </p:nvSpPr>
        <p:spPr>
          <a:xfrm>
            <a:off x="248776" y="5206208"/>
            <a:ext cx="1086038" cy="205643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Rolling Easter Eggs is to remind Christians that the stone which blocked the tomb was rolled away. 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F9FAD769-D81B-4DF4-8175-7D1CA8885AF6}"/>
              </a:ext>
            </a:extLst>
          </p:cNvPr>
          <p:cNvSpPr/>
          <p:nvPr/>
        </p:nvSpPr>
        <p:spPr>
          <a:xfrm>
            <a:off x="1485546" y="5419971"/>
            <a:ext cx="1293373" cy="1783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Kristen ITC" panose="03050502040202030202" pitchFamily="66" charset="0"/>
              </a:rPr>
              <a:t>The Eucharist takes place during most Church Services and allows Christians to remember the events of the Last Supper. </a:t>
            </a:r>
          </a:p>
        </p:txBody>
      </p:sp>
    </p:spTree>
    <p:extLst>
      <p:ext uri="{BB962C8B-B14F-4D97-AF65-F5344CB8AC3E}">
        <p14:creationId xmlns:p14="http://schemas.microsoft.com/office/powerpoint/2010/main" val="3295731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9B0262-C27A-41B3-B7EC-071AD5797441}"/>
              </a:ext>
            </a:extLst>
          </p:cNvPr>
          <p:cNvSpPr/>
          <p:nvPr/>
        </p:nvSpPr>
        <p:spPr>
          <a:xfrm>
            <a:off x="147804" y="136642"/>
            <a:ext cx="6573036" cy="9632198"/>
          </a:xfrm>
          <a:prstGeom prst="rect">
            <a:avLst/>
          </a:prstGeom>
          <a:noFill/>
          <a:ln w="19050">
            <a:solidFill>
              <a:srgbClr val="CC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B0D2D-64BC-4C1D-873E-AF1974E70430}"/>
              </a:ext>
            </a:extLst>
          </p:cNvPr>
          <p:cNvSpPr/>
          <p:nvPr/>
        </p:nvSpPr>
        <p:spPr>
          <a:xfrm>
            <a:off x="147804" y="136642"/>
            <a:ext cx="65730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Year 6 – Summer A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What do we mean by a 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‘good life’?</a:t>
            </a:r>
          </a:p>
        </p:txBody>
      </p:sp>
      <p:pic>
        <p:nvPicPr>
          <p:cNvPr id="1026" name="Picture 2" descr="Bleak Hill Primary School Logo">
            <a:extLst>
              <a:ext uri="{FF2B5EF4-FFF2-40B4-BE49-F238E27FC236}">
                <a16:creationId xmlns:a16="http://schemas.microsoft.com/office/drawing/2014/main" id="{7F8A8C36-A793-4B43-A3E1-81C2C9DDD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leak Hill Primary School Logo">
            <a:extLst>
              <a:ext uri="{FF2B5EF4-FFF2-40B4-BE49-F238E27FC236}">
                <a16:creationId xmlns:a16="http://schemas.microsoft.com/office/drawing/2014/main" id="{210D4D27-F2C5-46D3-B224-B1D2C98DB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6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7D5C71-F516-4020-A098-B882C968BD5B}"/>
              </a:ext>
            </a:extLst>
          </p:cNvPr>
          <p:cNvSpPr txBox="1"/>
          <p:nvPr/>
        </p:nvSpPr>
        <p:spPr>
          <a:xfrm>
            <a:off x="384810" y="1774770"/>
            <a:ext cx="4859852" cy="646331"/>
          </a:xfrm>
          <a:custGeom>
            <a:avLst/>
            <a:gdLst>
              <a:gd name="connsiteX0" fmla="*/ 0 w 4859852"/>
              <a:gd name="connsiteY0" fmla="*/ 0 h 646331"/>
              <a:gd name="connsiteX1" fmla="*/ 394188 w 4859852"/>
              <a:gd name="connsiteY1" fmla="*/ 0 h 646331"/>
              <a:gd name="connsiteX2" fmla="*/ 885573 w 4859852"/>
              <a:gd name="connsiteY2" fmla="*/ 0 h 646331"/>
              <a:gd name="connsiteX3" fmla="*/ 1474155 w 4859852"/>
              <a:gd name="connsiteY3" fmla="*/ 0 h 646331"/>
              <a:gd name="connsiteX4" fmla="*/ 2062737 w 4859852"/>
              <a:gd name="connsiteY4" fmla="*/ 0 h 646331"/>
              <a:gd name="connsiteX5" fmla="*/ 2699918 w 4859852"/>
              <a:gd name="connsiteY5" fmla="*/ 0 h 646331"/>
              <a:gd name="connsiteX6" fmla="*/ 3142704 w 4859852"/>
              <a:gd name="connsiteY6" fmla="*/ 0 h 646331"/>
              <a:gd name="connsiteX7" fmla="*/ 3634089 w 4859852"/>
              <a:gd name="connsiteY7" fmla="*/ 0 h 646331"/>
              <a:gd name="connsiteX8" fmla="*/ 4271270 w 4859852"/>
              <a:gd name="connsiteY8" fmla="*/ 0 h 646331"/>
              <a:gd name="connsiteX9" fmla="*/ 4859852 w 4859852"/>
              <a:gd name="connsiteY9" fmla="*/ 0 h 646331"/>
              <a:gd name="connsiteX10" fmla="*/ 4859852 w 4859852"/>
              <a:gd name="connsiteY10" fmla="*/ 323166 h 646331"/>
              <a:gd name="connsiteX11" fmla="*/ 4859852 w 4859852"/>
              <a:gd name="connsiteY11" fmla="*/ 646331 h 646331"/>
              <a:gd name="connsiteX12" fmla="*/ 4271270 w 4859852"/>
              <a:gd name="connsiteY12" fmla="*/ 646331 h 646331"/>
              <a:gd name="connsiteX13" fmla="*/ 3682688 w 4859852"/>
              <a:gd name="connsiteY13" fmla="*/ 646331 h 646331"/>
              <a:gd name="connsiteX14" fmla="*/ 3239901 w 4859852"/>
              <a:gd name="connsiteY14" fmla="*/ 646331 h 646331"/>
              <a:gd name="connsiteX15" fmla="*/ 2602721 w 4859852"/>
              <a:gd name="connsiteY15" fmla="*/ 646331 h 646331"/>
              <a:gd name="connsiteX16" fmla="*/ 2062737 w 4859852"/>
              <a:gd name="connsiteY16" fmla="*/ 646331 h 646331"/>
              <a:gd name="connsiteX17" fmla="*/ 1571352 w 4859852"/>
              <a:gd name="connsiteY17" fmla="*/ 646331 h 646331"/>
              <a:gd name="connsiteX18" fmla="*/ 982770 w 4859852"/>
              <a:gd name="connsiteY18" fmla="*/ 646331 h 646331"/>
              <a:gd name="connsiteX19" fmla="*/ 0 w 4859852"/>
              <a:gd name="connsiteY19" fmla="*/ 646331 h 646331"/>
              <a:gd name="connsiteX20" fmla="*/ 0 w 4859852"/>
              <a:gd name="connsiteY20" fmla="*/ 316702 h 646331"/>
              <a:gd name="connsiteX21" fmla="*/ 0 w 4859852"/>
              <a:gd name="connsiteY21" fmla="*/ 0 h 64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4859852" h="646331" fill="none" extrusionOk="0">
                <a:moveTo>
                  <a:pt x="0" y="0"/>
                </a:moveTo>
                <a:cubicBezTo>
                  <a:pt x="100217" y="-9860"/>
                  <a:pt x="212912" y="17052"/>
                  <a:pt x="394188" y="0"/>
                </a:cubicBezTo>
                <a:cubicBezTo>
                  <a:pt x="575464" y="-17052"/>
                  <a:pt x="666659" y="6330"/>
                  <a:pt x="885573" y="0"/>
                </a:cubicBezTo>
                <a:cubicBezTo>
                  <a:pt x="1104487" y="-6330"/>
                  <a:pt x="1322492" y="50794"/>
                  <a:pt x="1474155" y="0"/>
                </a:cubicBezTo>
                <a:cubicBezTo>
                  <a:pt x="1625818" y="-50794"/>
                  <a:pt x="1943328" y="13228"/>
                  <a:pt x="2062737" y="0"/>
                </a:cubicBezTo>
                <a:cubicBezTo>
                  <a:pt x="2182146" y="-13228"/>
                  <a:pt x="2382056" y="20131"/>
                  <a:pt x="2699918" y="0"/>
                </a:cubicBezTo>
                <a:cubicBezTo>
                  <a:pt x="3017780" y="-20131"/>
                  <a:pt x="2993548" y="43489"/>
                  <a:pt x="3142704" y="0"/>
                </a:cubicBezTo>
                <a:cubicBezTo>
                  <a:pt x="3291860" y="-43489"/>
                  <a:pt x="3434944" y="18464"/>
                  <a:pt x="3634089" y="0"/>
                </a:cubicBezTo>
                <a:cubicBezTo>
                  <a:pt x="3833234" y="-18464"/>
                  <a:pt x="4059439" y="26556"/>
                  <a:pt x="4271270" y="0"/>
                </a:cubicBezTo>
                <a:cubicBezTo>
                  <a:pt x="4483101" y="-26556"/>
                  <a:pt x="4695800" y="55936"/>
                  <a:pt x="4859852" y="0"/>
                </a:cubicBezTo>
                <a:cubicBezTo>
                  <a:pt x="4864676" y="108846"/>
                  <a:pt x="4823847" y="245620"/>
                  <a:pt x="4859852" y="323166"/>
                </a:cubicBezTo>
                <a:cubicBezTo>
                  <a:pt x="4895857" y="400712"/>
                  <a:pt x="4836807" y="495013"/>
                  <a:pt x="4859852" y="646331"/>
                </a:cubicBezTo>
                <a:cubicBezTo>
                  <a:pt x="4668239" y="668109"/>
                  <a:pt x="4469066" y="610145"/>
                  <a:pt x="4271270" y="646331"/>
                </a:cubicBezTo>
                <a:cubicBezTo>
                  <a:pt x="4073474" y="682517"/>
                  <a:pt x="3833740" y="637671"/>
                  <a:pt x="3682688" y="646331"/>
                </a:cubicBezTo>
                <a:cubicBezTo>
                  <a:pt x="3531636" y="654991"/>
                  <a:pt x="3351913" y="616997"/>
                  <a:pt x="3239901" y="646331"/>
                </a:cubicBezTo>
                <a:cubicBezTo>
                  <a:pt x="3127889" y="675665"/>
                  <a:pt x="2783477" y="593212"/>
                  <a:pt x="2602721" y="646331"/>
                </a:cubicBezTo>
                <a:cubicBezTo>
                  <a:pt x="2421965" y="699450"/>
                  <a:pt x="2283826" y="598913"/>
                  <a:pt x="2062737" y="646331"/>
                </a:cubicBezTo>
                <a:cubicBezTo>
                  <a:pt x="1841648" y="693749"/>
                  <a:pt x="1777486" y="623209"/>
                  <a:pt x="1571352" y="646331"/>
                </a:cubicBezTo>
                <a:cubicBezTo>
                  <a:pt x="1365218" y="669453"/>
                  <a:pt x="1247262" y="595908"/>
                  <a:pt x="982770" y="646331"/>
                </a:cubicBezTo>
                <a:cubicBezTo>
                  <a:pt x="718278" y="696754"/>
                  <a:pt x="323005" y="598634"/>
                  <a:pt x="0" y="646331"/>
                </a:cubicBezTo>
                <a:cubicBezTo>
                  <a:pt x="-36162" y="532374"/>
                  <a:pt x="14152" y="453487"/>
                  <a:pt x="0" y="316702"/>
                </a:cubicBezTo>
                <a:cubicBezTo>
                  <a:pt x="-14152" y="179917"/>
                  <a:pt x="7827" y="93453"/>
                  <a:pt x="0" y="0"/>
                </a:cubicBezTo>
                <a:close/>
              </a:path>
              <a:path w="4859852" h="646331" stroke="0" extrusionOk="0">
                <a:moveTo>
                  <a:pt x="0" y="0"/>
                </a:moveTo>
                <a:cubicBezTo>
                  <a:pt x="169472" y="-6796"/>
                  <a:pt x="218829" y="32124"/>
                  <a:pt x="394188" y="0"/>
                </a:cubicBezTo>
                <a:cubicBezTo>
                  <a:pt x="569547" y="-32124"/>
                  <a:pt x="800492" y="29633"/>
                  <a:pt x="934172" y="0"/>
                </a:cubicBezTo>
                <a:cubicBezTo>
                  <a:pt x="1067852" y="-29633"/>
                  <a:pt x="1394163" y="42398"/>
                  <a:pt x="1571352" y="0"/>
                </a:cubicBezTo>
                <a:cubicBezTo>
                  <a:pt x="1748541" y="-42398"/>
                  <a:pt x="1937998" y="52230"/>
                  <a:pt x="2062737" y="0"/>
                </a:cubicBezTo>
                <a:cubicBezTo>
                  <a:pt x="2187477" y="-52230"/>
                  <a:pt x="2334066" y="2398"/>
                  <a:pt x="2554122" y="0"/>
                </a:cubicBezTo>
                <a:cubicBezTo>
                  <a:pt x="2774179" y="-2398"/>
                  <a:pt x="2954525" y="9431"/>
                  <a:pt x="3142704" y="0"/>
                </a:cubicBezTo>
                <a:cubicBezTo>
                  <a:pt x="3330883" y="-9431"/>
                  <a:pt x="3348803" y="6258"/>
                  <a:pt x="3536892" y="0"/>
                </a:cubicBezTo>
                <a:cubicBezTo>
                  <a:pt x="3724981" y="-6258"/>
                  <a:pt x="3963635" y="60729"/>
                  <a:pt x="4076876" y="0"/>
                </a:cubicBezTo>
                <a:cubicBezTo>
                  <a:pt x="4190117" y="-60729"/>
                  <a:pt x="4501378" y="40895"/>
                  <a:pt x="4859852" y="0"/>
                </a:cubicBezTo>
                <a:cubicBezTo>
                  <a:pt x="4874754" y="134161"/>
                  <a:pt x="4831257" y="203496"/>
                  <a:pt x="4859852" y="316702"/>
                </a:cubicBezTo>
                <a:cubicBezTo>
                  <a:pt x="4888447" y="429908"/>
                  <a:pt x="4828154" y="525933"/>
                  <a:pt x="4859852" y="646331"/>
                </a:cubicBezTo>
                <a:cubicBezTo>
                  <a:pt x="4634939" y="660522"/>
                  <a:pt x="4523829" y="610200"/>
                  <a:pt x="4319868" y="646331"/>
                </a:cubicBezTo>
                <a:cubicBezTo>
                  <a:pt x="4115907" y="682462"/>
                  <a:pt x="4011505" y="617729"/>
                  <a:pt x="3828483" y="646331"/>
                </a:cubicBezTo>
                <a:cubicBezTo>
                  <a:pt x="3645462" y="674933"/>
                  <a:pt x="3572062" y="640687"/>
                  <a:pt x="3385697" y="646331"/>
                </a:cubicBezTo>
                <a:cubicBezTo>
                  <a:pt x="3199332" y="651975"/>
                  <a:pt x="3073875" y="604195"/>
                  <a:pt x="2845713" y="646331"/>
                </a:cubicBezTo>
                <a:cubicBezTo>
                  <a:pt x="2617551" y="688467"/>
                  <a:pt x="2498063" y="629375"/>
                  <a:pt x="2354328" y="646331"/>
                </a:cubicBezTo>
                <a:cubicBezTo>
                  <a:pt x="2210594" y="663287"/>
                  <a:pt x="2053666" y="634044"/>
                  <a:pt x="1960140" y="646331"/>
                </a:cubicBezTo>
                <a:cubicBezTo>
                  <a:pt x="1866614" y="658618"/>
                  <a:pt x="1560790" y="618797"/>
                  <a:pt x="1322960" y="646331"/>
                </a:cubicBezTo>
                <a:cubicBezTo>
                  <a:pt x="1085130" y="673865"/>
                  <a:pt x="1099506" y="627245"/>
                  <a:pt x="928772" y="646331"/>
                </a:cubicBezTo>
                <a:cubicBezTo>
                  <a:pt x="758038" y="665417"/>
                  <a:pt x="320503" y="554117"/>
                  <a:pt x="0" y="646331"/>
                </a:cubicBezTo>
                <a:cubicBezTo>
                  <a:pt x="-23085" y="568160"/>
                  <a:pt x="11043" y="386915"/>
                  <a:pt x="0" y="316702"/>
                </a:cubicBezTo>
                <a:cubicBezTo>
                  <a:pt x="-11043" y="246489"/>
                  <a:pt x="28698" y="123464"/>
                  <a:pt x="0" y="0"/>
                </a:cubicBezTo>
                <a:close/>
              </a:path>
            </a:pathLst>
          </a:custGeom>
          <a:ln>
            <a:solidFill>
              <a:srgbClr val="CC66FF"/>
            </a:solidFill>
            <a:extLst>
              <a:ext uri="{C807C97D-BFC1-408E-A445-0C87EB9F89A2}">
                <ask:lineSketchStyleProps xmlns:ask="http://schemas.microsoft.com/office/drawing/2018/sketchyshapes" sd="260677286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Kristen ITC" panose="03050502040202030202" pitchFamily="66" charset="0"/>
              </a:rPr>
              <a:t>Prior Knowledge: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Knowledge about ‘Eastern’ and ‘Western’ religions.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Knowledge of journeys through life.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9FABB4F-AF5F-4FE5-A3A2-2E5E0A37D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47326"/>
              </p:ext>
            </p:extLst>
          </p:nvPr>
        </p:nvGraphicFramePr>
        <p:xfrm>
          <a:off x="384810" y="7955280"/>
          <a:ext cx="608838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095">
                  <a:extLst>
                    <a:ext uri="{9D8B030D-6E8A-4147-A177-3AD203B41FA5}">
                      <a16:colId xmlns:a16="http://schemas.microsoft.com/office/drawing/2014/main" val="52635510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933996223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2818006446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1735614864"/>
                    </a:ext>
                  </a:extLst>
                </a:gridCol>
              </a:tblGrid>
              <a:tr h="4191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Kristen ITC" panose="03050502040202030202" pitchFamily="66" charset="0"/>
                        </a:rPr>
                        <a:t>Key 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3519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3664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389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139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41384AB3-1288-476B-822A-FD2E66A36E24}"/>
              </a:ext>
            </a:extLst>
          </p:cNvPr>
          <p:cNvSpPr/>
          <p:nvPr/>
        </p:nvSpPr>
        <p:spPr>
          <a:xfrm>
            <a:off x="2596081" y="7493615"/>
            <a:ext cx="166584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Buddhism</a:t>
            </a:r>
          </a:p>
        </p:txBody>
      </p:sp>
      <p:pic>
        <p:nvPicPr>
          <p:cNvPr id="4098" name="Picture 2" descr="buddhist symbols in sri lanka - Clip Art Library">
            <a:extLst>
              <a:ext uri="{FF2B5EF4-FFF2-40B4-BE49-F238E27FC236}">
                <a16:creationId xmlns:a16="http://schemas.microsoft.com/office/drawing/2014/main" id="{0E3ABA9B-5F41-4FB6-8356-95B7C4314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8394" y="1299147"/>
            <a:ext cx="1128713" cy="1014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359C4FD0-E642-4AE8-8274-75523EC3CB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0632243"/>
              </p:ext>
            </p:extLst>
          </p:nvPr>
        </p:nvGraphicFramePr>
        <p:xfrm>
          <a:off x="-310078" y="2658843"/>
          <a:ext cx="4572000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4100" name="Picture 4" descr="The Eightfold Path — Two Rivers Insight Meditation Community of Winnipeg">
            <a:extLst>
              <a:ext uri="{FF2B5EF4-FFF2-40B4-BE49-F238E27FC236}">
                <a16:creationId xmlns:a16="http://schemas.microsoft.com/office/drawing/2014/main" id="{91F281F5-A721-4BA0-8DA5-0119A2E09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605" y="6269161"/>
            <a:ext cx="2764980" cy="1260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E87E64F-E2DB-4168-BB52-B3DCC4667E09}"/>
              </a:ext>
            </a:extLst>
          </p:cNvPr>
          <p:cNvSpPr/>
          <p:nvPr/>
        </p:nvSpPr>
        <p:spPr>
          <a:xfrm>
            <a:off x="2323207" y="5967035"/>
            <a:ext cx="2271776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The Eight- Fold Path</a:t>
            </a:r>
            <a:endParaRPr lang="en-US" sz="1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BDAC18B-2A0D-4B0A-8BFA-9DD12ADE94B8}"/>
              </a:ext>
            </a:extLst>
          </p:cNvPr>
          <p:cNvSpPr/>
          <p:nvPr/>
        </p:nvSpPr>
        <p:spPr>
          <a:xfrm>
            <a:off x="3782127" y="2658843"/>
            <a:ext cx="2764980" cy="31583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u="sng" dirty="0">
                <a:latin typeface="Kristen ITC" panose="03050502040202030202" pitchFamily="66" charset="0"/>
              </a:rPr>
              <a:t>Prince Siddhartha </a:t>
            </a:r>
          </a:p>
          <a:p>
            <a:pPr algn="ctr"/>
            <a:endParaRPr lang="en-GB" sz="1000" dirty="0">
              <a:latin typeface="Kristen ITC" panose="03050502040202030202" pitchFamily="66" charset="0"/>
            </a:endParaRPr>
          </a:p>
          <a:p>
            <a:pPr marL="285750" indent="-285750">
              <a:buFontTx/>
              <a:buChar char="-"/>
            </a:pPr>
            <a:r>
              <a:rPr lang="en-GB" sz="1000" dirty="0">
                <a:latin typeface="Kristen ITC" panose="03050502040202030202" pitchFamily="66" charset="0"/>
              </a:rPr>
              <a:t>Grew up near the border of India and Nepal in a life of luxury, shielded from sickness, aging and death.</a:t>
            </a:r>
          </a:p>
          <a:p>
            <a:pPr marL="285750" indent="-285750">
              <a:buFontTx/>
              <a:buChar char="-"/>
            </a:pPr>
            <a:r>
              <a:rPr lang="en-GB" sz="1000" dirty="0">
                <a:latin typeface="Kristen ITC" panose="03050502040202030202" pitchFamily="66" charset="0"/>
              </a:rPr>
              <a:t>When he grew up he left the palace to travel the world. He saw a dead man, an old man and a sick man. </a:t>
            </a:r>
          </a:p>
          <a:p>
            <a:pPr marL="285750" indent="-285750">
              <a:buFontTx/>
              <a:buChar char="-"/>
            </a:pPr>
            <a:r>
              <a:rPr lang="en-GB" sz="1000" dirty="0">
                <a:latin typeface="Kristen ITC" panose="03050502040202030202" pitchFamily="66" charset="0"/>
              </a:rPr>
              <a:t>He saw a monk who was peaceful, despite being near this suffering. </a:t>
            </a:r>
          </a:p>
          <a:p>
            <a:pPr marL="285750" indent="-285750">
              <a:buFontTx/>
              <a:buChar char="-"/>
            </a:pPr>
            <a:r>
              <a:rPr lang="en-GB" sz="1000" dirty="0">
                <a:latin typeface="Kristen ITC" panose="03050502040202030202" pitchFamily="66" charset="0"/>
              </a:rPr>
              <a:t>He aimed to be like this monk. One day whilst meditating, he became enlightened (free from desire and suffering). </a:t>
            </a:r>
          </a:p>
          <a:p>
            <a:pPr marL="285750" indent="-285750">
              <a:buFontTx/>
              <a:buChar char="-"/>
            </a:pPr>
            <a:r>
              <a:rPr lang="en-GB" sz="1000" dirty="0">
                <a:latin typeface="Kristen ITC" panose="03050502040202030202" pitchFamily="66" charset="0"/>
              </a:rPr>
              <a:t>Ultimately, he became the Buddha – the enlightened one!  </a:t>
            </a:r>
          </a:p>
          <a:p>
            <a:pPr marL="285750" indent="-285750" algn="ctr">
              <a:buFontTx/>
              <a:buChar char="-"/>
            </a:pPr>
            <a:endParaRPr lang="en-GB" sz="11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5DA562F-D2AA-41AA-BE2C-56AEAEB97A3C}"/>
              </a:ext>
            </a:extLst>
          </p:cNvPr>
          <p:cNvSpPr/>
          <p:nvPr/>
        </p:nvSpPr>
        <p:spPr>
          <a:xfrm>
            <a:off x="449580" y="5967035"/>
            <a:ext cx="1566838" cy="167640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  <a:latin typeface="Kristen ITC" panose="03050502040202030202" pitchFamily="66" charset="0"/>
              </a:rPr>
              <a:t>The Eightfold Path teaches people to live in a positive way and share their happiness and contentment with others. </a:t>
            </a:r>
            <a:endParaRPr lang="en-GB" sz="1050" dirty="0">
              <a:latin typeface="Kristen ITC" panose="03050502040202030202" pitchFamily="66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1FA0C22-9433-4438-81B3-B55F3AC01F71}"/>
              </a:ext>
            </a:extLst>
          </p:cNvPr>
          <p:cNvSpPr/>
          <p:nvPr/>
        </p:nvSpPr>
        <p:spPr>
          <a:xfrm>
            <a:off x="4917198" y="5967035"/>
            <a:ext cx="1566838" cy="1676400"/>
          </a:xfrm>
          <a:prstGeom prst="round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50" b="0" i="0" u="none" strike="noStrike" baseline="0" dirty="0">
                <a:solidFill>
                  <a:srgbClr val="000000"/>
                </a:solidFill>
                <a:latin typeface="Kristen ITC" panose="03050502040202030202" pitchFamily="66" charset="0"/>
              </a:rPr>
              <a:t>A Buddhists aim is to reach Nirvana. The way to do this is to follow the teachings of the Eight-fold path. </a:t>
            </a:r>
            <a:endParaRPr lang="en-GB" sz="1050" dirty="0"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96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9B0262-C27A-41B3-B7EC-071AD5797441}"/>
              </a:ext>
            </a:extLst>
          </p:cNvPr>
          <p:cNvSpPr/>
          <p:nvPr/>
        </p:nvSpPr>
        <p:spPr>
          <a:xfrm>
            <a:off x="147804" y="136642"/>
            <a:ext cx="6573036" cy="963219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CB0D2D-64BC-4C1D-873E-AF1974E70430}"/>
              </a:ext>
            </a:extLst>
          </p:cNvPr>
          <p:cNvSpPr/>
          <p:nvPr/>
        </p:nvSpPr>
        <p:spPr>
          <a:xfrm>
            <a:off x="147804" y="136642"/>
            <a:ext cx="657303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Year 6 – Summer B</a:t>
            </a:r>
          </a:p>
          <a:p>
            <a:pPr algn="ctr"/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If life is like a journey</a:t>
            </a:r>
            <a:r>
              <a:rPr lang="en-US" sz="3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, </a:t>
            </a:r>
          </a:p>
          <a:p>
            <a:pPr algn="ctr"/>
            <a:r>
              <a:rPr lang="en-US" sz="3200" b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what’s </a:t>
            </a:r>
            <a:r>
              <a:rPr lang="en-US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the destination?</a:t>
            </a:r>
            <a:endParaRPr lang="en-US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Kristen ITC" panose="03050502040202030202" pitchFamily="66" charset="0"/>
            </a:endParaRPr>
          </a:p>
        </p:txBody>
      </p:sp>
      <p:pic>
        <p:nvPicPr>
          <p:cNvPr id="1026" name="Picture 2" descr="Bleak Hill Primary School Logo">
            <a:extLst>
              <a:ext uri="{FF2B5EF4-FFF2-40B4-BE49-F238E27FC236}">
                <a16:creationId xmlns:a16="http://schemas.microsoft.com/office/drawing/2014/main" id="{7F8A8C36-A793-4B43-A3E1-81C2C9DDD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leak Hill Primary School Logo">
            <a:extLst>
              <a:ext uri="{FF2B5EF4-FFF2-40B4-BE49-F238E27FC236}">
                <a16:creationId xmlns:a16="http://schemas.microsoft.com/office/drawing/2014/main" id="{210D4D27-F2C5-46D3-B224-B1D2C98DB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5356" y="274320"/>
            <a:ext cx="62484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7D5C71-F516-4020-A098-B882C968BD5B}"/>
              </a:ext>
            </a:extLst>
          </p:cNvPr>
          <p:cNvSpPr txBox="1"/>
          <p:nvPr/>
        </p:nvSpPr>
        <p:spPr>
          <a:xfrm>
            <a:off x="331718" y="1705616"/>
            <a:ext cx="5353839" cy="1015663"/>
          </a:xfrm>
          <a:custGeom>
            <a:avLst/>
            <a:gdLst>
              <a:gd name="connsiteX0" fmla="*/ 0 w 5353839"/>
              <a:gd name="connsiteY0" fmla="*/ 0 h 1015663"/>
              <a:gd name="connsiteX1" fmla="*/ 434256 w 5353839"/>
              <a:gd name="connsiteY1" fmla="*/ 0 h 1015663"/>
              <a:gd name="connsiteX2" fmla="*/ 975588 w 5353839"/>
              <a:gd name="connsiteY2" fmla="*/ 0 h 1015663"/>
              <a:gd name="connsiteX3" fmla="*/ 1623998 w 5353839"/>
              <a:gd name="connsiteY3" fmla="*/ 0 h 1015663"/>
              <a:gd name="connsiteX4" fmla="*/ 2272407 w 5353839"/>
              <a:gd name="connsiteY4" fmla="*/ 0 h 1015663"/>
              <a:gd name="connsiteX5" fmla="*/ 2974355 w 5353839"/>
              <a:gd name="connsiteY5" fmla="*/ 0 h 1015663"/>
              <a:gd name="connsiteX6" fmla="*/ 3462149 w 5353839"/>
              <a:gd name="connsiteY6" fmla="*/ 0 h 1015663"/>
              <a:gd name="connsiteX7" fmla="*/ 4003482 w 5353839"/>
              <a:gd name="connsiteY7" fmla="*/ 0 h 1015663"/>
              <a:gd name="connsiteX8" fmla="*/ 4705430 w 5353839"/>
              <a:gd name="connsiteY8" fmla="*/ 0 h 1015663"/>
              <a:gd name="connsiteX9" fmla="*/ 5353839 w 5353839"/>
              <a:gd name="connsiteY9" fmla="*/ 0 h 1015663"/>
              <a:gd name="connsiteX10" fmla="*/ 5353839 w 5353839"/>
              <a:gd name="connsiteY10" fmla="*/ 507832 h 1015663"/>
              <a:gd name="connsiteX11" fmla="*/ 5353839 w 5353839"/>
              <a:gd name="connsiteY11" fmla="*/ 1015663 h 1015663"/>
              <a:gd name="connsiteX12" fmla="*/ 4705430 w 5353839"/>
              <a:gd name="connsiteY12" fmla="*/ 1015663 h 1015663"/>
              <a:gd name="connsiteX13" fmla="*/ 4057020 w 5353839"/>
              <a:gd name="connsiteY13" fmla="*/ 1015663 h 1015663"/>
              <a:gd name="connsiteX14" fmla="*/ 3569226 w 5353839"/>
              <a:gd name="connsiteY14" fmla="*/ 1015663 h 1015663"/>
              <a:gd name="connsiteX15" fmla="*/ 2867278 w 5353839"/>
              <a:gd name="connsiteY15" fmla="*/ 1015663 h 1015663"/>
              <a:gd name="connsiteX16" fmla="*/ 2272407 w 5353839"/>
              <a:gd name="connsiteY16" fmla="*/ 1015663 h 1015663"/>
              <a:gd name="connsiteX17" fmla="*/ 1731075 w 5353839"/>
              <a:gd name="connsiteY17" fmla="*/ 1015663 h 1015663"/>
              <a:gd name="connsiteX18" fmla="*/ 1082665 w 5353839"/>
              <a:gd name="connsiteY18" fmla="*/ 1015663 h 1015663"/>
              <a:gd name="connsiteX19" fmla="*/ 0 w 5353839"/>
              <a:gd name="connsiteY19" fmla="*/ 1015663 h 1015663"/>
              <a:gd name="connsiteX20" fmla="*/ 0 w 5353839"/>
              <a:gd name="connsiteY20" fmla="*/ 497675 h 1015663"/>
              <a:gd name="connsiteX21" fmla="*/ 0 w 5353839"/>
              <a:gd name="connsiteY21" fmla="*/ 0 h 101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353839" h="1015663" fill="none" extrusionOk="0">
                <a:moveTo>
                  <a:pt x="0" y="0"/>
                </a:moveTo>
                <a:cubicBezTo>
                  <a:pt x="197924" y="-40339"/>
                  <a:pt x="341770" y="39322"/>
                  <a:pt x="434256" y="0"/>
                </a:cubicBezTo>
                <a:cubicBezTo>
                  <a:pt x="526742" y="-39322"/>
                  <a:pt x="837224" y="15969"/>
                  <a:pt x="975588" y="0"/>
                </a:cubicBezTo>
                <a:cubicBezTo>
                  <a:pt x="1113952" y="-15969"/>
                  <a:pt x="1483912" y="18677"/>
                  <a:pt x="1623998" y="0"/>
                </a:cubicBezTo>
                <a:cubicBezTo>
                  <a:pt x="1764084" y="-18677"/>
                  <a:pt x="1981531" y="28904"/>
                  <a:pt x="2272407" y="0"/>
                </a:cubicBezTo>
                <a:cubicBezTo>
                  <a:pt x="2563283" y="-28904"/>
                  <a:pt x="2702857" y="64550"/>
                  <a:pt x="2974355" y="0"/>
                </a:cubicBezTo>
                <a:cubicBezTo>
                  <a:pt x="3245853" y="-64550"/>
                  <a:pt x="3310904" y="1279"/>
                  <a:pt x="3462149" y="0"/>
                </a:cubicBezTo>
                <a:cubicBezTo>
                  <a:pt x="3613394" y="-1279"/>
                  <a:pt x="3823651" y="59028"/>
                  <a:pt x="4003482" y="0"/>
                </a:cubicBezTo>
                <a:cubicBezTo>
                  <a:pt x="4183313" y="-59028"/>
                  <a:pt x="4562253" y="40950"/>
                  <a:pt x="4705430" y="0"/>
                </a:cubicBezTo>
                <a:cubicBezTo>
                  <a:pt x="4848607" y="-40950"/>
                  <a:pt x="5216127" y="28067"/>
                  <a:pt x="5353839" y="0"/>
                </a:cubicBezTo>
                <a:cubicBezTo>
                  <a:pt x="5407666" y="162063"/>
                  <a:pt x="5350951" y="269836"/>
                  <a:pt x="5353839" y="507832"/>
                </a:cubicBezTo>
                <a:cubicBezTo>
                  <a:pt x="5356727" y="745828"/>
                  <a:pt x="5297842" y="895316"/>
                  <a:pt x="5353839" y="1015663"/>
                </a:cubicBezTo>
                <a:cubicBezTo>
                  <a:pt x="5206430" y="1051228"/>
                  <a:pt x="4872121" y="1010776"/>
                  <a:pt x="4705430" y="1015663"/>
                </a:cubicBezTo>
                <a:cubicBezTo>
                  <a:pt x="4538739" y="1020550"/>
                  <a:pt x="4193307" y="1004506"/>
                  <a:pt x="4057020" y="1015663"/>
                </a:cubicBezTo>
                <a:cubicBezTo>
                  <a:pt x="3920733" y="1026820"/>
                  <a:pt x="3799724" y="1006454"/>
                  <a:pt x="3569226" y="1015663"/>
                </a:cubicBezTo>
                <a:cubicBezTo>
                  <a:pt x="3338728" y="1024872"/>
                  <a:pt x="3217252" y="997485"/>
                  <a:pt x="2867278" y="1015663"/>
                </a:cubicBezTo>
                <a:cubicBezTo>
                  <a:pt x="2517304" y="1033841"/>
                  <a:pt x="2510317" y="991127"/>
                  <a:pt x="2272407" y="1015663"/>
                </a:cubicBezTo>
                <a:cubicBezTo>
                  <a:pt x="2034497" y="1040199"/>
                  <a:pt x="1997374" y="973503"/>
                  <a:pt x="1731075" y="1015663"/>
                </a:cubicBezTo>
                <a:cubicBezTo>
                  <a:pt x="1464776" y="1057823"/>
                  <a:pt x="1381494" y="952868"/>
                  <a:pt x="1082665" y="1015663"/>
                </a:cubicBezTo>
                <a:cubicBezTo>
                  <a:pt x="783836" y="1078458"/>
                  <a:pt x="430390" y="960090"/>
                  <a:pt x="0" y="1015663"/>
                </a:cubicBezTo>
                <a:cubicBezTo>
                  <a:pt x="-2036" y="773493"/>
                  <a:pt x="26676" y="609421"/>
                  <a:pt x="0" y="497675"/>
                </a:cubicBezTo>
                <a:cubicBezTo>
                  <a:pt x="-26676" y="385929"/>
                  <a:pt x="16616" y="112145"/>
                  <a:pt x="0" y="0"/>
                </a:cubicBezTo>
                <a:close/>
              </a:path>
              <a:path w="5353839" h="1015663" stroke="0" extrusionOk="0">
                <a:moveTo>
                  <a:pt x="0" y="0"/>
                </a:moveTo>
                <a:cubicBezTo>
                  <a:pt x="178242" y="-38875"/>
                  <a:pt x="239025" y="565"/>
                  <a:pt x="434256" y="0"/>
                </a:cubicBezTo>
                <a:cubicBezTo>
                  <a:pt x="629487" y="-565"/>
                  <a:pt x="753735" y="44061"/>
                  <a:pt x="1029127" y="0"/>
                </a:cubicBezTo>
                <a:cubicBezTo>
                  <a:pt x="1304519" y="-44061"/>
                  <a:pt x="1443313" y="67967"/>
                  <a:pt x="1731075" y="0"/>
                </a:cubicBezTo>
                <a:cubicBezTo>
                  <a:pt x="2018837" y="-67967"/>
                  <a:pt x="2034430" y="64546"/>
                  <a:pt x="2272407" y="0"/>
                </a:cubicBezTo>
                <a:cubicBezTo>
                  <a:pt x="2510384" y="-64546"/>
                  <a:pt x="2678517" y="40869"/>
                  <a:pt x="2813740" y="0"/>
                </a:cubicBezTo>
                <a:cubicBezTo>
                  <a:pt x="2948963" y="-40869"/>
                  <a:pt x="3167932" y="68491"/>
                  <a:pt x="3462149" y="0"/>
                </a:cubicBezTo>
                <a:cubicBezTo>
                  <a:pt x="3756366" y="-68491"/>
                  <a:pt x="3733522" y="19476"/>
                  <a:pt x="3896405" y="0"/>
                </a:cubicBezTo>
                <a:cubicBezTo>
                  <a:pt x="4059288" y="-19476"/>
                  <a:pt x="4211863" y="47250"/>
                  <a:pt x="4491276" y="0"/>
                </a:cubicBezTo>
                <a:cubicBezTo>
                  <a:pt x="4770689" y="-47250"/>
                  <a:pt x="5110663" y="60841"/>
                  <a:pt x="5353839" y="0"/>
                </a:cubicBezTo>
                <a:cubicBezTo>
                  <a:pt x="5370119" y="193098"/>
                  <a:pt x="5353706" y="270391"/>
                  <a:pt x="5353839" y="497675"/>
                </a:cubicBezTo>
                <a:cubicBezTo>
                  <a:pt x="5353972" y="724960"/>
                  <a:pt x="5353289" y="756724"/>
                  <a:pt x="5353839" y="1015663"/>
                </a:cubicBezTo>
                <a:cubicBezTo>
                  <a:pt x="5098255" y="1051228"/>
                  <a:pt x="5032767" y="1013707"/>
                  <a:pt x="4758968" y="1015663"/>
                </a:cubicBezTo>
                <a:cubicBezTo>
                  <a:pt x="4485169" y="1017619"/>
                  <a:pt x="4389108" y="1000260"/>
                  <a:pt x="4217635" y="1015663"/>
                </a:cubicBezTo>
                <a:cubicBezTo>
                  <a:pt x="4046162" y="1031066"/>
                  <a:pt x="3961482" y="996681"/>
                  <a:pt x="3729841" y="1015663"/>
                </a:cubicBezTo>
                <a:cubicBezTo>
                  <a:pt x="3498200" y="1034645"/>
                  <a:pt x="3422155" y="947794"/>
                  <a:pt x="3134970" y="1015663"/>
                </a:cubicBezTo>
                <a:cubicBezTo>
                  <a:pt x="2847785" y="1083532"/>
                  <a:pt x="2840597" y="961439"/>
                  <a:pt x="2593638" y="1015663"/>
                </a:cubicBezTo>
                <a:cubicBezTo>
                  <a:pt x="2346679" y="1069887"/>
                  <a:pt x="2359240" y="998447"/>
                  <a:pt x="2159382" y="1015663"/>
                </a:cubicBezTo>
                <a:cubicBezTo>
                  <a:pt x="1959524" y="1032879"/>
                  <a:pt x="1805983" y="957038"/>
                  <a:pt x="1457434" y="1015663"/>
                </a:cubicBezTo>
                <a:cubicBezTo>
                  <a:pt x="1108885" y="1074288"/>
                  <a:pt x="1232084" y="1001367"/>
                  <a:pt x="1023178" y="1015663"/>
                </a:cubicBezTo>
                <a:cubicBezTo>
                  <a:pt x="814272" y="1029959"/>
                  <a:pt x="505774" y="967101"/>
                  <a:pt x="0" y="1015663"/>
                </a:cubicBezTo>
                <a:cubicBezTo>
                  <a:pt x="-33743" y="802782"/>
                  <a:pt x="2120" y="728883"/>
                  <a:pt x="0" y="497675"/>
                </a:cubicBezTo>
                <a:cubicBezTo>
                  <a:pt x="-2120" y="266467"/>
                  <a:pt x="37581" y="203882"/>
                  <a:pt x="0" y="0"/>
                </a:cubicBezTo>
                <a:close/>
              </a:path>
            </a:pathLst>
          </a:custGeom>
          <a:ln>
            <a:extLst>
              <a:ext uri="{C807C97D-BFC1-408E-A445-0C87EB9F89A2}">
                <ask:lineSketchStyleProps xmlns:ask="http://schemas.microsoft.com/office/drawing/2018/sketchyshapes" sd="260677286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>
                <a:latin typeface="Kristen ITC" panose="03050502040202030202" pitchFamily="66" charset="0"/>
              </a:rPr>
              <a:t>Prior Knowledge: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The Trinity is made up of the Father, Son &amp; Holy Spirit. 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There is one worldwide Christian Church with many branches (also known as denominations).</a:t>
            </a:r>
          </a:p>
          <a:p>
            <a:r>
              <a:rPr lang="en-GB" sz="1200" dirty="0">
                <a:latin typeface="Kristen ITC" panose="03050502040202030202" pitchFamily="66" charset="0"/>
              </a:rPr>
              <a:t>Creed is a formal summary of the principles of the Christian Faith. 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3CE90E4-30B0-4765-AFBB-189BDB8CF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014109"/>
              </p:ext>
            </p:extLst>
          </p:nvPr>
        </p:nvGraphicFramePr>
        <p:xfrm>
          <a:off x="384810" y="7955280"/>
          <a:ext cx="608838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095">
                  <a:extLst>
                    <a:ext uri="{9D8B030D-6E8A-4147-A177-3AD203B41FA5}">
                      <a16:colId xmlns:a16="http://schemas.microsoft.com/office/drawing/2014/main" val="526355100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3933996223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2818006446"/>
                    </a:ext>
                  </a:extLst>
                </a:gridCol>
                <a:gridCol w="1522095">
                  <a:extLst>
                    <a:ext uri="{9D8B030D-6E8A-4147-A177-3AD203B41FA5}">
                      <a16:colId xmlns:a16="http://schemas.microsoft.com/office/drawing/2014/main" val="1735614864"/>
                    </a:ext>
                  </a:extLst>
                </a:gridCol>
              </a:tblGrid>
              <a:tr h="4191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solidFill>
                            <a:schemeClr val="tx1"/>
                          </a:solidFill>
                          <a:latin typeface="Kristen ITC" panose="03050502040202030202" pitchFamily="66" charset="0"/>
                        </a:rPr>
                        <a:t>Key 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35195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33664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3389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chemeClr val="tx1"/>
                        </a:solidFill>
                        <a:latin typeface="Kristen ITC" panose="03050502040202030202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8254139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034E492-6E0E-4155-97B6-D3600D0447DE}"/>
              </a:ext>
            </a:extLst>
          </p:cNvPr>
          <p:cNvSpPr/>
          <p:nvPr/>
        </p:nvSpPr>
        <p:spPr>
          <a:xfrm>
            <a:off x="1731260" y="7493615"/>
            <a:ext cx="339548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Christianity - Church</a:t>
            </a:r>
          </a:p>
        </p:txBody>
      </p:sp>
      <p:pic>
        <p:nvPicPr>
          <p:cNvPr id="9" name="Picture 2" descr="3: Religious symbols a that are symmetric. From top to bottom and from... |  Download Scientific Diagram">
            <a:extLst>
              <a:ext uri="{FF2B5EF4-FFF2-40B4-BE49-F238E27FC236}">
                <a16:creationId xmlns:a16="http://schemas.microsoft.com/office/drawing/2014/main" id="{CB06F790-6D3A-4AF2-BE69-889E9B5456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4" b="64357"/>
          <a:stretch/>
        </p:blipFill>
        <p:spPr bwMode="auto">
          <a:xfrm>
            <a:off x="5869470" y="1283449"/>
            <a:ext cx="720547" cy="89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58EFB39C-2560-42CB-AAA9-2EC99DAC1006}"/>
              </a:ext>
            </a:extLst>
          </p:cNvPr>
          <p:cNvSpPr/>
          <p:nvPr/>
        </p:nvSpPr>
        <p:spPr>
          <a:xfrm>
            <a:off x="2911077" y="4661514"/>
            <a:ext cx="131798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Confession</a:t>
            </a:r>
          </a:p>
        </p:txBody>
      </p:sp>
      <p:graphicFrame>
        <p:nvGraphicFramePr>
          <p:cNvPr id="3" name="Table 25">
            <a:extLst>
              <a:ext uri="{FF2B5EF4-FFF2-40B4-BE49-F238E27FC236}">
                <a16:creationId xmlns:a16="http://schemas.microsoft.com/office/drawing/2014/main" id="{324F5CE1-3BE3-432C-AF7E-952C20C7A5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81835"/>
              </p:ext>
            </p:extLst>
          </p:nvPr>
        </p:nvGraphicFramePr>
        <p:xfrm>
          <a:off x="2911077" y="4952482"/>
          <a:ext cx="3678940" cy="2585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9470">
                  <a:extLst>
                    <a:ext uri="{9D8B030D-6E8A-4147-A177-3AD203B41FA5}">
                      <a16:colId xmlns:a16="http://schemas.microsoft.com/office/drawing/2014/main" val="2979273680"/>
                    </a:ext>
                  </a:extLst>
                </a:gridCol>
                <a:gridCol w="1839470">
                  <a:extLst>
                    <a:ext uri="{9D8B030D-6E8A-4147-A177-3AD203B41FA5}">
                      <a16:colId xmlns:a16="http://schemas.microsoft.com/office/drawing/2014/main" val="1352699154"/>
                    </a:ext>
                  </a:extLst>
                </a:gridCol>
              </a:tblGrid>
              <a:tr h="33193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In Catholic Churches, this is known as the Sacrament of Reconciliation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611237"/>
                  </a:ext>
                </a:extLst>
              </a:tr>
              <a:tr h="20285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The Sacrament of Reconciliation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143698"/>
                  </a:ext>
                </a:extLst>
              </a:tr>
              <a:tr h="34943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Kristen ITC" panose="03050502040202030202" pitchFamily="66" charset="0"/>
                        </a:rPr>
                        <a:t>Confession of sin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Saying what you have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504919"/>
                  </a:ext>
                </a:extLst>
              </a:tr>
              <a:tr h="29915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Kristen ITC" panose="03050502040202030202" pitchFamily="66" charset="0"/>
                        </a:rPr>
                        <a:t>Penance is given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Priest gives you something to do that will make up for the sin that was committed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077298"/>
                  </a:ext>
                </a:extLst>
              </a:tr>
              <a:tr h="29915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Kristen ITC" panose="03050502040202030202" pitchFamily="66" charset="0"/>
                        </a:rPr>
                        <a:t>Prayer of pardon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Showing remorse- also known as the Act of Contrition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437801"/>
                  </a:ext>
                </a:extLst>
              </a:tr>
              <a:tr h="29915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Kristen ITC" panose="03050502040202030202" pitchFamily="66" charset="0"/>
                        </a:rPr>
                        <a:t>Absolution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Sin is forgiven by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930154"/>
                  </a:ext>
                </a:extLst>
              </a:tr>
            </a:tbl>
          </a:graphicData>
        </a:graphic>
      </p:graphicFrame>
      <p:sp>
        <p:nvSpPr>
          <p:cNvPr id="27" name="Rectangle 26">
            <a:extLst>
              <a:ext uri="{FF2B5EF4-FFF2-40B4-BE49-F238E27FC236}">
                <a16:creationId xmlns:a16="http://schemas.microsoft.com/office/drawing/2014/main" id="{07E7FBA8-529F-4006-B864-F416A507D066}"/>
              </a:ext>
            </a:extLst>
          </p:cNvPr>
          <p:cNvSpPr/>
          <p:nvPr/>
        </p:nvSpPr>
        <p:spPr>
          <a:xfrm>
            <a:off x="168814" y="4698825"/>
            <a:ext cx="1330814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Forgiveness</a:t>
            </a:r>
          </a:p>
        </p:txBody>
      </p:sp>
      <p:graphicFrame>
        <p:nvGraphicFramePr>
          <p:cNvPr id="28" name="Table 25">
            <a:extLst>
              <a:ext uri="{FF2B5EF4-FFF2-40B4-BE49-F238E27FC236}">
                <a16:creationId xmlns:a16="http://schemas.microsoft.com/office/drawing/2014/main" id="{92C2724D-FE93-46D4-9D6B-15AE47500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64427"/>
              </p:ext>
            </p:extLst>
          </p:nvPr>
        </p:nvGraphicFramePr>
        <p:xfrm>
          <a:off x="267983" y="5000068"/>
          <a:ext cx="2512271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2271">
                  <a:extLst>
                    <a:ext uri="{9D8B030D-6E8A-4147-A177-3AD203B41FA5}">
                      <a16:colId xmlns:a16="http://schemas.microsoft.com/office/drawing/2014/main" val="2979273680"/>
                    </a:ext>
                  </a:extLst>
                </a:gridCol>
              </a:tblGrid>
              <a:tr h="38136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Kristen ITC" panose="03050502040202030202" pitchFamily="66" charset="0"/>
                        </a:rPr>
                        <a:t>Christians believe there are stages to forgiveness.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611237"/>
                  </a:ext>
                </a:extLst>
              </a:tr>
            </a:tbl>
          </a:graphicData>
        </a:graphic>
      </p:graphicFrame>
      <p:graphicFrame>
        <p:nvGraphicFramePr>
          <p:cNvPr id="26" name="Table 28">
            <a:extLst>
              <a:ext uri="{FF2B5EF4-FFF2-40B4-BE49-F238E27FC236}">
                <a16:creationId xmlns:a16="http://schemas.microsoft.com/office/drawing/2014/main" id="{646A7616-FE4B-4D1D-A70B-AE6117EA8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371408"/>
              </p:ext>
            </p:extLst>
          </p:nvPr>
        </p:nvGraphicFramePr>
        <p:xfrm>
          <a:off x="267378" y="5455022"/>
          <a:ext cx="2524125" cy="203859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24125">
                  <a:extLst>
                    <a:ext uri="{9D8B030D-6E8A-4147-A177-3AD203B41FA5}">
                      <a16:colId xmlns:a16="http://schemas.microsoft.com/office/drawing/2014/main" val="4155768233"/>
                    </a:ext>
                  </a:extLst>
                </a:gridCol>
              </a:tblGrid>
              <a:tr h="5364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Kristen ITC" panose="03050502040202030202" pitchFamily="66" charset="0"/>
                        </a:rPr>
                        <a:t>Contrition</a:t>
                      </a:r>
                    </a:p>
                    <a:p>
                      <a:pPr algn="ctr"/>
                      <a:r>
                        <a:rPr lang="en-GB" sz="1200" b="0" dirty="0">
                          <a:latin typeface="Kristen ITC" panose="03050502040202030202" pitchFamily="66" charset="0"/>
                        </a:rPr>
                        <a:t>Show sorrow or repentance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36922"/>
                  </a:ext>
                </a:extLst>
              </a:tr>
              <a:tr h="7510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Kristen ITC" panose="03050502040202030202" pitchFamily="66" charset="0"/>
                        </a:rPr>
                        <a:t>Confession</a:t>
                      </a:r>
                    </a:p>
                    <a:p>
                      <a:pPr algn="ctr"/>
                      <a:r>
                        <a:rPr lang="en-GB" sz="1200" b="0" dirty="0">
                          <a:latin typeface="Kristen ITC" panose="03050502040202030202" pitchFamily="66" charset="0"/>
                        </a:rPr>
                        <a:t>Saying the sin aloud and requesting forgiveness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719486"/>
                  </a:ext>
                </a:extLst>
              </a:tr>
              <a:tr h="7510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Kristen ITC" panose="03050502040202030202" pitchFamily="66" charset="0"/>
                        </a:rPr>
                        <a:t>Absolution</a:t>
                      </a:r>
                    </a:p>
                    <a:p>
                      <a:pPr algn="ctr"/>
                      <a:r>
                        <a:rPr lang="en-GB" sz="1200" b="0" dirty="0">
                          <a:latin typeface="Kristen ITC" panose="03050502040202030202" pitchFamily="66" charset="0"/>
                        </a:rPr>
                        <a:t>Receiving the healing power of Jesus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830974"/>
                  </a:ext>
                </a:extLst>
              </a:tr>
            </a:tbl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:a16="http://schemas.microsoft.com/office/drawing/2014/main" id="{15598648-1ED7-4485-9811-821E24E6B50E}"/>
              </a:ext>
            </a:extLst>
          </p:cNvPr>
          <p:cNvSpPr/>
          <p:nvPr/>
        </p:nvSpPr>
        <p:spPr>
          <a:xfrm>
            <a:off x="2880698" y="3185774"/>
            <a:ext cx="103822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Life </a:t>
            </a:r>
          </a:p>
          <a:p>
            <a:pPr algn="ctr"/>
            <a:r>
              <a:rPr lang="en-US" sz="1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after </a:t>
            </a:r>
          </a:p>
          <a:p>
            <a:pPr algn="ctr"/>
            <a:r>
              <a:rPr lang="en-US" sz="1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Kristen ITC" panose="03050502040202030202" pitchFamily="66" charset="0"/>
              </a:rPr>
              <a:t>Death</a:t>
            </a:r>
          </a:p>
        </p:txBody>
      </p:sp>
      <p:sp>
        <p:nvSpPr>
          <p:cNvPr id="29" name="Flowchart: Alternate Process 28">
            <a:extLst>
              <a:ext uri="{FF2B5EF4-FFF2-40B4-BE49-F238E27FC236}">
                <a16:creationId xmlns:a16="http://schemas.microsoft.com/office/drawing/2014/main" id="{851A6E2B-5CA5-4DE6-8CBC-BD81BB5C9DE0}"/>
              </a:ext>
            </a:extLst>
          </p:cNvPr>
          <p:cNvSpPr/>
          <p:nvPr/>
        </p:nvSpPr>
        <p:spPr>
          <a:xfrm>
            <a:off x="3987232" y="2830889"/>
            <a:ext cx="1038225" cy="4787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latin typeface="Kristen ITC" panose="03050502040202030202" pitchFamily="66" charset="0"/>
              </a:rPr>
              <a:t>The soul is immortal.</a:t>
            </a: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71420090-2356-4A58-883A-D974B55082A0}"/>
              </a:ext>
            </a:extLst>
          </p:cNvPr>
          <p:cNvSpPr/>
          <p:nvPr/>
        </p:nvSpPr>
        <p:spPr>
          <a:xfrm>
            <a:off x="4082534" y="3541673"/>
            <a:ext cx="2231048" cy="4787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latin typeface="Kristen ITC" panose="03050502040202030202" pitchFamily="66" charset="0"/>
              </a:rPr>
              <a:t>Physical death is just the beginning of new life. </a:t>
            </a:r>
          </a:p>
        </p:txBody>
      </p:sp>
      <p:sp>
        <p:nvSpPr>
          <p:cNvPr id="33" name="Flowchart: Alternate Process 32">
            <a:extLst>
              <a:ext uri="{FF2B5EF4-FFF2-40B4-BE49-F238E27FC236}">
                <a16:creationId xmlns:a16="http://schemas.microsoft.com/office/drawing/2014/main" id="{5273E7BC-EBAE-4661-AFB9-D28E5EF9F5DD}"/>
              </a:ext>
            </a:extLst>
          </p:cNvPr>
          <p:cNvSpPr/>
          <p:nvPr/>
        </p:nvSpPr>
        <p:spPr>
          <a:xfrm>
            <a:off x="3507600" y="4171539"/>
            <a:ext cx="2231048" cy="4787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latin typeface="Kristen ITC" panose="03050502040202030202" pitchFamily="66" charset="0"/>
              </a:rPr>
              <a:t>The resurrection of Jesus proves that there is life after death. </a:t>
            </a:r>
          </a:p>
        </p:txBody>
      </p:sp>
      <p:sp>
        <p:nvSpPr>
          <p:cNvPr id="34" name="Flowchart: Alternate Process 33">
            <a:extLst>
              <a:ext uri="{FF2B5EF4-FFF2-40B4-BE49-F238E27FC236}">
                <a16:creationId xmlns:a16="http://schemas.microsoft.com/office/drawing/2014/main" id="{9449F2E4-E5F7-452E-ABCE-7DDD6DE9E1AE}"/>
              </a:ext>
            </a:extLst>
          </p:cNvPr>
          <p:cNvSpPr/>
          <p:nvPr/>
        </p:nvSpPr>
        <p:spPr>
          <a:xfrm>
            <a:off x="729898" y="2925249"/>
            <a:ext cx="1977627" cy="4787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latin typeface="Kristen ITC" panose="03050502040202030202" pitchFamily="66" charset="0"/>
              </a:rPr>
              <a:t>God will raise everyone and judge them.</a:t>
            </a:r>
          </a:p>
        </p:txBody>
      </p:sp>
      <p:sp>
        <p:nvSpPr>
          <p:cNvPr id="35" name="Flowchart: Alternate Process 34">
            <a:extLst>
              <a:ext uri="{FF2B5EF4-FFF2-40B4-BE49-F238E27FC236}">
                <a16:creationId xmlns:a16="http://schemas.microsoft.com/office/drawing/2014/main" id="{61DDC729-B9CE-4D6C-AE20-1F4CFFAA13F5}"/>
              </a:ext>
            </a:extLst>
          </p:cNvPr>
          <p:cNvSpPr/>
          <p:nvPr/>
        </p:nvSpPr>
        <p:spPr>
          <a:xfrm>
            <a:off x="333655" y="3553200"/>
            <a:ext cx="2193378" cy="4394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latin typeface="Kristen ITC" panose="03050502040202030202" pitchFamily="66" charset="0"/>
              </a:rPr>
              <a:t>Those who have sinned and not repented will go to Hell.</a:t>
            </a:r>
          </a:p>
        </p:txBody>
      </p:sp>
      <p:sp>
        <p:nvSpPr>
          <p:cNvPr id="36" name="Flowchart: Alternate Process 35">
            <a:extLst>
              <a:ext uri="{FF2B5EF4-FFF2-40B4-BE49-F238E27FC236}">
                <a16:creationId xmlns:a16="http://schemas.microsoft.com/office/drawing/2014/main" id="{BA30ACED-90FA-4D1C-9601-578AEFF5F19C}"/>
              </a:ext>
            </a:extLst>
          </p:cNvPr>
          <p:cNvSpPr/>
          <p:nvPr/>
        </p:nvSpPr>
        <p:spPr>
          <a:xfrm>
            <a:off x="586876" y="4153798"/>
            <a:ext cx="2193378" cy="47879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latin typeface="Kristen ITC" panose="03050502040202030202" pitchFamily="66" charset="0"/>
              </a:rPr>
              <a:t>Christians whose sins are forgiven will go to Heaven.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60309AF-FE58-458B-9AED-66EE210A8B21}"/>
              </a:ext>
            </a:extLst>
          </p:cNvPr>
          <p:cNvSpPr/>
          <p:nvPr/>
        </p:nvSpPr>
        <p:spPr>
          <a:xfrm>
            <a:off x="2824947" y="3150898"/>
            <a:ext cx="1162285" cy="962778"/>
          </a:xfrm>
          <a:custGeom>
            <a:avLst/>
            <a:gdLst>
              <a:gd name="connsiteX0" fmla="*/ 0 w 1162285"/>
              <a:gd name="connsiteY0" fmla="*/ 481389 h 962778"/>
              <a:gd name="connsiteX1" fmla="*/ 581143 w 1162285"/>
              <a:gd name="connsiteY1" fmla="*/ 0 h 962778"/>
              <a:gd name="connsiteX2" fmla="*/ 1162286 w 1162285"/>
              <a:gd name="connsiteY2" fmla="*/ 481389 h 962778"/>
              <a:gd name="connsiteX3" fmla="*/ 581143 w 1162285"/>
              <a:gd name="connsiteY3" fmla="*/ 962778 h 962778"/>
              <a:gd name="connsiteX4" fmla="*/ 0 w 1162285"/>
              <a:gd name="connsiteY4" fmla="*/ 481389 h 9627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2285" h="962778" extrusionOk="0">
                <a:moveTo>
                  <a:pt x="0" y="481389"/>
                </a:moveTo>
                <a:cubicBezTo>
                  <a:pt x="-3967" y="215695"/>
                  <a:pt x="274482" y="14055"/>
                  <a:pt x="581143" y="0"/>
                </a:cubicBezTo>
                <a:cubicBezTo>
                  <a:pt x="914065" y="24558"/>
                  <a:pt x="1163610" y="255928"/>
                  <a:pt x="1162286" y="481389"/>
                </a:cubicBezTo>
                <a:cubicBezTo>
                  <a:pt x="1129978" y="698509"/>
                  <a:pt x="926666" y="992481"/>
                  <a:pt x="581143" y="962778"/>
                </a:cubicBezTo>
                <a:cubicBezTo>
                  <a:pt x="266543" y="939137"/>
                  <a:pt x="13335" y="772115"/>
                  <a:pt x="0" y="481389"/>
                </a:cubicBezTo>
                <a:close/>
              </a:path>
            </a:pathLst>
          </a:custGeom>
          <a:noFill/>
          <a:ln>
            <a:extLst>
              <a:ext uri="{C807C97D-BFC1-408E-A445-0C87EB9F89A2}">
                <ask:lineSketchStyleProps xmlns:ask="http://schemas.microsoft.com/office/drawing/2018/sketchyshapes" sd="2650216993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273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DD0B0676FC8C4A893F0493BEA66081" ma:contentTypeVersion="16" ma:contentTypeDescription="Create a new document." ma:contentTypeScope="" ma:versionID="58713a6decfbdeee94511f2ff61aa38d">
  <xsd:schema xmlns:xsd="http://www.w3.org/2001/XMLSchema" xmlns:xs="http://www.w3.org/2001/XMLSchema" xmlns:p="http://schemas.microsoft.com/office/2006/metadata/properties" xmlns:ns2="e170927c-75ca-447c-86eb-5badc8e894e3" xmlns:ns3="d35e2643-871c-461a-bb62-ac28bdf3ac95" targetNamespace="http://schemas.microsoft.com/office/2006/metadata/properties" ma:root="true" ma:fieldsID="37ff91012f02571d2287bfb3addd71cd" ns2:_="" ns3:_="">
    <xsd:import namespace="e170927c-75ca-447c-86eb-5badc8e894e3"/>
    <xsd:import namespace="d35e2643-871c-461a-bb62-ac28bdf3ac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0927c-75ca-447c-86eb-5badc8e89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5e2643-871c-461a-bb62-ac28bdf3ac9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c5cfd12-fccb-4168-8aef-7cdd5ede2296}" ma:internalName="TaxCatchAll" ma:showField="CatchAllData" ma:web="d35e2643-871c-461a-bb62-ac28bdf3ac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5e2643-871c-461a-bb62-ac28bdf3ac95" xsi:nil="true"/>
    <lcf76f155ced4ddcb4097134ff3c332f xmlns="e170927c-75ca-447c-86eb-5badc8e894e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F3E50F-406A-4E4E-A014-FB3F1D76CD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70927c-75ca-447c-86eb-5badc8e894e3"/>
    <ds:schemaRef ds:uri="d35e2643-871c-461a-bb62-ac28bdf3ac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57C5E1-A2D7-4D8B-B9CD-DDB0B839EA89}">
  <ds:schemaRefs>
    <ds:schemaRef ds:uri="http://purl.org/dc/elements/1.1/"/>
    <ds:schemaRef ds:uri="http://schemas.openxmlformats.org/package/2006/metadata/core-properties"/>
    <ds:schemaRef ds:uri="d35e2643-871c-461a-bb62-ac28bdf3ac95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e170927c-75ca-447c-86eb-5badc8e894e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30C20A5-10ED-4BE3-8993-582DFA0D48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379</TotalTime>
  <Words>1271</Words>
  <Application>Microsoft Office PowerPoint</Application>
  <PresentationFormat>A4 Paper (210x297 mm)</PresentationFormat>
  <Paragraphs>155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Kristen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Darroch</dc:creator>
  <cp:lastModifiedBy>Sophie Cozens</cp:lastModifiedBy>
  <cp:revision>7</cp:revision>
  <dcterms:created xsi:type="dcterms:W3CDTF">2022-11-18T09:35:48Z</dcterms:created>
  <dcterms:modified xsi:type="dcterms:W3CDTF">2022-12-07T09:56:38Z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0x01010031DD0B0676FC8C4A893F0493BEA66081</vt:lpwstr>
  </property>
  <property fmtid="{D5CDD505-2E9C-101B-9397-08002B2CF9AE}" pid="3" name="MediaServiceImageTags">
    <vt:lpwstr/>
  </property>
</Properties>
</file>