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8" r:id="rId7"/>
    <p:sldId id="259" r:id="rId8"/>
    <p:sldId id="260" r:id="rId9"/>
    <p:sldId id="261" r:id="rId10"/>
  </p:sldIdLst>
  <p:sldSz cx="6858000" cy="9906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84" autoAdjust="0"/>
    <p:restoredTop sz="94660"/>
  </p:normalViewPr>
  <p:slideViewPr>
    <p:cSldViewPr snapToGrid="0">
      <p:cViewPr>
        <p:scale>
          <a:sx n="125" d="100"/>
          <a:sy n="125" d="100"/>
        </p:scale>
        <p:origin x="1219" y="-131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otte Darroch" userId="9f106750-8d02-4476-9336-154caed07294" providerId="ADAL" clId="{839C3CCC-F8FE-4716-A929-74E4A955F116}"/>
    <pc:docChg chg="undo custSel modSld">
      <pc:chgData name="Charlotte Darroch" userId="9f106750-8d02-4476-9336-154caed07294" providerId="ADAL" clId="{839C3CCC-F8FE-4716-A929-74E4A955F116}" dt="2022-11-18T11:59:20.489" v="510" actId="208"/>
      <pc:docMkLst>
        <pc:docMk/>
      </pc:docMkLst>
      <pc:sldChg chg="addSp delSp modSp mod">
        <pc:chgData name="Charlotte Darroch" userId="9f106750-8d02-4476-9336-154caed07294" providerId="ADAL" clId="{839C3CCC-F8FE-4716-A929-74E4A955F116}" dt="2022-11-18T11:13:53.318" v="91" actId="20577"/>
        <pc:sldMkLst>
          <pc:docMk/>
          <pc:sldMk cId="2817668491" sldId="256"/>
        </pc:sldMkLst>
        <pc:spChg chg="mod">
          <ac:chgData name="Charlotte Darroch" userId="9f106750-8d02-4476-9336-154caed07294" providerId="ADAL" clId="{839C3CCC-F8FE-4716-A929-74E4A955F116}" dt="2022-11-18T11:13:46.314" v="87" actId="20577"/>
          <ac:spMkLst>
            <pc:docMk/>
            <pc:sldMk cId="2817668491" sldId="256"/>
            <ac:spMk id="5" creationId="{5CCB0D2D-64BC-4C1D-873E-AF1974E70430}"/>
          </ac:spMkLst>
        </pc:spChg>
        <pc:spChg chg="add mod">
          <ac:chgData name="Charlotte Darroch" userId="9f106750-8d02-4476-9336-154caed07294" providerId="ADAL" clId="{839C3CCC-F8FE-4716-A929-74E4A955F116}" dt="2022-11-18T11:13:53.318" v="91" actId="20577"/>
          <ac:spMkLst>
            <pc:docMk/>
            <pc:sldMk cId="2817668491" sldId="256"/>
            <ac:spMk id="8" creationId="{49091DA3-61E3-4364-BFBD-6D27B3030071}"/>
          </ac:spMkLst>
        </pc:spChg>
        <pc:graphicFrameChg chg="del">
          <ac:chgData name="Charlotte Darroch" userId="9f106750-8d02-4476-9336-154caed07294" providerId="ADAL" clId="{839C3CCC-F8FE-4716-A929-74E4A955F116}" dt="2022-11-18T10:07:17.156" v="24" actId="478"/>
          <ac:graphicFrameMkLst>
            <pc:docMk/>
            <pc:sldMk cId="2817668491" sldId="256"/>
            <ac:graphicFrameMk id="8" creationId="{0E4A932F-106C-4F27-B8C8-A6ABC220D10E}"/>
          </ac:graphicFrameMkLst>
        </pc:graphicFrameChg>
        <pc:graphicFrameChg chg="add mod">
          <ac:chgData name="Charlotte Darroch" userId="9f106750-8d02-4476-9336-154caed07294" providerId="ADAL" clId="{839C3CCC-F8FE-4716-A929-74E4A955F116}" dt="2022-11-18T10:07:17.400" v="25"/>
          <ac:graphicFrameMkLst>
            <pc:docMk/>
            <pc:sldMk cId="2817668491" sldId="256"/>
            <ac:graphicFrameMk id="10" creationId="{0244CA8D-7D04-4F13-875A-11E43D2F73BE}"/>
          </ac:graphicFrameMkLst>
        </pc:graphicFrameChg>
      </pc:sldChg>
      <pc:sldChg chg="addSp delSp modSp mod">
        <pc:chgData name="Charlotte Darroch" userId="9f106750-8d02-4476-9336-154caed07294" providerId="ADAL" clId="{839C3CCC-F8FE-4716-A929-74E4A955F116}" dt="2022-11-18T11:56:26.390" v="509" actId="208"/>
        <pc:sldMkLst>
          <pc:docMk/>
          <pc:sldMk cId="1897307364" sldId="257"/>
        </pc:sldMkLst>
        <pc:spChg chg="mod">
          <ac:chgData name="Charlotte Darroch" userId="9f106750-8d02-4476-9336-154caed07294" providerId="ADAL" clId="{839C3CCC-F8FE-4716-A929-74E4A955F116}" dt="2022-11-18T11:56:26.390" v="509" actId="208"/>
          <ac:spMkLst>
            <pc:docMk/>
            <pc:sldMk cId="1897307364" sldId="257"/>
            <ac:spMk id="4" creationId="{519B0262-C27A-41B3-B7EC-071AD5797441}"/>
          </ac:spMkLst>
        </pc:spChg>
        <pc:spChg chg="mod">
          <ac:chgData name="Charlotte Darroch" userId="9f106750-8d02-4476-9336-154caed07294" providerId="ADAL" clId="{839C3CCC-F8FE-4716-A929-74E4A955F116}" dt="2022-11-18T11:17:02.389" v="290" actId="20577"/>
          <ac:spMkLst>
            <pc:docMk/>
            <pc:sldMk cId="1897307364" sldId="257"/>
            <ac:spMk id="5" creationId="{5CCB0D2D-64BC-4C1D-873E-AF1974E70430}"/>
          </ac:spMkLst>
        </pc:spChg>
        <pc:spChg chg="mod">
          <ac:chgData name="Charlotte Darroch" userId="9f106750-8d02-4476-9336-154caed07294" providerId="ADAL" clId="{839C3CCC-F8FE-4716-A929-74E4A955F116}" dt="2022-11-18T11:56:26.390" v="509" actId="208"/>
          <ac:spMkLst>
            <pc:docMk/>
            <pc:sldMk cId="1897307364" sldId="257"/>
            <ac:spMk id="6" creationId="{A17D5C71-F516-4020-A098-B882C968BD5B}"/>
          </ac:spMkLst>
        </pc:spChg>
        <pc:spChg chg="add mod">
          <ac:chgData name="Charlotte Darroch" userId="9f106750-8d02-4476-9336-154caed07294" providerId="ADAL" clId="{839C3CCC-F8FE-4716-A929-74E4A955F116}" dt="2022-11-18T11:16:44.956" v="239" actId="20577"/>
          <ac:spMkLst>
            <pc:docMk/>
            <pc:sldMk cId="1897307364" sldId="257"/>
            <ac:spMk id="8" creationId="{7F4584AA-5A9D-45E3-9FF2-F8758C094C93}"/>
          </ac:spMkLst>
        </pc:spChg>
        <pc:graphicFrameChg chg="del">
          <ac:chgData name="Charlotte Darroch" userId="9f106750-8d02-4476-9336-154caed07294" providerId="ADAL" clId="{839C3CCC-F8FE-4716-A929-74E4A955F116}" dt="2022-11-18T10:07:12.637" v="22" actId="478"/>
          <ac:graphicFrameMkLst>
            <pc:docMk/>
            <pc:sldMk cId="1897307364" sldId="257"/>
            <ac:graphicFrameMk id="8" creationId="{C5A8798C-DC12-433E-9BFA-9D9FE695E0BC}"/>
          </ac:graphicFrameMkLst>
        </pc:graphicFrameChg>
        <pc:graphicFrameChg chg="add mod">
          <ac:chgData name="Charlotte Darroch" userId="9f106750-8d02-4476-9336-154caed07294" providerId="ADAL" clId="{839C3CCC-F8FE-4716-A929-74E4A955F116}" dt="2022-11-18T10:07:12.880" v="23"/>
          <ac:graphicFrameMkLst>
            <pc:docMk/>
            <pc:sldMk cId="1897307364" sldId="257"/>
            <ac:graphicFrameMk id="9" creationId="{A74CD424-3DB8-492D-86E7-0CAE986F48C3}"/>
          </ac:graphicFrameMkLst>
        </pc:graphicFrameChg>
      </pc:sldChg>
      <pc:sldChg chg="addSp delSp modSp mod">
        <pc:chgData name="Charlotte Darroch" userId="9f106750-8d02-4476-9336-154caed07294" providerId="ADAL" clId="{839C3CCC-F8FE-4716-A929-74E4A955F116}" dt="2022-11-18T11:22:45.962" v="507" actId="208"/>
        <pc:sldMkLst>
          <pc:docMk/>
          <pc:sldMk cId="3805677961" sldId="258"/>
        </pc:sldMkLst>
        <pc:spChg chg="mod">
          <ac:chgData name="Charlotte Darroch" userId="9f106750-8d02-4476-9336-154caed07294" providerId="ADAL" clId="{839C3CCC-F8FE-4716-A929-74E4A955F116}" dt="2022-11-18T11:22:45.962" v="507" actId="208"/>
          <ac:spMkLst>
            <pc:docMk/>
            <pc:sldMk cId="3805677961" sldId="258"/>
            <ac:spMk id="4" creationId="{519B0262-C27A-41B3-B7EC-071AD5797441}"/>
          </ac:spMkLst>
        </pc:spChg>
        <pc:spChg chg="mod">
          <ac:chgData name="Charlotte Darroch" userId="9f106750-8d02-4476-9336-154caed07294" providerId="ADAL" clId="{839C3CCC-F8FE-4716-A929-74E4A955F116}" dt="2022-11-18T11:17:22.148" v="345" actId="20577"/>
          <ac:spMkLst>
            <pc:docMk/>
            <pc:sldMk cId="3805677961" sldId="258"/>
            <ac:spMk id="5" creationId="{5CCB0D2D-64BC-4C1D-873E-AF1974E70430}"/>
          </ac:spMkLst>
        </pc:spChg>
        <pc:spChg chg="mod">
          <ac:chgData name="Charlotte Darroch" userId="9f106750-8d02-4476-9336-154caed07294" providerId="ADAL" clId="{839C3CCC-F8FE-4716-A929-74E4A955F116}" dt="2022-11-18T11:22:45.962" v="507" actId="208"/>
          <ac:spMkLst>
            <pc:docMk/>
            <pc:sldMk cId="3805677961" sldId="258"/>
            <ac:spMk id="6" creationId="{A17D5C71-F516-4020-A098-B882C968BD5B}"/>
          </ac:spMkLst>
        </pc:spChg>
        <pc:spChg chg="add del mod">
          <ac:chgData name="Charlotte Darroch" userId="9f106750-8d02-4476-9336-154caed07294" providerId="ADAL" clId="{839C3CCC-F8FE-4716-A929-74E4A955F116}" dt="2022-11-18T11:16:19.843" v="233" actId="21"/>
          <ac:spMkLst>
            <pc:docMk/>
            <pc:sldMk cId="3805677961" sldId="258"/>
            <ac:spMk id="8" creationId="{361AD4B9-30B6-41A9-9094-4C5A29BBBE7D}"/>
          </ac:spMkLst>
        </pc:spChg>
        <pc:spChg chg="add mod">
          <ac:chgData name="Charlotte Darroch" userId="9f106750-8d02-4476-9336-154caed07294" providerId="ADAL" clId="{839C3CCC-F8FE-4716-A929-74E4A955F116}" dt="2022-11-18T11:17:28.951" v="354" actId="20577"/>
          <ac:spMkLst>
            <pc:docMk/>
            <pc:sldMk cId="3805677961" sldId="258"/>
            <ac:spMk id="10" creationId="{50FA4CBA-F0A0-41AE-A0F1-7437495EF236}"/>
          </ac:spMkLst>
        </pc:spChg>
        <pc:graphicFrameChg chg="del">
          <ac:chgData name="Charlotte Darroch" userId="9f106750-8d02-4476-9336-154caed07294" providerId="ADAL" clId="{839C3CCC-F8FE-4716-A929-74E4A955F116}" dt="2022-11-18T10:07:08.877" v="20" actId="478"/>
          <ac:graphicFrameMkLst>
            <pc:docMk/>
            <pc:sldMk cId="3805677961" sldId="258"/>
            <ac:graphicFrameMk id="8" creationId="{399C326A-7EDC-42A8-AD3C-4A92E7594E91}"/>
          </ac:graphicFrameMkLst>
        </pc:graphicFrameChg>
        <pc:graphicFrameChg chg="add mod">
          <ac:chgData name="Charlotte Darroch" userId="9f106750-8d02-4476-9336-154caed07294" providerId="ADAL" clId="{839C3CCC-F8FE-4716-A929-74E4A955F116}" dt="2022-11-18T10:07:09.185" v="21"/>
          <ac:graphicFrameMkLst>
            <pc:docMk/>
            <pc:sldMk cId="3805677961" sldId="258"/>
            <ac:graphicFrameMk id="9" creationId="{220634A5-5E4E-4D3A-8551-6B81E090D415}"/>
          </ac:graphicFrameMkLst>
        </pc:graphicFrameChg>
      </pc:sldChg>
      <pc:sldChg chg="addSp delSp modSp mod">
        <pc:chgData name="Charlotte Darroch" userId="9f106750-8d02-4476-9336-154caed07294" providerId="ADAL" clId="{839C3CCC-F8FE-4716-A929-74E4A955F116}" dt="2022-11-18T11:22:35.418" v="506" actId="208"/>
        <pc:sldMkLst>
          <pc:docMk/>
          <pc:sldMk cId="3295731250" sldId="259"/>
        </pc:sldMkLst>
        <pc:spChg chg="mod">
          <ac:chgData name="Charlotte Darroch" userId="9f106750-8d02-4476-9336-154caed07294" providerId="ADAL" clId="{839C3CCC-F8FE-4716-A929-74E4A955F116}" dt="2022-11-18T11:22:35.418" v="506" actId="208"/>
          <ac:spMkLst>
            <pc:docMk/>
            <pc:sldMk cId="3295731250" sldId="259"/>
            <ac:spMk id="4" creationId="{519B0262-C27A-41B3-B7EC-071AD5797441}"/>
          </ac:spMkLst>
        </pc:spChg>
        <pc:spChg chg="mod">
          <ac:chgData name="Charlotte Darroch" userId="9f106750-8d02-4476-9336-154caed07294" providerId="ADAL" clId="{839C3CCC-F8FE-4716-A929-74E4A955F116}" dt="2022-11-18T11:17:44.706" v="385" actId="20577"/>
          <ac:spMkLst>
            <pc:docMk/>
            <pc:sldMk cId="3295731250" sldId="259"/>
            <ac:spMk id="5" creationId="{5CCB0D2D-64BC-4C1D-873E-AF1974E70430}"/>
          </ac:spMkLst>
        </pc:spChg>
        <pc:spChg chg="mod">
          <ac:chgData name="Charlotte Darroch" userId="9f106750-8d02-4476-9336-154caed07294" providerId="ADAL" clId="{839C3CCC-F8FE-4716-A929-74E4A955F116}" dt="2022-11-18T11:22:35.418" v="506" actId="208"/>
          <ac:spMkLst>
            <pc:docMk/>
            <pc:sldMk cId="3295731250" sldId="259"/>
            <ac:spMk id="6" creationId="{A17D5C71-F516-4020-A098-B882C968BD5B}"/>
          </ac:spMkLst>
        </pc:spChg>
        <pc:spChg chg="add mod">
          <ac:chgData name="Charlotte Darroch" userId="9f106750-8d02-4476-9336-154caed07294" providerId="ADAL" clId="{839C3CCC-F8FE-4716-A929-74E4A955F116}" dt="2022-11-18T11:15:00.631" v="231" actId="20577"/>
          <ac:spMkLst>
            <pc:docMk/>
            <pc:sldMk cId="3295731250" sldId="259"/>
            <ac:spMk id="8" creationId="{37CE8050-B0E9-4755-A12D-1B5D12FA1A79}"/>
          </ac:spMkLst>
        </pc:spChg>
        <pc:graphicFrameChg chg="del">
          <ac:chgData name="Charlotte Darroch" userId="9f106750-8d02-4476-9336-154caed07294" providerId="ADAL" clId="{839C3CCC-F8FE-4716-A929-74E4A955F116}" dt="2022-11-18T10:07:04.553" v="18" actId="478"/>
          <ac:graphicFrameMkLst>
            <pc:docMk/>
            <pc:sldMk cId="3295731250" sldId="259"/>
            <ac:graphicFrameMk id="8" creationId="{55F24E6D-EDEE-42C7-945B-7824C635BD8F}"/>
          </ac:graphicFrameMkLst>
        </pc:graphicFrameChg>
        <pc:graphicFrameChg chg="add mod">
          <ac:chgData name="Charlotte Darroch" userId="9f106750-8d02-4476-9336-154caed07294" providerId="ADAL" clId="{839C3CCC-F8FE-4716-A929-74E4A955F116}" dt="2022-11-18T10:07:04.875" v="19"/>
          <ac:graphicFrameMkLst>
            <pc:docMk/>
            <pc:sldMk cId="3295731250" sldId="259"/>
            <ac:graphicFrameMk id="9" creationId="{BAD5581C-9289-430F-9F61-E6B47AF56620}"/>
          </ac:graphicFrameMkLst>
        </pc:graphicFrameChg>
      </pc:sldChg>
      <pc:sldChg chg="addSp delSp modSp mod">
        <pc:chgData name="Charlotte Darroch" userId="9f106750-8d02-4476-9336-154caed07294" providerId="ADAL" clId="{839C3CCC-F8FE-4716-A929-74E4A955F116}" dt="2022-11-18T11:22:26.525" v="505" actId="208"/>
        <pc:sldMkLst>
          <pc:docMk/>
          <pc:sldMk cId="3687967962" sldId="260"/>
        </pc:sldMkLst>
        <pc:spChg chg="mod">
          <ac:chgData name="Charlotte Darroch" userId="9f106750-8d02-4476-9336-154caed07294" providerId="ADAL" clId="{839C3CCC-F8FE-4716-A929-74E4A955F116}" dt="2022-11-18T11:22:26.525" v="505" actId="208"/>
          <ac:spMkLst>
            <pc:docMk/>
            <pc:sldMk cId="3687967962" sldId="260"/>
            <ac:spMk id="4" creationId="{519B0262-C27A-41B3-B7EC-071AD5797441}"/>
          </ac:spMkLst>
        </pc:spChg>
        <pc:spChg chg="mod">
          <ac:chgData name="Charlotte Darroch" userId="9f106750-8d02-4476-9336-154caed07294" providerId="ADAL" clId="{839C3CCC-F8FE-4716-A929-74E4A955F116}" dt="2022-11-18T11:18:03.591" v="428" actId="20577"/>
          <ac:spMkLst>
            <pc:docMk/>
            <pc:sldMk cId="3687967962" sldId="260"/>
            <ac:spMk id="5" creationId="{5CCB0D2D-64BC-4C1D-873E-AF1974E70430}"/>
          </ac:spMkLst>
        </pc:spChg>
        <pc:spChg chg="mod">
          <ac:chgData name="Charlotte Darroch" userId="9f106750-8d02-4476-9336-154caed07294" providerId="ADAL" clId="{839C3CCC-F8FE-4716-A929-74E4A955F116}" dt="2022-11-18T11:22:26.525" v="505" actId="208"/>
          <ac:spMkLst>
            <pc:docMk/>
            <pc:sldMk cId="3687967962" sldId="260"/>
            <ac:spMk id="6" creationId="{A17D5C71-F516-4020-A098-B882C968BD5B}"/>
          </ac:spMkLst>
        </pc:spChg>
        <pc:spChg chg="add mod">
          <ac:chgData name="Charlotte Darroch" userId="9f106750-8d02-4476-9336-154caed07294" providerId="ADAL" clId="{839C3CCC-F8FE-4716-A929-74E4A955F116}" dt="2022-11-18T11:18:14.652" v="457" actId="5793"/>
          <ac:spMkLst>
            <pc:docMk/>
            <pc:sldMk cId="3687967962" sldId="260"/>
            <ac:spMk id="8" creationId="{B38A370A-1057-41E2-A701-CCFC94F867E8}"/>
          </ac:spMkLst>
        </pc:spChg>
        <pc:graphicFrameChg chg="del">
          <ac:chgData name="Charlotte Darroch" userId="9f106750-8d02-4476-9336-154caed07294" providerId="ADAL" clId="{839C3CCC-F8FE-4716-A929-74E4A955F116}" dt="2022-11-18T10:07:00.725" v="16" actId="478"/>
          <ac:graphicFrameMkLst>
            <pc:docMk/>
            <pc:sldMk cId="3687967962" sldId="260"/>
            <ac:graphicFrameMk id="8" creationId="{9A492440-77BF-417C-B851-B323F42AE733}"/>
          </ac:graphicFrameMkLst>
        </pc:graphicFrameChg>
        <pc:graphicFrameChg chg="add mod">
          <ac:chgData name="Charlotte Darroch" userId="9f106750-8d02-4476-9336-154caed07294" providerId="ADAL" clId="{839C3CCC-F8FE-4716-A929-74E4A955F116}" dt="2022-11-18T10:07:00.904" v="17"/>
          <ac:graphicFrameMkLst>
            <pc:docMk/>
            <pc:sldMk cId="3687967962" sldId="260"/>
            <ac:graphicFrameMk id="9" creationId="{69FABB4F-AF5F-4FE5-A3A2-2E5E0A37D1DE}"/>
          </ac:graphicFrameMkLst>
        </pc:graphicFrameChg>
      </pc:sldChg>
      <pc:sldChg chg="addSp modSp mod">
        <pc:chgData name="Charlotte Darroch" userId="9f106750-8d02-4476-9336-154caed07294" providerId="ADAL" clId="{839C3CCC-F8FE-4716-A929-74E4A955F116}" dt="2022-11-18T11:59:20.489" v="510" actId="208"/>
        <pc:sldMkLst>
          <pc:docMk/>
          <pc:sldMk cId="3191273241" sldId="261"/>
        </pc:sldMkLst>
        <pc:spChg chg="mod">
          <ac:chgData name="Charlotte Darroch" userId="9f106750-8d02-4476-9336-154caed07294" providerId="ADAL" clId="{839C3CCC-F8FE-4716-A929-74E4A955F116}" dt="2022-11-18T11:59:20.489" v="510" actId="208"/>
          <ac:spMkLst>
            <pc:docMk/>
            <pc:sldMk cId="3191273241" sldId="261"/>
            <ac:spMk id="4" creationId="{519B0262-C27A-41B3-B7EC-071AD5797441}"/>
          </ac:spMkLst>
        </pc:spChg>
        <pc:spChg chg="mod">
          <ac:chgData name="Charlotte Darroch" userId="9f106750-8d02-4476-9336-154caed07294" providerId="ADAL" clId="{839C3CCC-F8FE-4716-A929-74E4A955F116}" dt="2022-11-18T11:21:50.374" v="493" actId="20577"/>
          <ac:spMkLst>
            <pc:docMk/>
            <pc:sldMk cId="3191273241" sldId="261"/>
            <ac:spMk id="5" creationId="{5CCB0D2D-64BC-4C1D-873E-AF1974E70430}"/>
          </ac:spMkLst>
        </pc:spChg>
        <pc:spChg chg="mod">
          <ac:chgData name="Charlotte Darroch" userId="9f106750-8d02-4476-9336-154caed07294" providerId="ADAL" clId="{839C3CCC-F8FE-4716-A929-74E4A955F116}" dt="2022-11-18T11:59:20.489" v="510" actId="208"/>
          <ac:spMkLst>
            <pc:docMk/>
            <pc:sldMk cId="3191273241" sldId="261"/>
            <ac:spMk id="6" creationId="{A17D5C71-F516-4020-A098-B882C968BD5B}"/>
          </ac:spMkLst>
        </pc:spChg>
        <pc:spChg chg="add mod">
          <ac:chgData name="Charlotte Darroch" userId="9f106750-8d02-4476-9336-154caed07294" providerId="ADAL" clId="{839C3CCC-F8FE-4716-A929-74E4A955F116}" dt="2022-11-18T11:21:55.365" v="503" actId="20577"/>
          <ac:spMkLst>
            <pc:docMk/>
            <pc:sldMk cId="3191273241" sldId="261"/>
            <ac:spMk id="9" creationId="{0657473A-5074-4FC1-A948-D7CF7D849DA3}"/>
          </ac:spMkLst>
        </pc:spChg>
        <pc:graphicFrameChg chg="mod modGraphic">
          <ac:chgData name="Charlotte Darroch" userId="9f106750-8d02-4476-9336-154caed07294" providerId="ADAL" clId="{839C3CCC-F8FE-4716-A929-74E4A955F116}" dt="2022-11-18T09:57:19.692" v="1" actId="1076"/>
          <ac:graphicFrameMkLst>
            <pc:docMk/>
            <pc:sldMk cId="3191273241" sldId="261"/>
            <ac:graphicFrameMk id="8" creationId="{53CE90E4-30B0-4765-AFBB-189BDB8CFB9F}"/>
          </ac:graphicFrameMkLst>
        </pc:graphicFrameChg>
      </pc:sldChg>
    </pc:docChg>
  </pc:docChgLst>
  <pc:docChgLst>
    <pc:chgData name="Sophie Cozens" userId="0571d844-51a6-4252-ba1e-9f955fce5f1b" providerId="ADAL" clId="{DCCF19E8-CC9C-4472-9E60-D5BFB8AF3CA6}"/>
    <pc:docChg chg="undo custSel modSld">
      <pc:chgData name="Sophie Cozens" userId="0571d844-51a6-4252-ba1e-9f955fce5f1b" providerId="ADAL" clId="{DCCF19E8-CC9C-4472-9E60-D5BFB8AF3CA6}" dt="2022-11-21T21:19:44.946" v="9104" actId="1076"/>
      <pc:docMkLst>
        <pc:docMk/>
      </pc:docMkLst>
      <pc:sldChg chg="addSp delSp modSp mod">
        <pc:chgData name="Sophie Cozens" userId="0571d844-51a6-4252-ba1e-9f955fce5f1b" providerId="ADAL" clId="{DCCF19E8-CC9C-4472-9E60-D5BFB8AF3CA6}" dt="2022-11-21T16:38:28.436" v="2063" actId="1076"/>
        <pc:sldMkLst>
          <pc:docMk/>
          <pc:sldMk cId="2817668491" sldId="256"/>
        </pc:sldMkLst>
        <pc:spChg chg="add mod">
          <ac:chgData name="Sophie Cozens" userId="0571d844-51a6-4252-ba1e-9f955fce5f1b" providerId="ADAL" clId="{DCCF19E8-CC9C-4472-9E60-D5BFB8AF3CA6}" dt="2022-11-21T16:38:20.150" v="2061" actId="1076"/>
          <ac:spMkLst>
            <pc:docMk/>
            <pc:sldMk cId="2817668491" sldId="256"/>
            <ac:spMk id="2" creationId="{B24E3B8D-8969-4A4B-81A6-987D179E8E55}"/>
          </ac:spMkLst>
        </pc:spChg>
        <pc:spChg chg="mod">
          <ac:chgData name="Sophie Cozens" userId="0571d844-51a6-4252-ba1e-9f955fce5f1b" providerId="ADAL" clId="{DCCF19E8-CC9C-4472-9E60-D5BFB8AF3CA6}" dt="2022-11-21T16:38:22.865" v="2062" actId="1076"/>
          <ac:spMkLst>
            <pc:docMk/>
            <pc:sldMk cId="2817668491" sldId="256"/>
            <ac:spMk id="6" creationId="{A17D5C71-F516-4020-A098-B882C968BD5B}"/>
          </ac:spMkLst>
        </pc:spChg>
        <pc:spChg chg="mod">
          <ac:chgData name="Sophie Cozens" userId="0571d844-51a6-4252-ba1e-9f955fce5f1b" providerId="ADAL" clId="{DCCF19E8-CC9C-4472-9E60-D5BFB8AF3CA6}" dt="2022-11-21T16:31:26.720" v="1578" actId="1076"/>
          <ac:spMkLst>
            <pc:docMk/>
            <pc:sldMk cId="2817668491" sldId="256"/>
            <ac:spMk id="8" creationId="{49091DA3-61E3-4364-BFBD-6D27B3030071}"/>
          </ac:spMkLst>
        </pc:spChg>
        <pc:spChg chg="add mod">
          <ac:chgData name="Sophie Cozens" userId="0571d844-51a6-4252-ba1e-9f955fce5f1b" providerId="ADAL" clId="{DCCF19E8-CC9C-4472-9E60-D5BFB8AF3CA6}" dt="2022-11-21T16:38:28.436" v="2063" actId="1076"/>
          <ac:spMkLst>
            <pc:docMk/>
            <pc:sldMk cId="2817668491" sldId="256"/>
            <ac:spMk id="12" creationId="{D0666320-CBB1-4209-8315-AD58D1037514}"/>
          </ac:spMkLst>
        </pc:spChg>
        <pc:spChg chg="add mod">
          <ac:chgData name="Sophie Cozens" userId="0571d844-51a6-4252-ba1e-9f955fce5f1b" providerId="ADAL" clId="{DCCF19E8-CC9C-4472-9E60-D5BFB8AF3CA6}" dt="2022-11-21T16:34:24.273" v="1727" actId="1076"/>
          <ac:spMkLst>
            <pc:docMk/>
            <pc:sldMk cId="2817668491" sldId="256"/>
            <ac:spMk id="13" creationId="{C6697CE6-9D55-4E48-996F-578E6C702AEA}"/>
          </ac:spMkLst>
        </pc:spChg>
        <pc:spChg chg="add mod">
          <ac:chgData name="Sophie Cozens" userId="0571d844-51a6-4252-ba1e-9f955fce5f1b" providerId="ADAL" clId="{DCCF19E8-CC9C-4472-9E60-D5BFB8AF3CA6}" dt="2022-11-21T16:34:26.196" v="1728" actId="1076"/>
          <ac:spMkLst>
            <pc:docMk/>
            <pc:sldMk cId="2817668491" sldId="256"/>
            <ac:spMk id="15" creationId="{36D78859-EFD8-4778-A9A4-6C3E4A875786}"/>
          </ac:spMkLst>
        </pc:spChg>
        <pc:spChg chg="add mod">
          <ac:chgData name="Sophie Cozens" userId="0571d844-51a6-4252-ba1e-9f955fce5f1b" providerId="ADAL" clId="{DCCF19E8-CC9C-4472-9E60-D5BFB8AF3CA6}" dt="2022-11-21T16:34:28.749" v="1729" actId="1076"/>
          <ac:spMkLst>
            <pc:docMk/>
            <pc:sldMk cId="2817668491" sldId="256"/>
            <ac:spMk id="16" creationId="{CE503D29-192E-4CEF-881D-B20C77362318}"/>
          </ac:spMkLst>
        </pc:spChg>
        <pc:spChg chg="add mod">
          <ac:chgData name="Sophie Cozens" userId="0571d844-51a6-4252-ba1e-9f955fce5f1b" providerId="ADAL" clId="{DCCF19E8-CC9C-4472-9E60-D5BFB8AF3CA6}" dt="2022-11-21T16:34:20.294" v="1725" actId="1076"/>
          <ac:spMkLst>
            <pc:docMk/>
            <pc:sldMk cId="2817668491" sldId="256"/>
            <ac:spMk id="17" creationId="{29DE6404-64B2-4854-851A-22F2339375C1}"/>
          </ac:spMkLst>
        </pc:spChg>
        <pc:spChg chg="add mod">
          <ac:chgData name="Sophie Cozens" userId="0571d844-51a6-4252-ba1e-9f955fce5f1b" providerId="ADAL" clId="{DCCF19E8-CC9C-4472-9E60-D5BFB8AF3CA6}" dt="2022-11-21T16:34:22.165" v="1726" actId="1076"/>
          <ac:spMkLst>
            <pc:docMk/>
            <pc:sldMk cId="2817668491" sldId="256"/>
            <ac:spMk id="18" creationId="{DCCC6194-8D61-4D68-9F74-34C1452EE7D6}"/>
          </ac:spMkLst>
        </pc:spChg>
        <pc:graphicFrameChg chg="add mod modGraphic">
          <ac:chgData name="Sophie Cozens" userId="0571d844-51a6-4252-ba1e-9f955fce5f1b" providerId="ADAL" clId="{DCCF19E8-CC9C-4472-9E60-D5BFB8AF3CA6}" dt="2022-11-21T16:38:09.452" v="2059" actId="1076"/>
          <ac:graphicFrameMkLst>
            <pc:docMk/>
            <pc:sldMk cId="2817668491" sldId="256"/>
            <ac:graphicFrameMk id="14" creationId="{DC8008A7-9061-4968-ABEB-C0896E73A60D}"/>
          </ac:graphicFrameMkLst>
        </pc:graphicFrameChg>
        <pc:picChg chg="add mod">
          <ac:chgData name="Sophie Cozens" userId="0571d844-51a6-4252-ba1e-9f955fce5f1b" providerId="ADAL" clId="{DCCF19E8-CC9C-4472-9E60-D5BFB8AF3CA6}" dt="2022-11-21T16:34:17.896" v="1724" actId="1076"/>
          <ac:picMkLst>
            <pc:docMk/>
            <pc:sldMk cId="2817668491" sldId="256"/>
            <ac:picMk id="3" creationId="{05FB88CC-8D32-4755-9028-03D1372BBC2A}"/>
          </ac:picMkLst>
        </pc:picChg>
        <pc:picChg chg="add mod">
          <ac:chgData name="Sophie Cozens" userId="0571d844-51a6-4252-ba1e-9f955fce5f1b" providerId="ADAL" clId="{DCCF19E8-CC9C-4472-9E60-D5BFB8AF3CA6}" dt="2022-11-21T15:59:50.331" v="350" actId="1076"/>
          <ac:picMkLst>
            <pc:docMk/>
            <pc:sldMk cId="2817668491" sldId="256"/>
            <ac:picMk id="9" creationId="{5149C4EA-4E01-4ABE-8E1F-6C9A445A9187}"/>
          </ac:picMkLst>
        </pc:picChg>
        <pc:picChg chg="add del mod">
          <ac:chgData name="Sophie Cozens" userId="0571d844-51a6-4252-ba1e-9f955fce5f1b" providerId="ADAL" clId="{DCCF19E8-CC9C-4472-9E60-D5BFB8AF3CA6}" dt="2022-11-21T16:22:03.462" v="884" actId="478"/>
          <ac:picMkLst>
            <pc:docMk/>
            <pc:sldMk cId="2817668491" sldId="256"/>
            <ac:picMk id="11" creationId="{5EAA4894-0942-4178-998F-58298E31FEC6}"/>
          </ac:picMkLst>
        </pc:picChg>
      </pc:sldChg>
      <pc:sldChg chg="addSp modSp mod">
        <pc:chgData name="Sophie Cozens" userId="0571d844-51a6-4252-ba1e-9f955fce5f1b" providerId="ADAL" clId="{DCCF19E8-CC9C-4472-9E60-D5BFB8AF3CA6}" dt="2022-11-21T18:51:32.698" v="3075" actId="14100"/>
        <pc:sldMkLst>
          <pc:docMk/>
          <pc:sldMk cId="1897307364" sldId="257"/>
        </pc:sldMkLst>
        <pc:spChg chg="mod">
          <ac:chgData name="Sophie Cozens" userId="0571d844-51a6-4252-ba1e-9f955fce5f1b" providerId="ADAL" clId="{DCCF19E8-CC9C-4472-9E60-D5BFB8AF3CA6}" dt="2022-11-21T16:44:06.241" v="2195" actId="14100"/>
          <ac:spMkLst>
            <pc:docMk/>
            <pc:sldMk cId="1897307364" sldId="257"/>
            <ac:spMk id="6" creationId="{A17D5C71-F516-4020-A098-B882C968BD5B}"/>
          </ac:spMkLst>
        </pc:spChg>
        <pc:spChg chg="add mod">
          <ac:chgData name="Sophie Cozens" userId="0571d844-51a6-4252-ba1e-9f955fce5f1b" providerId="ADAL" clId="{DCCF19E8-CC9C-4472-9E60-D5BFB8AF3CA6}" dt="2022-11-21T18:51:16.210" v="3070" actId="14100"/>
          <ac:spMkLst>
            <pc:docMk/>
            <pc:sldMk cId="1897307364" sldId="257"/>
            <ac:spMk id="12" creationId="{AF434607-A4A8-487F-ACDC-B9E8DDF05228}"/>
          </ac:spMkLst>
        </pc:spChg>
        <pc:spChg chg="add mod">
          <ac:chgData name="Sophie Cozens" userId="0571d844-51a6-4252-ba1e-9f955fce5f1b" providerId="ADAL" clId="{DCCF19E8-CC9C-4472-9E60-D5BFB8AF3CA6}" dt="2022-11-21T18:46:42.987" v="2564" actId="1076"/>
          <ac:spMkLst>
            <pc:docMk/>
            <pc:sldMk cId="1897307364" sldId="257"/>
            <ac:spMk id="14" creationId="{BABAE37B-9A50-471F-8711-E434B9FE6914}"/>
          </ac:spMkLst>
        </pc:spChg>
        <pc:spChg chg="add mod">
          <ac:chgData name="Sophie Cozens" userId="0571d844-51a6-4252-ba1e-9f955fce5f1b" providerId="ADAL" clId="{DCCF19E8-CC9C-4472-9E60-D5BFB8AF3CA6}" dt="2022-11-21T18:51:25.656" v="3073" actId="14100"/>
          <ac:spMkLst>
            <pc:docMk/>
            <pc:sldMk cId="1897307364" sldId="257"/>
            <ac:spMk id="15" creationId="{144A672E-3026-491A-AFB3-CE1653B1A388}"/>
          </ac:spMkLst>
        </pc:spChg>
        <pc:spChg chg="add mod">
          <ac:chgData name="Sophie Cozens" userId="0571d844-51a6-4252-ba1e-9f955fce5f1b" providerId="ADAL" clId="{DCCF19E8-CC9C-4472-9E60-D5BFB8AF3CA6}" dt="2022-11-21T18:51:23.634" v="3072" actId="14100"/>
          <ac:spMkLst>
            <pc:docMk/>
            <pc:sldMk cId="1897307364" sldId="257"/>
            <ac:spMk id="16" creationId="{DD66CEB8-3B27-46F2-85BE-6A111BC59743}"/>
          </ac:spMkLst>
        </pc:spChg>
        <pc:spChg chg="add mod">
          <ac:chgData name="Sophie Cozens" userId="0571d844-51a6-4252-ba1e-9f955fce5f1b" providerId="ADAL" clId="{DCCF19E8-CC9C-4472-9E60-D5BFB8AF3CA6}" dt="2022-11-21T18:51:28.438" v="3074" actId="14100"/>
          <ac:spMkLst>
            <pc:docMk/>
            <pc:sldMk cId="1897307364" sldId="257"/>
            <ac:spMk id="17" creationId="{D0D31D65-06DA-40AB-BE01-6999F68B0387}"/>
          </ac:spMkLst>
        </pc:spChg>
        <pc:spChg chg="add mod">
          <ac:chgData name="Sophie Cozens" userId="0571d844-51a6-4252-ba1e-9f955fce5f1b" providerId="ADAL" clId="{DCCF19E8-CC9C-4472-9E60-D5BFB8AF3CA6}" dt="2022-11-21T18:51:32.698" v="3075" actId="14100"/>
          <ac:spMkLst>
            <pc:docMk/>
            <pc:sldMk cId="1897307364" sldId="257"/>
            <ac:spMk id="18" creationId="{1AD3FA43-B193-4474-A517-BD29C1A0350C}"/>
          </ac:spMkLst>
        </pc:spChg>
        <pc:spChg chg="add mod">
          <ac:chgData name="Sophie Cozens" userId="0571d844-51a6-4252-ba1e-9f955fce5f1b" providerId="ADAL" clId="{DCCF19E8-CC9C-4472-9E60-D5BFB8AF3CA6}" dt="2022-11-21T18:51:09.266" v="3067" actId="1076"/>
          <ac:spMkLst>
            <pc:docMk/>
            <pc:sldMk cId="1897307364" sldId="257"/>
            <ac:spMk id="21" creationId="{4486CA23-CDA6-4EA3-9DB2-D9183B7AB183}"/>
          </ac:spMkLst>
        </pc:spChg>
        <pc:spChg chg="add mod">
          <ac:chgData name="Sophie Cozens" userId="0571d844-51a6-4252-ba1e-9f955fce5f1b" providerId="ADAL" clId="{DCCF19E8-CC9C-4472-9E60-D5BFB8AF3CA6}" dt="2022-11-21T18:48:22.476" v="2683" actId="1076"/>
          <ac:spMkLst>
            <pc:docMk/>
            <pc:sldMk cId="1897307364" sldId="257"/>
            <ac:spMk id="22" creationId="{C5D6684B-6D67-494A-AF6A-634B34407F6A}"/>
          </ac:spMkLst>
        </pc:spChg>
        <pc:spChg chg="add mod">
          <ac:chgData name="Sophie Cozens" userId="0571d844-51a6-4252-ba1e-9f955fce5f1b" providerId="ADAL" clId="{DCCF19E8-CC9C-4472-9E60-D5BFB8AF3CA6}" dt="2022-11-21T18:48:58.164" v="2776" actId="20577"/>
          <ac:spMkLst>
            <pc:docMk/>
            <pc:sldMk cId="1897307364" sldId="257"/>
            <ac:spMk id="23" creationId="{25BD1432-C96D-4D07-89D7-C7EDC738C368}"/>
          </ac:spMkLst>
        </pc:spChg>
        <pc:spChg chg="add mod">
          <ac:chgData name="Sophie Cozens" userId="0571d844-51a6-4252-ba1e-9f955fce5f1b" providerId="ADAL" clId="{DCCF19E8-CC9C-4472-9E60-D5BFB8AF3CA6}" dt="2022-11-21T18:49:22.627" v="2855" actId="20577"/>
          <ac:spMkLst>
            <pc:docMk/>
            <pc:sldMk cId="1897307364" sldId="257"/>
            <ac:spMk id="24" creationId="{E1A65B9F-3B28-48A4-8777-4B53DB50076E}"/>
          </ac:spMkLst>
        </pc:spChg>
        <pc:spChg chg="add mod">
          <ac:chgData name="Sophie Cozens" userId="0571d844-51a6-4252-ba1e-9f955fce5f1b" providerId="ADAL" clId="{DCCF19E8-CC9C-4472-9E60-D5BFB8AF3CA6}" dt="2022-11-21T18:48:36.642" v="2722" actId="20577"/>
          <ac:spMkLst>
            <pc:docMk/>
            <pc:sldMk cId="1897307364" sldId="257"/>
            <ac:spMk id="25" creationId="{C2378754-73D1-4C66-8500-57B9C49AD695}"/>
          </ac:spMkLst>
        </pc:spChg>
        <pc:spChg chg="add mod">
          <ac:chgData name="Sophie Cozens" userId="0571d844-51a6-4252-ba1e-9f955fce5f1b" providerId="ADAL" clId="{DCCF19E8-CC9C-4472-9E60-D5BFB8AF3CA6}" dt="2022-11-21T18:50:04.412" v="2982" actId="1076"/>
          <ac:spMkLst>
            <pc:docMk/>
            <pc:sldMk cId="1897307364" sldId="257"/>
            <ac:spMk id="26" creationId="{01086B1C-5B35-4E32-A383-F0AA0981BBEA}"/>
          </ac:spMkLst>
        </pc:spChg>
        <pc:spChg chg="add mod">
          <ac:chgData name="Sophie Cozens" userId="0571d844-51a6-4252-ba1e-9f955fce5f1b" providerId="ADAL" clId="{DCCF19E8-CC9C-4472-9E60-D5BFB8AF3CA6}" dt="2022-11-21T18:50:40.671" v="3064" actId="20577"/>
          <ac:spMkLst>
            <pc:docMk/>
            <pc:sldMk cId="1897307364" sldId="257"/>
            <ac:spMk id="27" creationId="{D56CD5BE-1AB5-451B-8093-BE001E0A223D}"/>
          </ac:spMkLst>
        </pc:spChg>
        <pc:picChg chg="add mod">
          <ac:chgData name="Sophie Cozens" userId="0571d844-51a6-4252-ba1e-9f955fce5f1b" providerId="ADAL" clId="{DCCF19E8-CC9C-4472-9E60-D5BFB8AF3CA6}" dt="2022-11-21T16:40:03.892" v="2070" actId="1076"/>
          <ac:picMkLst>
            <pc:docMk/>
            <pc:sldMk cId="1897307364" sldId="257"/>
            <ac:picMk id="3" creationId="{1F20D2BB-041A-44F8-B30C-2E8AF89F6E7B}"/>
          </ac:picMkLst>
        </pc:picChg>
        <pc:picChg chg="add mod">
          <ac:chgData name="Sophie Cozens" userId="0571d844-51a6-4252-ba1e-9f955fce5f1b" providerId="ADAL" clId="{DCCF19E8-CC9C-4472-9E60-D5BFB8AF3CA6}" dt="2022-11-21T18:51:18.406" v="3071" actId="1076"/>
          <ac:picMkLst>
            <pc:docMk/>
            <pc:sldMk cId="1897307364" sldId="257"/>
            <ac:picMk id="11" creationId="{6581454B-796D-475B-A2B4-CBD65EE961CD}"/>
          </ac:picMkLst>
        </pc:picChg>
        <pc:picChg chg="add mod">
          <ac:chgData name="Sophie Cozens" userId="0571d844-51a6-4252-ba1e-9f955fce5f1b" providerId="ADAL" clId="{DCCF19E8-CC9C-4472-9E60-D5BFB8AF3CA6}" dt="2022-11-21T18:51:11" v="3068" actId="1076"/>
          <ac:picMkLst>
            <pc:docMk/>
            <pc:sldMk cId="1897307364" sldId="257"/>
            <ac:picMk id="28" creationId="{57B392E3-9B7F-4FC5-A71D-DEB5E3E71E46}"/>
          </ac:picMkLst>
        </pc:picChg>
        <pc:cxnChg chg="add">
          <ac:chgData name="Sophie Cozens" userId="0571d844-51a6-4252-ba1e-9f955fce5f1b" providerId="ADAL" clId="{DCCF19E8-CC9C-4472-9E60-D5BFB8AF3CA6}" dt="2022-11-21T18:46:59.542" v="2567" actId="11529"/>
          <ac:cxnSpMkLst>
            <pc:docMk/>
            <pc:sldMk cId="1897307364" sldId="257"/>
            <ac:cxnSpMk id="19" creationId="{FA24CDFB-82D6-482C-8BB8-61477D9A3C4D}"/>
          </ac:cxnSpMkLst>
        </pc:cxnChg>
      </pc:sldChg>
      <pc:sldChg chg="addSp delSp modSp mod">
        <pc:chgData name="Sophie Cozens" userId="0571d844-51a6-4252-ba1e-9f955fce5f1b" providerId="ADAL" clId="{DCCF19E8-CC9C-4472-9E60-D5BFB8AF3CA6}" dt="2022-11-21T19:11:26.240" v="4458" actId="1076"/>
        <pc:sldMkLst>
          <pc:docMk/>
          <pc:sldMk cId="3805677961" sldId="258"/>
        </pc:sldMkLst>
        <pc:spChg chg="mod">
          <ac:chgData name="Sophie Cozens" userId="0571d844-51a6-4252-ba1e-9f955fce5f1b" providerId="ADAL" clId="{DCCF19E8-CC9C-4472-9E60-D5BFB8AF3CA6}" dt="2022-11-21T18:58:03.202" v="3441" actId="14100"/>
          <ac:spMkLst>
            <pc:docMk/>
            <pc:sldMk cId="3805677961" sldId="258"/>
            <ac:spMk id="6" creationId="{A17D5C71-F516-4020-A098-B882C968BD5B}"/>
          </ac:spMkLst>
        </pc:spChg>
        <pc:spChg chg="mod">
          <ac:chgData name="Sophie Cozens" userId="0571d844-51a6-4252-ba1e-9f955fce5f1b" providerId="ADAL" clId="{DCCF19E8-CC9C-4472-9E60-D5BFB8AF3CA6}" dt="2022-11-21T19:08:38.964" v="4447" actId="1076"/>
          <ac:spMkLst>
            <pc:docMk/>
            <pc:sldMk cId="3805677961" sldId="258"/>
            <ac:spMk id="10" creationId="{50FA4CBA-F0A0-41AE-A0F1-7437495EF236}"/>
          </ac:spMkLst>
        </pc:spChg>
        <pc:spChg chg="add mod">
          <ac:chgData name="Sophie Cozens" userId="0571d844-51a6-4252-ba1e-9f955fce5f1b" providerId="ADAL" clId="{DCCF19E8-CC9C-4472-9E60-D5BFB8AF3CA6}" dt="2022-11-21T18:59:45.470" v="3465" actId="14100"/>
          <ac:spMkLst>
            <pc:docMk/>
            <pc:sldMk cId="3805677961" sldId="258"/>
            <ac:spMk id="17" creationId="{2D3DD67C-3050-4088-8E1A-F56E78A2CE41}"/>
          </ac:spMkLst>
        </pc:spChg>
        <pc:spChg chg="add mod">
          <ac:chgData name="Sophie Cozens" userId="0571d844-51a6-4252-ba1e-9f955fce5f1b" providerId="ADAL" clId="{DCCF19E8-CC9C-4472-9E60-D5BFB8AF3CA6}" dt="2022-11-21T19:03:03.900" v="3861" actId="20577"/>
          <ac:spMkLst>
            <pc:docMk/>
            <pc:sldMk cId="3805677961" sldId="258"/>
            <ac:spMk id="21" creationId="{FEE3434B-7BD1-46E2-991D-FB65729E70A1}"/>
          </ac:spMkLst>
        </pc:spChg>
        <pc:spChg chg="add mod">
          <ac:chgData name="Sophie Cozens" userId="0571d844-51a6-4252-ba1e-9f955fce5f1b" providerId="ADAL" clId="{DCCF19E8-CC9C-4472-9E60-D5BFB8AF3CA6}" dt="2022-11-21T19:11:26.240" v="4458" actId="1076"/>
          <ac:spMkLst>
            <pc:docMk/>
            <pc:sldMk cId="3805677961" sldId="258"/>
            <ac:spMk id="26" creationId="{D2DC89D2-564A-4037-ACD5-4FFB5BC46A45}"/>
          </ac:spMkLst>
        </pc:spChg>
        <pc:spChg chg="add mod">
          <ac:chgData name="Sophie Cozens" userId="0571d844-51a6-4252-ba1e-9f955fce5f1b" providerId="ADAL" clId="{DCCF19E8-CC9C-4472-9E60-D5BFB8AF3CA6}" dt="2022-11-21T19:04:48.140" v="3974" actId="14100"/>
          <ac:spMkLst>
            <pc:docMk/>
            <pc:sldMk cId="3805677961" sldId="258"/>
            <ac:spMk id="27" creationId="{0B1A0ADF-85DF-4F15-ADAA-9D2B215CAA07}"/>
          </ac:spMkLst>
        </pc:spChg>
        <pc:spChg chg="add mod">
          <ac:chgData name="Sophie Cozens" userId="0571d844-51a6-4252-ba1e-9f955fce5f1b" providerId="ADAL" clId="{DCCF19E8-CC9C-4472-9E60-D5BFB8AF3CA6}" dt="2022-11-21T19:08:41.160" v="4448" actId="1076"/>
          <ac:spMkLst>
            <pc:docMk/>
            <pc:sldMk cId="3805677961" sldId="258"/>
            <ac:spMk id="28" creationId="{08748D5B-C3FC-4E65-A28A-6005CC5CD74A}"/>
          </ac:spMkLst>
        </pc:spChg>
        <pc:spChg chg="add mod">
          <ac:chgData name="Sophie Cozens" userId="0571d844-51a6-4252-ba1e-9f955fce5f1b" providerId="ADAL" clId="{DCCF19E8-CC9C-4472-9E60-D5BFB8AF3CA6}" dt="2022-11-21T19:08:47.253" v="4451" actId="1076"/>
          <ac:spMkLst>
            <pc:docMk/>
            <pc:sldMk cId="3805677961" sldId="258"/>
            <ac:spMk id="29" creationId="{327D32F5-C805-45E1-8AAA-CFE6ABBD17AF}"/>
          </ac:spMkLst>
        </pc:spChg>
        <pc:spChg chg="add mod">
          <ac:chgData name="Sophie Cozens" userId="0571d844-51a6-4252-ba1e-9f955fce5f1b" providerId="ADAL" clId="{DCCF19E8-CC9C-4472-9E60-D5BFB8AF3CA6}" dt="2022-11-21T19:07:36.967" v="4420" actId="14100"/>
          <ac:spMkLst>
            <pc:docMk/>
            <pc:sldMk cId="3805677961" sldId="258"/>
            <ac:spMk id="30" creationId="{07033E1C-2202-4EEB-8190-40CAAFF4F760}"/>
          </ac:spMkLst>
        </pc:spChg>
        <pc:graphicFrameChg chg="add mod modGraphic">
          <ac:chgData name="Sophie Cozens" userId="0571d844-51a6-4252-ba1e-9f955fce5f1b" providerId="ADAL" clId="{DCCF19E8-CC9C-4472-9E60-D5BFB8AF3CA6}" dt="2022-11-21T19:02:44.348" v="3766" actId="1076"/>
          <ac:graphicFrameMkLst>
            <pc:docMk/>
            <pc:sldMk cId="3805677961" sldId="258"/>
            <ac:graphicFrameMk id="19" creationId="{EDE65932-7EAA-42FE-B3ED-FE3668F04666}"/>
          </ac:graphicFrameMkLst>
        </pc:graphicFrameChg>
        <pc:picChg chg="add mod">
          <ac:chgData name="Sophie Cozens" userId="0571d844-51a6-4252-ba1e-9f955fce5f1b" providerId="ADAL" clId="{DCCF19E8-CC9C-4472-9E60-D5BFB8AF3CA6}" dt="2022-11-21T18:58:09.237" v="3443" actId="1076"/>
          <ac:picMkLst>
            <pc:docMk/>
            <pc:sldMk cId="3805677961" sldId="258"/>
            <ac:picMk id="11" creationId="{246C12E1-7321-49E7-9457-D4C447B7935F}"/>
          </ac:picMkLst>
        </pc:picChg>
        <pc:cxnChg chg="add del">
          <ac:chgData name="Sophie Cozens" userId="0571d844-51a6-4252-ba1e-9f955fce5f1b" providerId="ADAL" clId="{DCCF19E8-CC9C-4472-9E60-D5BFB8AF3CA6}" dt="2022-11-21T18:59:52.139" v="3466" actId="478"/>
          <ac:cxnSpMkLst>
            <pc:docMk/>
            <pc:sldMk cId="3805677961" sldId="258"/>
            <ac:cxnSpMk id="3" creationId="{EDC3EFA8-AB92-481E-9FCC-55A80C4AE7C7}"/>
          </ac:cxnSpMkLst>
        </pc:cxnChg>
        <pc:cxnChg chg="add mod">
          <ac:chgData name="Sophie Cozens" userId="0571d844-51a6-4252-ba1e-9f955fce5f1b" providerId="ADAL" clId="{DCCF19E8-CC9C-4472-9E60-D5BFB8AF3CA6}" dt="2022-11-21T19:03:20.148" v="3865" actId="14100"/>
          <ac:cxnSpMkLst>
            <pc:docMk/>
            <pc:sldMk cId="3805677961" sldId="258"/>
            <ac:cxnSpMk id="12" creationId="{BD343CE3-D28D-43EB-871D-7DF681855574}"/>
          </ac:cxnSpMkLst>
        </pc:cxnChg>
        <pc:cxnChg chg="add del mod">
          <ac:chgData name="Sophie Cozens" userId="0571d844-51a6-4252-ba1e-9f955fce5f1b" providerId="ADAL" clId="{DCCF19E8-CC9C-4472-9E60-D5BFB8AF3CA6}" dt="2022-11-21T19:00:02.545" v="3468" actId="478"/>
          <ac:cxnSpMkLst>
            <pc:docMk/>
            <pc:sldMk cId="3805677961" sldId="258"/>
            <ac:cxnSpMk id="14" creationId="{071C3461-11FC-4472-B1D7-D1B9691425D3}"/>
          </ac:cxnSpMkLst>
        </pc:cxnChg>
        <pc:cxnChg chg="add del">
          <ac:chgData name="Sophie Cozens" userId="0571d844-51a6-4252-ba1e-9f955fce5f1b" providerId="ADAL" clId="{DCCF19E8-CC9C-4472-9E60-D5BFB8AF3CA6}" dt="2022-11-21T19:03:44.199" v="3867" actId="478"/>
          <ac:cxnSpMkLst>
            <pc:docMk/>
            <pc:sldMk cId="3805677961" sldId="258"/>
            <ac:cxnSpMk id="24" creationId="{01566537-03C2-453C-86A3-438854E5A2B6}"/>
          </ac:cxnSpMkLst>
        </pc:cxnChg>
        <pc:cxnChg chg="add">
          <ac:chgData name="Sophie Cozens" userId="0571d844-51a6-4252-ba1e-9f955fce5f1b" providerId="ADAL" clId="{DCCF19E8-CC9C-4472-9E60-D5BFB8AF3CA6}" dt="2022-11-21T19:07:55.878" v="4428" actId="11529"/>
          <ac:cxnSpMkLst>
            <pc:docMk/>
            <pc:sldMk cId="3805677961" sldId="258"/>
            <ac:cxnSpMk id="31" creationId="{EB89AFAD-9900-460D-9C4F-BE8C44E32C3F}"/>
          </ac:cxnSpMkLst>
        </pc:cxnChg>
        <pc:cxnChg chg="add mod">
          <ac:chgData name="Sophie Cozens" userId="0571d844-51a6-4252-ba1e-9f955fce5f1b" providerId="ADAL" clId="{DCCF19E8-CC9C-4472-9E60-D5BFB8AF3CA6}" dt="2022-11-21T19:08:29.264" v="4443" actId="14100"/>
          <ac:cxnSpMkLst>
            <pc:docMk/>
            <pc:sldMk cId="3805677961" sldId="258"/>
            <ac:cxnSpMk id="33" creationId="{220857A7-3A39-4329-8938-2E745A656716}"/>
          </ac:cxnSpMkLst>
        </pc:cxnChg>
        <pc:cxnChg chg="add mod">
          <ac:chgData name="Sophie Cozens" userId="0571d844-51a6-4252-ba1e-9f955fce5f1b" providerId="ADAL" clId="{DCCF19E8-CC9C-4472-9E60-D5BFB8AF3CA6}" dt="2022-11-21T19:08:12.955" v="4437" actId="14100"/>
          <ac:cxnSpMkLst>
            <pc:docMk/>
            <pc:sldMk cId="3805677961" sldId="258"/>
            <ac:cxnSpMk id="34" creationId="{02A08D55-A460-4182-8987-DA319D804580}"/>
          </ac:cxnSpMkLst>
        </pc:cxnChg>
        <pc:cxnChg chg="add mod">
          <ac:chgData name="Sophie Cozens" userId="0571d844-51a6-4252-ba1e-9f955fce5f1b" providerId="ADAL" clId="{DCCF19E8-CC9C-4472-9E60-D5BFB8AF3CA6}" dt="2022-11-21T19:08:51.218" v="4453" actId="1076"/>
          <ac:cxnSpMkLst>
            <pc:docMk/>
            <pc:sldMk cId="3805677961" sldId="258"/>
            <ac:cxnSpMk id="35" creationId="{01C29382-02FA-462D-B9F5-94D670812AFF}"/>
          </ac:cxnSpMkLst>
        </pc:cxnChg>
      </pc:sldChg>
      <pc:sldChg chg="addSp delSp modSp mod">
        <pc:chgData name="Sophie Cozens" userId="0571d844-51a6-4252-ba1e-9f955fce5f1b" providerId="ADAL" clId="{DCCF19E8-CC9C-4472-9E60-D5BFB8AF3CA6}" dt="2022-11-21T20:36:49.049" v="6214" actId="1076"/>
        <pc:sldMkLst>
          <pc:docMk/>
          <pc:sldMk cId="3295731250" sldId="259"/>
        </pc:sldMkLst>
        <pc:spChg chg="mod">
          <ac:chgData name="Sophie Cozens" userId="0571d844-51a6-4252-ba1e-9f955fce5f1b" providerId="ADAL" clId="{DCCF19E8-CC9C-4472-9E60-D5BFB8AF3CA6}" dt="2022-11-21T19:55:31.942" v="5498" actId="404"/>
          <ac:spMkLst>
            <pc:docMk/>
            <pc:sldMk cId="3295731250" sldId="259"/>
            <ac:spMk id="6" creationId="{A17D5C71-F516-4020-A098-B882C968BD5B}"/>
          </ac:spMkLst>
        </pc:spChg>
        <pc:spChg chg="add mod">
          <ac:chgData name="Sophie Cozens" userId="0571d844-51a6-4252-ba1e-9f955fce5f1b" providerId="ADAL" clId="{DCCF19E8-CC9C-4472-9E60-D5BFB8AF3CA6}" dt="2022-11-21T19:35:00.659" v="5331" actId="1076"/>
          <ac:spMkLst>
            <pc:docMk/>
            <pc:sldMk cId="3295731250" sldId="259"/>
            <ac:spMk id="12" creationId="{E600224E-37AC-4576-AFB0-55386BA88A6C}"/>
          </ac:spMkLst>
        </pc:spChg>
        <pc:spChg chg="add mod">
          <ac:chgData name="Sophie Cozens" userId="0571d844-51a6-4252-ba1e-9f955fce5f1b" providerId="ADAL" clId="{DCCF19E8-CC9C-4472-9E60-D5BFB8AF3CA6}" dt="2022-11-21T19:35:00.659" v="5331" actId="1076"/>
          <ac:spMkLst>
            <pc:docMk/>
            <pc:sldMk cId="3295731250" sldId="259"/>
            <ac:spMk id="13" creationId="{EBE04042-24B5-4812-AD48-75346040791B}"/>
          </ac:spMkLst>
        </pc:spChg>
        <pc:spChg chg="add del mod">
          <ac:chgData name="Sophie Cozens" userId="0571d844-51a6-4252-ba1e-9f955fce5f1b" providerId="ADAL" clId="{DCCF19E8-CC9C-4472-9E60-D5BFB8AF3CA6}" dt="2022-11-21T19:16:35.090" v="4721" actId="478"/>
          <ac:spMkLst>
            <pc:docMk/>
            <pc:sldMk cId="3295731250" sldId="259"/>
            <ac:spMk id="14" creationId="{175BFD5F-EA20-49C3-839C-E066B655DF9E}"/>
          </ac:spMkLst>
        </pc:spChg>
        <pc:spChg chg="add mod">
          <ac:chgData name="Sophie Cozens" userId="0571d844-51a6-4252-ba1e-9f955fce5f1b" providerId="ADAL" clId="{DCCF19E8-CC9C-4472-9E60-D5BFB8AF3CA6}" dt="2022-11-21T19:35:00.659" v="5331" actId="1076"/>
          <ac:spMkLst>
            <pc:docMk/>
            <pc:sldMk cId="3295731250" sldId="259"/>
            <ac:spMk id="22" creationId="{24D6D089-E191-44D8-9174-33641C6340FC}"/>
          </ac:spMkLst>
        </pc:spChg>
        <pc:spChg chg="add mod">
          <ac:chgData name="Sophie Cozens" userId="0571d844-51a6-4252-ba1e-9f955fce5f1b" providerId="ADAL" clId="{DCCF19E8-CC9C-4472-9E60-D5BFB8AF3CA6}" dt="2022-11-21T20:33:14.742" v="5908" actId="1076"/>
          <ac:spMkLst>
            <pc:docMk/>
            <pc:sldMk cId="3295731250" sldId="259"/>
            <ac:spMk id="23" creationId="{33EC9458-2F8E-4C40-9973-71DB5F5130BE}"/>
          </ac:spMkLst>
        </pc:spChg>
        <pc:spChg chg="add mod">
          <ac:chgData name="Sophie Cozens" userId="0571d844-51a6-4252-ba1e-9f955fce5f1b" providerId="ADAL" clId="{DCCF19E8-CC9C-4472-9E60-D5BFB8AF3CA6}" dt="2022-11-21T20:34:54.494" v="6042" actId="14100"/>
          <ac:spMkLst>
            <pc:docMk/>
            <pc:sldMk cId="3295731250" sldId="259"/>
            <ac:spMk id="24" creationId="{0A28CBDE-6A0D-468E-BAD9-E6E0412A9763}"/>
          </ac:spMkLst>
        </pc:spChg>
        <pc:spChg chg="add mod">
          <ac:chgData name="Sophie Cozens" userId="0571d844-51a6-4252-ba1e-9f955fce5f1b" providerId="ADAL" clId="{DCCF19E8-CC9C-4472-9E60-D5BFB8AF3CA6}" dt="2022-11-21T20:34:47.457" v="6039" actId="1076"/>
          <ac:spMkLst>
            <pc:docMk/>
            <pc:sldMk cId="3295731250" sldId="259"/>
            <ac:spMk id="25" creationId="{59393066-E24C-4215-A4F3-34AB006286F8}"/>
          </ac:spMkLst>
        </pc:spChg>
        <pc:spChg chg="add mod">
          <ac:chgData name="Sophie Cozens" userId="0571d844-51a6-4252-ba1e-9f955fce5f1b" providerId="ADAL" clId="{DCCF19E8-CC9C-4472-9E60-D5BFB8AF3CA6}" dt="2022-11-21T20:35:06.878" v="6047" actId="14100"/>
          <ac:spMkLst>
            <pc:docMk/>
            <pc:sldMk cId="3295731250" sldId="259"/>
            <ac:spMk id="26" creationId="{B00A569F-8601-4902-8D93-B6991007FD8A}"/>
          </ac:spMkLst>
        </pc:spChg>
        <pc:spChg chg="add mod">
          <ac:chgData name="Sophie Cozens" userId="0571d844-51a6-4252-ba1e-9f955fce5f1b" providerId="ADAL" clId="{DCCF19E8-CC9C-4472-9E60-D5BFB8AF3CA6}" dt="2022-11-21T20:35:03.970" v="6046" actId="14100"/>
          <ac:spMkLst>
            <pc:docMk/>
            <pc:sldMk cId="3295731250" sldId="259"/>
            <ac:spMk id="27" creationId="{FA220F9A-8DB5-4205-9D6E-B7044A44AFD9}"/>
          </ac:spMkLst>
        </pc:spChg>
        <pc:spChg chg="add mod">
          <ac:chgData name="Sophie Cozens" userId="0571d844-51a6-4252-ba1e-9f955fce5f1b" providerId="ADAL" clId="{DCCF19E8-CC9C-4472-9E60-D5BFB8AF3CA6}" dt="2022-11-21T20:36:42.969" v="6212" actId="1076"/>
          <ac:spMkLst>
            <pc:docMk/>
            <pc:sldMk cId="3295731250" sldId="259"/>
            <ac:spMk id="28" creationId="{01BF70D6-77D2-450C-9032-9BC03F3ABCD2}"/>
          </ac:spMkLst>
        </pc:spChg>
        <pc:graphicFrameChg chg="add mod modGraphic">
          <ac:chgData name="Sophie Cozens" userId="0571d844-51a6-4252-ba1e-9f955fce5f1b" providerId="ADAL" clId="{DCCF19E8-CC9C-4472-9E60-D5BFB8AF3CA6}" dt="2022-11-21T19:36:41.808" v="5416" actId="14734"/>
          <ac:graphicFrameMkLst>
            <pc:docMk/>
            <pc:sldMk cId="3295731250" sldId="259"/>
            <ac:graphicFrameMk id="17" creationId="{423B94FF-F3CA-4434-8F5C-A79A32856944}"/>
          </ac:graphicFrameMkLst>
        </pc:graphicFrameChg>
        <pc:picChg chg="add mod">
          <ac:chgData name="Sophie Cozens" userId="0571d844-51a6-4252-ba1e-9f955fce5f1b" providerId="ADAL" clId="{DCCF19E8-CC9C-4472-9E60-D5BFB8AF3CA6}" dt="2022-11-21T19:35:10.360" v="5335" actId="1076"/>
          <ac:picMkLst>
            <pc:docMk/>
            <pc:sldMk cId="3295731250" sldId="259"/>
            <ac:picMk id="10" creationId="{964F12EF-519A-4EEA-B7C3-D02EBB915201}"/>
          </ac:picMkLst>
        </pc:picChg>
        <pc:picChg chg="add mod">
          <ac:chgData name="Sophie Cozens" userId="0571d844-51a6-4252-ba1e-9f955fce5f1b" providerId="ADAL" clId="{DCCF19E8-CC9C-4472-9E60-D5BFB8AF3CA6}" dt="2022-11-21T20:36:49.049" v="6214" actId="1076"/>
          <ac:picMkLst>
            <pc:docMk/>
            <pc:sldMk cId="3295731250" sldId="259"/>
            <ac:picMk id="2050" creationId="{D002E4D5-9555-4DE2-A05C-3FBD35D3A612}"/>
          </ac:picMkLst>
        </pc:picChg>
        <pc:cxnChg chg="add mod">
          <ac:chgData name="Sophie Cozens" userId="0571d844-51a6-4252-ba1e-9f955fce5f1b" providerId="ADAL" clId="{DCCF19E8-CC9C-4472-9E60-D5BFB8AF3CA6}" dt="2022-11-21T19:35:03.155" v="5332" actId="1076"/>
          <ac:cxnSpMkLst>
            <pc:docMk/>
            <pc:sldMk cId="3295731250" sldId="259"/>
            <ac:cxnSpMk id="3" creationId="{45DFF5B8-6405-48C5-B0ED-9224EA66E919}"/>
          </ac:cxnSpMkLst>
        </pc:cxnChg>
      </pc:sldChg>
      <pc:sldChg chg="addSp delSp modSp mod">
        <pc:chgData name="Sophie Cozens" userId="0571d844-51a6-4252-ba1e-9f955fce5f1b" providerId="ADAL" clId="{DCCF19E8-CC9C-4472-9E60-D5BFB8AF3CA6}" dt="2022-11-21T21:01:20.317" v="7606" actId="20577"/>
        <pc:sldMkLst>
          <pc:docMk/>
          <pc:sldMk cId="3687967962" sldId="260"/>
        </pc:sldMkLst>
        <pc:spChg chg="mod">
          <ac:chgData name="Sophie Cozens" userId="0571d844-51a6-4252-ba1e-9f955fce5f1b" providerId="ADAL" clId="{DCCF19E8-CC9C-4472-9E60-D5BFB8AF3CA6}" dt="2022-11-21T21:01:20.317" v="7606" actId="20577"/>
          <ac:spMkLst>
            <pc:docMk/>
            <pc:sldMk cId="3687967962" sldId="260"/>
            <ac:spMk id="6" creationId="{A17D5C71-F516-4020-A098-B882C968BD5B}"/>
          </ac:spMkLst>
        </pc:spChg>
        <pc:spChg chg="mod">
          <ac:chgData name="Sophie Cozens" userId="0571d844-51a6-4252-ba1e-9f955fce5f1b" providerId="ADAL" clId="{DCCF19E8-CC9C-4472-9E60-D5BFB8AF3CA6}" dt="2022-11-21T20:37:51.137" v="6224" actId="20577"/>
          <ac:spMkLst>
            <pc:docMk/>
            <pc:sldMk cId="3687967962" sldId="260"/>
            <ac:spMk id="8" creationId="{B38A370A-1057-41E2-A701-CCFC94F867E8}"/>
          </ac:spMkLst>
        </pc:spChg>
        <pc:spChg chg="add mod">
          <ac:chgData name="Sophie Cozens" userId="0571d844-51a6-4252-ba1e-9f955fce5f1b" providerId="ADAL" clId="{DCCF19E8-CC9C-4472-9E60-D5BFB8AF3CA6}" dt="2022-11-21T20:39:52.536" v="6248" actId="1076"/>
          <ac:spMkLst>
            <pc:docMk/>
            <pc:sldMk cId="3687967962" sldId="260"/>
            <ac:spMk id="14" creationId="{9FD1CC27-BF3A-44E1-B923-53B7BCD5996D}"/>
          </ac:spMkLst>
        </pc:spChg>
        <pc:spChg chg="add del mod">
          <ac:chgData name="Sophie Cozens" userId="0571d844-51a6-4252-ba1e-9f955fce5f1b" providerId="ADAL" clId="{DCCF19E8-CC9C-4472-9E60-D5BFB8AF3CA6}" dt="2022-11-21T20:40:43.284" v="6253" actId="478"/>
          <ac:spMkLst>
            <pc:docMk/>
            <pc:sldMk cId="3687967962" sldId="260"/>
            <ac:spMk id="20" creationId="{7A54665C-1675-4AA5-A6D4-1F5181D0374B}"/>
          </ac:spMkLst>
        </pc:spChg>
        <pc:spChg chg="add del mod">
          <ac:chgData name="Sophie Cozens" userId="0571d844-51a6-4252-ba1e-9f955fce5f1b" providerId="ADAL" clId="{DCCF19E8-CC9C-4472-9E60-D5BFB8AF3CA6}" dt="2022-11-21T20:41:56.530" v="6257" actId="478"/>
          <ac:spMkLst>
            <pc:docMk/>
            <pc:sldMk cId="3687967962" sldId="260"/>
            <ac:spMk id="21" creationId="{5FDCE513-9162-4B52-BD98-3CAC446DC31E}"/>
          </ac:spMkLst>
        </pc:spChg>
        <pc:spChg chg="add del mod">
          <ac:chgData name="Sophie Cozens" userId="0571d844-51a6-4252-ba1e-9f955fce5f1b" providerId="ADAL" clId="{DCCF19E8-CC9C-4472-9E60-D5BFB8AF3CA6}" dt="2022-11-21T20:43:02.594" v="6264" actId="478"/>
          <ac:spMkLst>
            <pc:docMk/>
            <pc:sldMk cId="3687967962" sldId="260"/>
            <ac:spMk id="22" creationId="{E244D73B-927D-4A44-B8EB-249E42622826}"/>
          </ac:spMkLst>
        </pc:spChg>
        <pc:spChg chg="add del mod">
          <ac:chgData name="Sophie Cozens" userId="0571d844-51a6-4252-ba1e-9f955fce5f1b" providerId="ADAL" clId="{DCCF19E8-CC9C-4472-9E60-D5BFB8AF3CA6}" dt="2022-11-21T20:44:16.107" v="6272" actId="478"/>
          <ac:spMkLst>
            <pc:docMk/>
            <pc:sldMk cId="3687967962" sldId="260"/>
            <ac:spMk id="28" creationId="{F77EC12D-3324-4224-9C1F-F532EE7DC436}"/>
          </ac:spMkLst>
        </pc:spChg>
        <pc:spChg chg="add del mod">
          <ac:chgData name="Sophie Cozens" userId="0571d844-51a6-4252-ba1e-9f955fce5f1b" providerId="ADAL" clId="{DCCF19E8-CC9C-4472-9E60-D5BFB8AF3CA6}" dt="2022-11-21T20:45:23.177" v="6275" actId="478"/>
          <ac:spMkLst>
            <pc:docMk/>
            <pc:sldMk cId="3687967962" sldId="260"/>
            <ac:spMk id="29" creationId="{C71DC8FF-1624-416F-B8E6-A615ED455CFC}"/>
          </ac:spMkLst>
        </pc:spChg>
        <pc:spChg chg="add del mod">
          <ac:chgData name="Sophie Cozens" userId="0571d844-51a6-4252-ba1e-9f955fce5f1b" providerId="ADAL" clId="{DCCF19E8-CC9C-4472-9E60-D5BFB8AF3CA6}" dt="2022-11-21T20:46:52.953" v="6290" actId="478"/>
          <ac:spMkLst>
            <pc:docMk/>
            <pc:sldMk cId="3687967962" sldId="260"/>
            <ac:spMk id="30" creationId="{C24ECB5B-D06D-4B64-9B7A-F564F80E7877}"/>
          </ac:spMkLst>
        </pc:spChg>
        <pc:spChg chg="add mod">
          <ac:chgData name="Sophie Cozens" userId="0571d844-51a6-4252-ba1e-9f955fce5f1b" providerId="ADAL" clId="{DCCF19E8-CC9C-4472-9E60-D5BFB8AF3CA6}" dt="2022-11-21T20:52:40.228" v="6830" actId="20577"/>
          <ac:spMkLst>
            <pc:docMk/>
            <pc:sldMk cId="3687967962" sldId="260"/>
            <ac:spMk id="33" creationId="{9AA4FB70-0AB7-4B29-BD81-290E53C87885}"/>
          </ac:spMkLst>
        </pc:spChg>
        <pc:spChg chg="add mod">
          <ac:chgData name="Sophie Cozens" userId="0571d844-51a6-4252-ba1e-9f955fce5f1b" providerId="ADAL" clId="{DCCF19E8-CC9C-4472-9E60-D5BFB8AF3CA6}" dt="2022-11-21T20:55:26.857" v="7224" actId="14100"/>
          <ac:spMkLst>
            <pc:docMk/>
            <pc:sldMk cId="3687967962" sldId="260"/>
            <ac:spMk id="34" creationId="{97503B51-71A1-4858-9946-3F67BE772CD7}"/>
          </ac:spMkLst>
        </pc:spChg>
        <pc:spChg chg="add del mod">
          <ac:chgData name="Sophie Cozens" userId="0571d844-51a6-4252-ba1e-9f955fce5f1b" providerId="ADAL" clId="{DCCF19E8-CC9C-4472-9E60-D5BFB8AF3CA6}" dt="2022-11-21T20:57:09.242" v="7407" actId="478"/>
          <ac:spMkLst>
            <pc:docMk/>
            <pc:sldMk cId="3687967962" sldId="260"/>
            <ac:spMk id="35" creationId="{07227EA5-9F28-4D30-B845-0011CD82AC1D}"/>
          </ac:spMkLst>
        </pc:spChg>
        <pc:spChg chg="add del mod">
          <ac:chgData name="Sophie Cozens" userId="0571d844-51a6-4252-ba1e-9f955fce5f1b" providerId="ADAL" clId="{DCCF19E8-CC9C-4472-9E60-D5BFB8AF3CA6}" dt="2022-11-21T20:59:02.553" v="7466" actId="478"/>
          <ac:spMkLst>
            <pc:docMk/>
            <pc:sldMk cId="3687967962" sldId="260"/>
            <ac:spMk id="36" creationId="{564498FC-78BA-447E-86C0-230F039BF8F8}"/>
          </ac:spMkLst>
        </pc:spChg>
        <pc:spChg chg="add mod">
          <ac:chgData name="Sophie Cozens" userId="0571d844-51a6-4252-ba1e-9f955fce5f1b" providerId="ADAL" clId="{DCCF19E8-CC9C-4472-9E60-D5BFB8AF3CA6}" dt="2022-11-21T20:52:53.184" v="6849" actId="20577"/>
          <ac:spMkLst>
            <pc:docMk/>
            <pc:sldMk cId="3687967962" sldId="260"/>
            <ac:spMk id="37" creationId="{F6354521-AE73-4E53-A0E2-82F9960AD316}"/>
          </ac:spMkLst>
        </pc:spChg>
        <pc:spChg chg="add mod">
          <ac:chgData name="Sophie Cozens" userId="0571d844-51a6-4252-ba1e-9f955fce5f1b" providerId="ADAL" clId="{DCCF19E8-CC9C-4472-9E60-D5BFB8AF3CA6}" dt="2022-11-21T20:53:09.923" v="6866" actId="1076"/>
          <ac:spMkLst>
            <pc:docMk/>
            <pc:sldMk cId="3687967962" sldId="260"/>
            <ac:spMk id="38" creationId="{63348C9F-D43E-48A0-B4D4-BCC12A1A9EF5}"/>
          </ac:spMkLst>
        </pc:spChg>
        <pc:spChg chg="add mod">
          <ac:chgData name="Sophie Cozens" userId="0571d844-51a6-4252-ba1e-9f955fce5f1b" providerId="ADAL" clId="{DCCF19E8-CC9C-4472-9E60-D5BFB8AF3CA6}" dt="2022-11-21T20:55:32.204" v="7226" actId="1076"/>
          <ac:spMkLst>
            <pc:docMk/>
            <pc:sldMk cId="3687967962" sldId="260"/>
            <ac:spMk id="40" creationId="{2FC72886-1982-4A91-B121-E989DF0CE80E}"/>
          </ac:spMkLst>
        </pc:spChg>
        <pc:spChg chg="add mod">
          <ac:chgData name="Sophie Cozens" userId="0571d844-51a6-4252-ba1e-9f955fce5f1b" providerId="ADAL" clId="{DCCF19E8-CC9C-4472-9E60-D5BFB8AF3CA6}" dt="2022-11-21T20:55:38.247" v="7228" actId="1076"/>
          <ac:spMkLst>
            <pc:docMk/>
            <pc:sldMk cId="3687967962" sldId="260"/>
            <ac:spMk id="41" creationId="{5BDDE854-4DD4-46D9-BC3A-38B781D16895}"/>
          </ac:spMkLst>
        </pc:spChg>
        <pc:spChg chg="add mod">
          <ac:chgData name="Sophie Cozens" userId="0571d844-51a6-4252-ba1e-9f955fce5f1b" providerId="ADAL" clId="{DCCF19E8-CC9C-4472-9E60-D5BFB8AF3CA6}" dt="2022-11-21T20:56:17.218" v="7361" actId="14100"/>
          <ac:spMkLst>
            <pc:docMk/>
            <pc:sldMk cId="3687967962" sldId="260"/>
            <ac:spMk id="42" creationId="{EDFFA55E-A49A-4148-BE89-0775F48A52C1}"/>
          </ac:spMkLst>
        </pc:spChg>
        <pc:spChg chg="add mod">
          <ac:chgData name="Sophie Cozens" userId="0571d844-51a6-4252-ba1e-9f955fce5f1b" providerId="ADAL" clId="{DCCF19E8-CC9C-4472-9E60-D5BFB8AF3CA6}" dt="2022-11-21T20:56:54.941" v="7404" actId="1076"/>
          <ac:spMkLst>
            <pc:docMk/>
            <pc:sldMk cId="3687967962" sldId="260"/>
            <ac:spMk id="43" creationId="{738DFF95-A080-4CAB-91D5-F4BC25A4624C}"/>
          </ac:spMkLst>
        </pc:spChg>
        <pc:spChg chg="add mod">
          <ac:chgData name="Sophie Cozens" userId="0571d844-51a6-4252-ba1e-9f955fce5f1b" providerId="ADAL" clId="{DCCF19E8-CC9C-4472-9E60-D5BFB8AF3CA6}" dt="2022-11-21T20:59:32.835" v="7476" actId="1076"/>
          <ac:spMkLst>
            <pc:docMk/>
            <pc:sldMk cId="3687967962" sldId="260"/>
            <ac:spMk id="47" creationId="{B446C0F0-3818-4118-AFC3-13D842AD8FF3}"/>
          </ac:spMkLst>
        </pc:spChg>
        <pc:picChg chg="add mod">
          <ac:chgData name="Sophie Cozens" userId="0571d844-51a6-4252-ba1e-9f955fce5f1b" providerId="ADAL" clId="{DCCF19E8-CC9C-4472-9E60-D5BFB8AF3CA6}" dt="2022-11-21T20:39:47.620" v="6247" actId="1076"/>
          <ac:picMkLst>
            <pc:docMk/>
            <pc:sldMk cId="3687967962" sldId="260"/>
            <ac:picMk id="3" creationId="{AEF453A2-5A68-4032-873C-B0AE438603CA}"/>
          </ac:picMkLst>
        </pc:picChg>
        <pc:picChg chg="add mod">
          <ac:chgData name="Sophie Cozens" userId="0571d844-51a6-4252-ba1e-9f955fce5f1b" providerId="ADAL" clId="{DCCF19E8-CC9C-4472-9E60-D5BFB8AF3CA6}" dt="2022-11-21T19:11:48.522" v="4462" actId="167"/>
          <ac:picMkLst>
            <pc:docMk/>
            <pc:sldMk cId="3687967962" sldId="260"/>
            <ac:picMk id="10" creationId="{C6D02AB7-46F0-4FA0-A205-7FFF321D4388}"/>
          </ac:picMkLst>
        </pc:picChg>
        <pc:picChg chg="add del">
          <ac:chgData name="Sophie Cozens" userId="0571d844-51a6-4252-ba1e-9f955fce5f1b" providerId="ADAL" clId="{DCCF19E8-CC9C-4472-9E60-D5BFB8AF3CA6}" dt="2022-11-21T20:39:23.039" v="6231" actId="478"/>
          <ac:picMkLst>
            <pc:docMk/>
            <pc:sldMk cId="3687967962" sldId="260"/>
            <ac:picMk id="12" creationId="{A9683331-B760-4CBF-8ED6-4225A83B23E0}"/>
          </ac:picMkLst>
        </pc:picChg>
        <pc:picChg chg="add mod">
          <ac:chgData name="Sophie Cozens" userId="0571d844-51a6-4252-ba1e-9f955fce5f1b" providerId="ADAL" clId="{DCCF19E8-CC9C-4472-9E60-D5BFB8AF3CA6}" dt="2022-11-21T20:50:47.594" v="6824" actId="688"/>
          <ac:picMkLst>
            <pc:docMk/>
            <pc:sldMk cId="3687967962" sldId="260"/>
            <ac:picMk id="3074" creationId="{1CFB0E66-BF1A-40F9-9AC6-F3FB823D874A}"/>
          </ac:picMkLst>
        </pc:picChg>
        <pc:picChg chg="add del">
          <ac:chgData name="Sophie Cozens" userId="0571d844-51a6-4252-ba1e-9f955fce5f1b" providerId="ADAL" clId="{DCCF19E8-CC9C-4472-9E60-D5BFB8AF3CA6}" dt="2022-11-21T20:51:57.094" v="6827" actId="478"/>
          <ac:picMkLst>
            <pc:docMk/>
            <pc:sldMk cId="3687967962" sldId="260"/>
            <ac:picMk id="3076" creationId="{344DCAC9-D853-49C2-B35C-76B017815CAD}"/>
          </ac:picMkLst>
        </pc:picChg>
        <pc:cxnChg chg="add">
          <ac:chgData name="Sophie Cozens" userId="0571d844-51a6-4252-ba1e-9f955fce5f1b" providerId="ADAL" clId="{DCCF19E8-CC9C-4472-9E60-D5BFB8AF3CA6}" dt="2022-11-21T20:39:59.247" v="6249" actId="11529"/>
          <ac:cxnSpMkLst>
            <pc:docMk/>
            <pc:sldMk cId="3687967962" sldId="260"/>
            <ac:cxnSpMk id="15" creationId="{991100AD-5984-41ED-A8BF-DCA750896E7B}"/>
          </ac:cxnSpMkLst>
        </pc:cxnChg>
        <pc:cxnChg chg="add">
          <ac:chgData name="Sophie Cozens" userId="0571d844-51a6-4252-ba1e-9f955fce5f1b" providerId="ADAL" clId="{DCCF19E8-CC9C-4472-9E60-D5BFB8AF3CA6}" dt="2022-11-21T20:40:15.010" v="6250" actId="11529"/>
          <ac:cxnSpMkLst>
            <pc:docMk/>
            <pc:sldMk cId="3687967962" sldId="260"/>
            <ac:cxnSpMk id="17" creationId="{961F2822-B4CA-474A-95CF-9CF845C870E1}"/>
          </ac:cxnSpMkLst>
        </pc:cxnChg>
        <pc:cxnChg chg="add">
          <ac:chgData name="Sophie Cozens" userId="0571d844-51a6-4252-ba1e-9f955fce5f1b" providerId="ADAL" clId="{DCCF19E8-CC9C-4472-9E60-D5BFB8AF3CA6}" dt="2022-11-21T20:40:25.606" v="6251" actId="11529"/>
          <ac:cxnSpMkLst>
            <pc:docMk/>
            <pc:sldMk cId="3687967962" sldId="260"/>
            <ac:cxnSpMk id="19" creationId="{42C2C60F-0A4B-4D50-AF1C-EDB83A3AB55D}"/>
          </ac:cxnSpMkLst>
        </pc:cxnChg>
        <pc:cxnChg chg="add del mod">
          <ac:chgData name="Sophie Cozens" userId="0571d844-51a6-4252-ba1e-9f955fce5f1b" providerId="ADAL" clId="{DCCF19E8-CC9C-4472-9E60-D5BFB8AF3CA6}" dt="2022-11-21T20:43:40.379" v="6269" actId="478"/>
          <ac:cxnSpMkLst>
            <pc:docMk/>
            <pc:sldMk cId="3687967962" sldId="260"/>
            <ac:cxnSpMk id="24" creationId="{8A1B2FCA-FB06-414F-AFEC-B3258720C788}"/>
          </ac:cxnSpMkLst>
        </pc:cxnChg>
        <pc:cxnChg chg="add del">
          <ac:chgData name="Sophie Cozens" userId="0571d844-51a6-4252-ba1e-9f955fce5f1b" providerId="ADAL" clId="{DCCF19E8-CC9C-4472-9E60-D5BFB8AF3CA6}" dt="2022-11-21T20:46:51.127" v="6289" actId="478"/>
          <ac:cxnSpMkLst>
            <pc:docMk/>
            <pc:sldMk cId="3687967962" sldId="260"/>
            <ac:cxnSpMk id="32" creationId="{EFB9EC9A-0061-4A50-887F-BE7C860EC71D}"/>
          </ac:cxnSpMkLst>
        </pc:cxnChg>
      </pc:sldChg>
      <pc:sldChg chg="addSp delSp modSp mod">
        <pc:chgData name="Sophie Cozens" userId="0571d844-51a6-4252-ba1e-9f955fce5f1b" providerId="ADAL" clId="{DCCF19E8-CC9C-4472-9E60-D5BFB8AF3CA6}" dt="2022-11-21T21:19:44.946" v="9104" actId="1076"/>
        <pc:sldMkLst>
          <pc:docMk/>
          <pc:sldMk cId="3191273241" sldId="261"/>
        </pc:sldMkLst>
        <pc:spChg chg="add del">
          <ac:chgData name="Sophie Cozens" userId="0571d844-51a6-4252-ba1e-9f955fce5f1b" providerId="ADAL" clId="{DCCF19E8-CC9C-4472-9E60-D5BFB8AF3CA6}" dt="2022-11-21T21:02:18.231" v="7610"/>
          <ac:spMkLst>
            <pc:docMk/>
            <pc:sldMk cId="3191273241" sldId="261"/>
            <ac:spMk id="2" creationId="{4A508828-21AE-4984-BEA1-862FA2C4B51B}"/>
          </ac:spMkLst>
        </pc:spChg>
        <pc:spChg chg="add del">
          <ac:chgData name="Sophie Cozens" userId="0571d844-51a6-4252-ba1e-9f955fce5f1b" providerId="ADAL" clId="{DCCF19E8-CC9C-4472-9E60-D5BFB8AF3CA6}" dt="2022-11-21T21:02:21.962" v="7612" actId="478"/>
          <ac:spMkLst>
            <pc:docMk/>
            <pc:sldMk cId="3191273241" sldId="261"/>
            <ac:spMk id="3" creationId="{710E2ECA-846C-4D38-BCC9-8B2B780B1603}"/>
          </ac:spMkLst>
        </pc:spChg>
        <pc:spChg chg="add del mod ord">
          <ac:chgData name="Sophie Cozens" userId="0571d844-51a6-4252-ba1e-9f955fce5f1b" providerId="ADAL" clId="{DCCF19E8-CC9C-4472-9E60-D5BFB8AF3CA6}" dt="2022-11-21T21:15:21.489" v="8845" actId="1076"/>
          <ac:spMkLst>
            <pc:docMk/>
            <pc:sldMk cId="3191273241" sldId="261"/>
            <ac:spMk id="4" creationId="{519B0262-C27A-41B3-B7EC-071AD5797441}"/>
          </ac:spMkLst>
        </pc:spChg>
        <pc:spChg chg="mod">
          <ac:chgData name="Sophie Cozens" userId="0571d844-51a6-4252-ba1e-9f955fce5f1b" providerId="ADAL" clId="{DCCF19E8-CC9C-4472-9E60-D5BFB8AF3CA6}" dt="2022-11-21T21:19:44.946" v="9104" actId="1076"/>
          <ac:spMkLst>
            <pc:docMk/>
            <pc:sldMk cId="3191273241" sldId="261"/>
            <ac:spMk id="6" creationId="{A17D5C71-F516-4020-A098-B882C968BD5B}"/>
          </ac:spMkLst>
        </pc:spChg>
        <pc:spChg chg="add del">
          <ac:chgData name="Sophie Cozens" userId="0571d844-51a6-4252-ba1e-9f955fce5f1b" providerId="ADAL" clId="{DCCF19E8-CC9C-4472-9E60-D5BFB8AF3CA6}" dt="2022-11-21T21:02:30.504" v="7614" actId="478"/>
          <ac:spMkLst>
            <pc:docMk/>
            <pc:sldMk cId="3191273241" sldId="261"/>
            <ac:spMk id="10" creationId="{BD77C324-D4D6-4496-8704-6CF893E6858B}"/>
          </ac:spMkLst>
        </pc:spChg>
        <pc:graphicFrameChg chg="add mod modGraphic">
          <ac:chgData name="Sophie Cozens" userId="0571d844-51a6-4252-ba1e-9f955fce5f1b" providerId="ADAL" clId="{DCCF19E8-CC9C-4472-9E60-D5BFB8AF3CA6}" dt="2022-11-21T21:18:43.603" v="8957" actId="20577"/>
          <ac:graphicFrameMkLst>
            <pc:docMk/>
            <pc:sldMk cId="3191273241" sldId="261"/>
            <ac:graphicFrameMk id="11" creationId="{7DD1A82B-D197-43C1-8BF6-AD276742C1D9}"/>
          </ac:graphicFrameMkLst>
        </pc:graphicFrameChg>
        <pc:picChg chg="add mod">
          <ac:chgData name="Sophie Cozens" userId="0571d844-51a6-4252-ba1e-9f955fce5f1b" providerId="ADAL" clId="{DCCF19E8-CC9C-4472-9E60-D5BFB8AF3CA6}" dt="2022-11-21T21:03:06.167" v="7618" actId="167"/>
          <ac:picMkLst>
            <pc:docMk/>
            <pc:sldMk cId="3191273241" sldId="261"/>
            <ac:picMk id="4104" creationId="{8DBC0547-3E92-460E-8241-2AD5DEE61600}"/>
          </ac:picMkLst>
        </pc:picChg>
        <pc:picChg chg="add del mod">
          <ac:chgData name="Sophie Cozens" userId="0571d844-51a6-4252-ba1e-9f955fce5f1b" providerId="ADAL" clId="{DCCF19E8-CC9C-4472-9E60-D5BFB8AF3CA6}" dt="2022-11-21T21:15:23.089" v="8846"/>
          <ac:picMkLst>
            <pc:docMk/>
            <pc:sldMk cId="3191273241" sldId="261"/>
            <ac:picMk id="4106" creationId="{D06F1E44-72CD-4094-80B8-2762EB5321D2}"/>
          </ac:picMkLst>
        </pc:picChg>
        <pc:picChg chg="add mod">
          <ac:chgData name="Sophie Cozens" userId="0571d844-51a6-4252-ba1e-9f955fce5f1b" providerId="ADAL" clId="{DCCF19E8-CC9C-4472-9E60-D5BFB8AF3CA6}" dt="2022-11-21T21:15:45.518" v="8851" actId="1076"/>
          <ac:picMkLst>
            <pc:docMk/>
            <pc:sldMk cId="3191273241" sldId="261"/>
            <ac:picMk id="4108" creationId="{53544F2A-710C-4D60-B0FD-9219988887DC}"/>
          </ac:picMkLst>
        </pc:picChg>
        <pc:picChg chg="add mod">
          <ac:chgData name="Sophie Cozens" userId="0571d844-51a6-4252-ba1e-9f955fce5f1b" providerId="ADAL" clId="{DCCF19E8-CC9C-4472-9E60-D5BFB8AF3CA6}" dt="2022-11-21T21:16:24.603" v="8856" actId="1076"/>
          <ac:picMkLst>
            <pc:docMk/>
            <pc:sldMk cId="3191273241" sldId="261"/>
            <ac:picMk id="4110" creationId="{87BC3072-729E-4842-926E-6DA7C880AEA4}"/>
          </ac:picMkLst>
        </pc:picChg>
      </pc:sldChg>
    </pc:docChg>
  </pc:docChgLst>
  <pc:docChgLst>
    <pc:chgData name="Kylie Williams" userId="12bc55cc-f7dd-4490-b1de-22134ab77fee" providerId="ADAL" clId="{92A27E4F-7230-4107-B9FF-C6A344ADF83C}"/>
    <pc:docChg chg="addSld">
      <pc:chgData name="Kylie Williams" userId="12bc55cc-f7dd-4490-b1de-22134ab77fee" providerId="ADAL" clId="{92A27E4F-7230-4107-B9FF-C6A344ADF83C}" dt="2023-01-11T14:22:37.452" v="0" actId="680"/>
      <pc:docMkLst>
        <pc:docMk/>
      </pc:docMkLst>
      <pc:sldChg chg="new">
        <pc:chgData name="Kylie Williams" userId="12bc55cc-f7dd-4490-b1de-22134ab77fee" providerId="ADAL" clId="{92A27E4F-7230-4107-B9FF-C6A344ADF83C}" dt="2023-01-11T14:22:37.452" v="0" actId="680"/>
        <pc:sldMkLst>
          <pc:docMk/>
          <pc:sldMk cId="1509677696" sldId="262"/>
        </pc:sldMkLst>
      </pc:sldChg>
    </pc:docChg>
  </pc:docChgLst>
  <pc:docChgLst>
    <pc:chgData name="Rachel Heyes" userId="deed9a2a-878a-437d-906e-f0a12ee26167" providerId="ADAL" clId="{10D521C3-F5FB-4972-A108-7B2069761C8B}"/>
    <pc:docChg chg="undo redo custSel modSld">
      <pc:chgData name="Rachel Heyes" userId="deed9a2a-878a-437d-906e-f0a12ee26167" providerId="ADAL" clId="{10D521C3-F5FB-4972-A108-7B2069761C8B}" dt="2023-01-02T16:28:00.571" v="37" actId="1076"/>
      <pc:docMkLst>
        <pc:docMk/>
      </pc:docMkLst>
      <pc:sldChg chg="modSp">
        <pc:chgData name="Rachel Heyes" userId="deed9a2a-878a-437d-906e-f0a12ee26167" providerId="ADAL" clId="{10D521C3-F5FB-4972-A108-7B2069761C8B}" dt="2023-01-02T16:28:00.571" v="37" actId="1076"/>
        <pc:sldMkLst>
          <pc:docMk/>
          <pc:sldMk cId="2817668491" sldId="256"/>
        </pc:sldMkLst>
        <pc:picChg chg="mod">
          <ac:chgData name="Rachel Heyes" userId="deed9a2a-878a-437d-906e-f0a12ee26167" providerId="ADAL" clId="{10D521C3-F5FB-4972-A108-7B2069761C8B}" dt="2023-01-02T16:28:00.571" v="37" actId="1076"/>
          <ac:picMkLst>
            <pc:docMk/>
            <pc:sldMk cId="2817668491" sldId="256"/>
            <ac:picMk id="3" creationId="{05FB88CC-8D32-4755-9028-03D1372BBC2A}"/>
          </ac:picMkLst>
        </pc:picChg>
      </pc:sldChg>
      <pc:sldChg chg="addSp delSp modSp mod">
        <pc:chgData name="Rachel Heyes" userId="deed9a2a-878a-437d-906e-f0a12ee26167" providerId="ADAL" clId="{10D521C3-F5FB-4972-A108-7B2069761C8B}" dt="2022-11-18T12:44:25.899" v="36" actId="6549"/>
        <pc:sldMkLst>
          <pc:docMk/>
          <pc:sldMk cId="3805677961" sldId="258"/>
        </pc:sldMkLst>
        <pc:spChg chg="mod">
          <ac:chgData name="Rachel Heyes" userId="deed9a2a-878a-437d-906e-f0a12ee26167" providerId="ADAL" clId="{10D521C3-F5FB-4972-A108-7B2069761C8B}" dt="2022-11-18T12:44:25.899" v="36" actId="6549"/>
          <ac:spMkLst>
            <pc:docMk/>
            <pc:sldMk cId="3805677961" sldId="258"/>
            <ac:spMk id="6" creationId="{A17D5C71-F516-4020-A098-B882C968BD5B}"/>
          </ac:spMkLst>
        </pc:spChg>
        <pc:spChg chg="add del mod">
          <ac:chgData name="Rachel Heyes" userId="deed9a2a-878a-437d-906e-f0a12ee26167" providerId="ADAL" clId="{10D521C3-F5FB-4972-A108-7B2069761C8B}" dt="2022-11-18T12:44:10.107" v="34"/>
          <ac:spMkLst>
            <pc:docMk/>
            <pc:sldMk cId="3805677961" sldId="258"/>
            <ac:spMk id="11" creationId="{8C32C028-74C8-49B8-8BF0-CA777013CB13}"/>
          </ac:spMkLst>
        </pc:spChg>
        <pc:spChg chg="add del mod">
          <ac:chgData name="Rachel Heyes" userId="deed9a2a-878a-437d-906e-f0a12ee26167" providerId="ADAL" clId="{10D521C3-F5FB-4972-A108-7B2069761C8B}" dt="2022-11-18T12:44:10.107" v="34"/>
          <ac:spMkLst>
            <pc:docMk/>
            <pc:sldMk cId="3805677961" sldId="258"/>
            <ac:spMk id="13" creationId="{8F884333-D4CA-441E-95D0-B00E011117FD}"/>
          </ac:spMkLst>
        </pc:spChg>
        <pc:picChg chg="add del mod">
          <ac:chgData name="Rachel Heyes" userId="deed9a2a-878a-437d-906e-f0a12ee26167" providerId="ADAL" clId="{10D521C3-F5FB-4972-A108-7B2069761C8B}" dt="2022-11-18T12:44:10.107" v="34"/>
          <ac:picMkLst>
            <pc:docMk/>
            <pc:sldMk cId="3805677961" sldId="258"/>
            <ac:picMk id="12" creationId="{E6D03C83-BA9D-4987-BB7C-B49E58C9AB2D}"/>
          </ac:picMkLst>
        </pc:picChg>
      </pc:sldChg>
    </pc:docChg>
  </pc:docChgLst>
  <pc:docChgLst>
    <pc:chgData name="Rachael Woosey" userId="66f46885-a9b5-4952-89b2-3a7d0aa0723c" providerId="ADAL" clId="{70D83C82-3800-4C32-9327-563FC28CA8F0}"/>
    <pc:docChg chg="delSld">
      <pc:chgData name="Rachael Woosey" userId="66f46885-a9b5-4952-89b2-3a7d0aa0723c" providerId="ADAL" clId="{70D83C82-3800-4C32-9327-563FC28CA8F0}" dt="2023-02-19T15:01:50.056" v="0" actId="47"/>
      <pc:docMkLst>
        <pc:docMk/>
      </pc:docMkLst>
      <pc:sldChg chg="del">
        <pc:chgData name="Rachael Woosey" userId="66f46885-a9b5-4952-89b2-3a7d0aa0723c" providerId="ADAL" clId="{70D83C82-3800-4C32-9327-563FC28CA8F0}" dt="2023-02-19T15:01:50.056" v="0" actId="47"/>
        <pc:sldMkLst>
          <pc:docMk/>
          <pc:sldMk cId="1509677696" sldId="262"/>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7149EE4-8DB3-4AB0-83ED-629520300C77}" type="datetimeFigureOut">
              <a:rPr lang="en-GB" smtClean="0"/>
              <a:t>19/02/2023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1B291A-61A2-4291-AC1E-EC2CD67206AC}" type="slidenum">
              <a:rPr lang="en-GB" smtClean="0"/>
              <a:t>‹#›</a:t>
            </a:fld>
            <a:endParaRPr lang="en-GB"/>
          </a:p>
        </p:txBody>
      </p:sp>
    </p:spTree>
    <p:extLst>
      <p:ext uri="{BB962C8B-B14F-4D97-AF65-F5344CB8AC3E}">
        <p14:creationId xmlns:p14="http://schemas.microsoft.com/office/powerpoint/2010/main" val="1500449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149EE4-8DB3-4AB0-83ED-629520300C77}" type="datetimeFigureOut">
              <a:rPr lang="en-GB" smtClean="0"/>
              <a:t>19/02/2023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1B291A-61A2-4291-AC1E-EC2CD67206AC}" type="slidenum">
              <a:rPr lang="en-GB" smtClean="0"/>
              <a:t>‹#›</a:t>
            </a:fld>
            <a:endParaRPr lang="en-GB"/>
          </a:p>
        </p:txBody>
      </p:sp>
    </p:spTree>
    <p:extLst>
      <p:ext uri="{BB962C8B-B14F-4D97-AF65-F5344CB8AC3E}">
        <p14:creationId xmlns:p14="http://schemas.microsoft.com/office/powerpoint/2010/main" val="724143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149EE4-8DB3-4AB0-83ED-629520300C77}" type="datetimeFigureOut">
              <a:rPr lang="en-GB" smtClean="0"/>
              <a:t>19/02/2023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1B291A-61A2-4291-AC1E-EC2CD67206AC}" type="slidenum">
              <a:rPr lang="en-GB" smtClean="0"/>
              <a:t>‹#›</a:t>
            </a:fld>
            <a:endParaRPr lang="en-GB"/>
          </a:p>
        </p:txBody>
      </p:sp>
    </p:spTree>
    <p:extLst>
      <p:ext uri="{BB962C8B-B14F-4D97-AF65-F5344CB8AC3E}">
        <p14:creationId xmlns:p14="http://schemas.microsoft.com/office/powerpoint/2010/main" val="2861003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149EE4-8DB3-4AB0-83ED-629520300C77}" type="datetimeFigureOut">
              <a:rPr lang="en-GB" smtClean="0"/>
              <a:t>19/02/2023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1B291A-61A2-4291-AC1E-EC2CD67206AC}" type="slidenum">
              <a:rPr lang="en-GB" smtClean="0"/>
              <a:t>‹#›</a:t>
            </a:fld>
            <a:endParaRPr lang="en-GB"/>
          </a:p>
        </p:txBody>
      </p:sp>
    </p:spTree>
    <p:extLst>
      <p:ext uri="{BB962C8B-B14F-4D97-AF65-F5344CB8AC3E}">
        <p14:creationId xmlns:p14="http://schemas.microsoft.com/office/powerpoint/2010/main" val="387613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149EE4-8DB3-4AB0-83ED-629520300C77}" type="datetimeFigureOut">
              <a:rPr lang="en-GB" smtClean="0"/>
              <a:t>19/02/2023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1B291A-61A2-4291-AC1E-EC2CD67206AC}" type="slidenum">
              <a:rPr lang="en-GB" smtClean="0"/>
              <a:t>‹#›</a:t>
            </a:fld>
            <a:endParaRPr lang="en-GB"/>
          </a:p>
        </p:txBody>
      </p:sp>
    </p:spTree>
    <p:extLst>
      <p:ext uri="{BB962C8B-B14F-4D97-AF65-F5344CB8AC3E}">
        <p14:creationId xmlns:p14="http://schemas.microsoft.com/office/powerpoint/2010/main" val="1858617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7149EE4-8DB3-4AB0-83ED-629520300C77}" type="datetimeFigureOut">
              <a:rPr lang="en-GB" smtClean="0"/>
              <a:t>19/02/2023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1B291A-61A2-4291-AC1E-EC2CD67206AC}" type="slidenum">
              <a:rPr lang="en-GB" smtClean="0"/>
              <a:t>‹#›</a:t>
            </a:fld>
            <a:endParaRPr lang="en-GB"/>
          </a:p>
        </p:txBody>
      </p:sp>
    </p:spTree>
    <p:extLst>
      <p:ext uri="{BB962C8B-B14F-4D97-AF65-F5344CB8AC3E}">
        <p14:creationId xmlns:p14="http://schemas.microsoft.com/office/powerpoint/2010/main" val="998275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7149EE4-8DB3-4AB0-83ED-629520300C77}" type="datetimeFigureOut">
              <a:rPr lang="en-GB" smtClean="0"/>
              <a:t>19/02/2023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B1B291A-61A2-4291-AC1E-EC2CD67206AC}" type="slidenum">
              <a:rPr lang="en-GB" smtClean="0"/>
              <a:t>‹#›</a:t>
            </a:fld>
            <a:endParaRPr lang="en-GB"/>
          </a:p>
        </p:txBody>
      </p:sp>
    </p:spTree>
    <p:extLst>
      <p:ext uri="{BB962C8B-B14F-4D97-AF65-F5344CB8AC3E}">
        <p14:creationId xmlns:p14="http://schemas.microsoft.com/office/powerpoint/2010/main" val="2328702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7149EE4-8DB3-4AB0-83ED-629520300C77}" type="datetimeFigureOut">
              <a:rPr lang="en-GB" smtClean="0"/>
              <a:t>19/02/2023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B1B291A-61A2-4291-AC1E-EC2CD67206AC}" type="slidenum">
              <a:rPr lang="en-GB" smtClean="0"/>
              <a:t>‹#›</a:t>
            </a:fld>
            <a:endParaRPr lang="en-GB"/>
          </a:p>
        </p:txBody>
      </p:sp>
    </p:spTree>
    <p:extLst>
      <p:ext uri="{BB962C8B-B14F-4D97-AF65-F5344CB8AC3E}">
        <p14:creationId xmlns:p14="http://schemas.microsoft.com/office/powerpoint/2010/main" val="2902652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149EE4-8DB3-4AB0-83ED-629520300C77}" type="datetimeFigureOut">
              <a:rPr lang="en-GB" smtClean="0"/>
              <a:t>19/02/2023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B1B291A-61A2-4291-AC1E-EC2CD67206AC}" type="slidenum">
              <a:rPr lang="en-GB" smtClean="0"/>
              <a:t>‹#›</a:t>
            </a:fld>
            <a:endParaRPr lang="en-GB"/>
          </a:p>
        </p:txBody>
      </p:sp>
    </p:spTree>
    <p:extLst>
      <p:ext uri="{BB962C8B-B14F-4D97-AF65-F5344CB8AC3E}">
        <p14:creationId xmlns:p14="http://schemas.microsoft.com/office/powerpoint/2010/main" val="2974977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7149EE4-8DB3-4AB0-83ED-629520300C77}" type="datetimeFigureOut">
              <a:rPr lang="en-GB" smtClean="0"/>
              <a:t>19/02/2023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1B291A-61A2-4291-AC1E-EC2CD67206AC}" type="slidenum">
              <a:rPr lang="en-GB" smtClean="0"/>
              <a:t>‹#›</a:t>
            </a:fld>
            <a:endParaRPr lang="en-GB"/>
          </a:p>
        </p:txBody>
      </p:sp>
    </p:spTree>
    <p:extLst>
      <p:ext uri="{BB962C8B-B14F-4D97-AF65-F5344CB8AC3E}">
        <p14:creationId xmlns:p14="http://schemas.microsoft.com/office/powerpoint/2010/main" val="3403618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7149EE4-8DB3-4AB0-83ED-629520300C77}" type="datetimeFigureOut">
              <a:rPr lang="en-GB" smtClean="0"/>
              <a:t>19/02/2023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1B291A-61A2-4291-AC1E-EC2CD67206AC}" type="slidenum">
              <a:rPr lang="en-GB" smtClean="0"/>
              <a:t>‹#›</a:t>
            </a:fld>
            <a:endParaRPr lang="en-GB"/>
          </a:p>
        </p:txBody>
      </p:sp>
    </p:spTree>
    <p:extLst>
      <p:ext uri="{BB962C8B-B14F-4D97-AF65-F5344CB8AC3E}">
        <p14:creationId xmlns:p14="http://schemas.microsoft.com/office/powerpoint/2010/main" val="1698598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07149EE4-8DB3-4AB0-83ED-629520300C77}" type="datetimeFigureOut">
              <a:rPr lang="en-GB" smtClean="0"/>
              <a:t>19/02/2023</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AB1B291A-61A2-4291-AC1E-EC2CD67206AC}" type="slidenum">
              <a:rPr lang="en-GB" smtClean="0"/>
              <a:t>‹#›</a:t>
            </a:fld>
            <a:endParaRPr lang="en-GB"/>
          </a:p>
        </p:txBody>
      </p:sp>
    </p:spTree>
    <p:extLst>
      <p:ext uri="{BB962C8B-B14F-4D97-AF65-F5344CB8AC3E}">
        <p14:creationId xmlns:p14="http://schemas.microsoft.com/office/powerpoint/2010/main" val="3350667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19B0262-C27A-41B3-B7EC-071AD5797441}"/>
              </a:ext>
            </a:extLst>
          </p:cNvPr>
          <p:cNvSpPr/>
          <p:nvPr/>
        </p:nvSpPr>
        <p:spPr>
          <a:xfrm>
            <a:off x="147804" y="136642"/>
            <a:ext cx="6573036" cy="9632198"/>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a:p>
        </p:txBody>
      </p:sp>
      <p:sp>
        <p:nvSpPr>
          <p:cNvPr id="5" name="Rectangle 4">
            <a:extLst>
              <a:ext uri="{FF2B5EF4-FFF2-40B4-BE49-F238E27FC236}">
                <a16:creationId xmlns:a16="http://schemas.microsoft.com/office/drawing/2014/main" id="{5CCB0D2D-64BC-4C1D-873E-AF1974E70430}"/>
              </a:ext>
            </a:extLst>
          </p:cNvPr>
          <p:cNvSpPr/>
          <p:nvPr/>
        </p:nvSpPr>
        <p:spPr>
          <a:xfrm>
            <a:off x="147804" y="136642"/>
            <a:ext cx="6573036" cy="1538883"/>
          </a:xfrm>
          <a:prstGeom prst="rect">
            <a:avLst/>
          </a:prstGeom>
          <a:noFill/>
        </p:spPr>
        <p:txBody>
          <a:bodyPr wrap="square" lIns="91440" tIns="45720" rIns="91440" bIns="45720">
            <a:spAutoFit/>
          </a:bodyPr>
          <a:lstStyle/>
          <a:p>
            <a:pPr algn="ctr"/>
            <a:r>
              <a:rPr lang="en-US" sz="32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Kristen ITC" panose="03050502040202030202" pitchFamily="66" charset="0"/>
              </a:rPr>
              <a:t>Year 5 – Autumn A</a:t>
            </a:r>
          </a:p>
          <a:p>
            <a:pPr algn="ctr"/>
            <a:r>
              <a:rPr lang="en-US" sz="31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Kristen ITC" panose="03050502040202030202" pitchFamily="66" charset="0"/>
              </a:rPr>
              <a:t>Why is it sometimes difficult </a:t>
            </a:r>
          </a:p>
          <a:p>
            <a:pPr algn="ctr"/>
            <a:r>
              <a:rPr lang="en-US" sz="31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Kristen ITC" panose="03050502040202030202" pitchFamily="66" charset="0"/>
              </a:rPr>
              <a:t>to do the right thing?</a:t>
            </a:r>
            <a:endParaRPr lang="en-US" sz="31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Kristen ITC" panose="03050502040202030202" pitchFamily="66" charset="0"/>
            </a:endParaRPr>
          </a:p>
        </p:txBody>
      </p:sp>
      <p:pic>
        <p:nvPicPr>
          <p:cNvPr id="1026" name="Picture 2" descr="Bleak Hill Primary School Logo">
            <a:extLst>
              <a:ext uri="{FF2B5EF4-FFF2-40B4-BE49-F238E27FC236}">
                <a16:creationId xmlns:a16="http://schemas.microsoft.com/office/drawing/2014/main" id="{7F8A8C36-A793-4B43-A3E1-81C2C9DDD2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 y="274320"/>
            <a:ext cx="624840" cy="6248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Bleak Hill Primary School Logo">
            <a:extLst>
              <a:ext uri="{FF2B5EF4-FFF2-40B4-BE49-F238E27FC236}">
                <a16:creationId xmlns:a16="http://schemas.microsoft.com/office/drawing/2014/main" id="{210D4D27-F2C5-46D3-B224-B1D2C98DBB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5356" y="274320"/>
            <a:ext cx="624840" cy="62484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17D5C71-F516-4020-A098-B882C968BD5B}"/>
              </a:ext>
            </a:extLst>
          </p:cNvPr>
          <p:cNvSpPr txBox="1"/>
          <p:nvPr/>
        </p:nvSpPr>
        <p:spPr>
          <a:xfrm>
            <a:off x="384810" y="1598444"/>
            <a:ext cx="5304790" cy="1384995"/>
          </a:xfrm>
          <a:custGeom>
            <a:avLst/>
            <a:gdLst>
              <a:gd name="connsiteX0" fmla="*/ 0 w 5304790"/>
              <a:gd name="connsiteY0" fmla="*/ 0 h 1384995"/>
              <a:gd name="connsiteX1" fmla="*/ 536373 w 5304790"/>
              <a:gd name="connsiteY1" fmla="*/ 0 h 1384995"/>
              <a:gd name="connsiteX2" fmla="*/ 1178842 w 5304790"/>
              <a:gd name="connsiteY2" fmla="*/ 0 h 1384995"/>
              <a:gd name="connsiteX3" fmla="*/ 1874359 w 5304790"/>
              <a:gd name="connsiteY3" fmla="*/ 0 h 1384995"/>
              <a:gd name="connsiteX4" fmla="*/ 2357684 w 5304790"/>
              <a:gd name="connsiteY4" fmla="*/ 0 h 1384995"/>
              <a:gd name="connsiteX5" fmla="*/ 2894058 w 5304790"/>
              <a:gd name="connsiteY5" fmla="*/ 0 h 1384995"/>
              <a:gd name="connsiteX6" fmla="*/ 3589575 w 5304790"/>
              <a:gd name="connsiteY6" fmla="*/ 0 h 1384995"/>
              <a:gd name="connsiteX7" fmla="*/ 4125948 w 5304790"/>
              <a:gd name="connsiteY7" fmla="*/ 0 h 1384995"/>
              <a:gd name="connsiteX8" fmla="*/ 4715369 w 5304790"/>
              <a:gd name="connsiteY8" fmla="*/ 0 h 1384995"/>
              <a:gd name="connsiteX9" fmla="*/ 5304790 w 5304790"/>
              <a:gd name="connsiteY9" fmla="*/ 0 h 1384995"/>
              <a:gd name="connsiteX10" fmla="*/ 5304790 w 5304790"/>
              <a:gd name="connsiteY10" fmla="*/ 447815 h 1384995"/>
              <a:gd name="connsiteX11" fmla="*/ 5304790 w 5304790"/>
              <a:gd name="connsiteY11" fmla="*/ 881780 h 1384995"/>
              <a:gd name="connsiteX12" fmla="*/ 5304790 w 5304790"/>
              <a:gd name="connsiteY12" fmla="*/ 1384995 h 1384995"/>
              <a:gd name="connsiteX13" fmla="*/ 4609273 w 5304790"/>
              <a:gd name="connsiteY13" fmla="*/ 1384995 h 1384995"/>
              <a:gd name="connsiteX14" fmla="*/ 4019852 w 5304790"/>
              <a:gd name="connsiteY14" fmla="*/ 1384995 h 1384995"/>
              <a:gd name="connsiteX15" fmla="*/ 3483479 w 5304790"/>
              <a:gd name="connsiteY15" fmla="*/ 1384995 h 1384995"/>
              <a:gd name="connsiteX16" fmla="*/ 2841010 w 5304790"/>
              <a:gd name="connsiteY16" fmla="*/ 1384995 h 1384995"/>
              <a:gd name="connsiteX17" fmla="*/ 2145493 w 5304790"/>
              <a:gd name="connsiteY17" fmla="*/ 1384995 h 1384995"/>
              <a:gd name="connsiteX18" fmla="*/ 1503024 w 5304790"/>
              <a:gd name="connsiteY18" fmla="*/ 1384995 h 1384995"/>
              <a:gd name="connsiteX19" fmla="*/ 1072746 w 5304790"/>
              <a:gd name="connsiteY19" fmla="*/ 1384995 h 1384995"/>
              <a:gd name="connsiteX20" fmla="*/ 0 w 5304790"/>
              <a:gd name="connsiteY20" fmla="*/ 1384995 h 1384995"/>
              <a:gd name="connsiteX21" fmla="*/ 0 w 5304790"/>
              <a:gd name="connsiteY21" fmla="*/ 951030 h 1384995"/>
              <a:gd name="connsiteX22" fmla="*/ 0 w 5304790"/>
              <a:gd name="connsiteY22" fmla="*/ 461665 h 1384995"/>
              <a:gd name="connsiteX23" fmla="*/ 0 w 5304790"/>
              <a:gd name="connsiteY23" fmla="*/ 0 h 138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4790" h="1384995" fill="none" extrusionOk="0">
                <a:moveTo>
                  <a:pt x="0" y="0"/>
                </a:moveTo>
                <a:cubicBezTo>
                  <a:pt x="265954" y="-55951"/>
                  <a:pt x="360185" y="44876"/>
                  <a:pt x="536373" y="0"/>
                </a:cubicBezTo>
                <a:cubicBezTo>
                  <a:pt x="712561" y="-44876"/>
                  <a:pt x="956565" y="109"/>
                  <a:pt x="1178842" y="0"/>
                </a:cubicBezTo>
                <a:cubicBezTo>
                  <a:pt x="1401119" y="-109"/>
                  <a:pt x="1626936" y="12445"/>
                  <a:pt x="1874359" y="0"/>
                </a:cubicBezTo>
                <a:cubicBezTo>
                  <a:pt x="2121782" y="-12445"/>
                  <a:pt x="2144975" y="4054"/>
                  <a:pt x="2357684" y="0"/>
                </a:cubicBezTo>
                <a:cubicBezTo>
                  <a:pt x="2570393" y="-4054"/>
                  <a:pt x="2730501" y="12448"/>
                  <a:pt x="2894058" y="0"/>
                </a:cubicBezTo>
                <a:cubicBezTo>
                  <a:pt x="3057615" y="-12448"/>
                  <a:pt x="3267465" y="15231"/>
                  <a:pt x="3589575" y="0"/>
                </a:cubicBezTo>
                <a:cubicBezTo>
                  <a:pt x="3911685" y="-15231"/>
                  <a:pt x="3949498" y="33238"/>
                  <a:pt x="4125948" y="0"/>
                </a:cubicBezTo>
                <a:cubicBezTo>
                  <a:pt x="4302398" y="-33238"/>
                  <a:pt x="4466169" y="31855"/>
                  <a:pt x="4715369" y="0"/>
                </a:cubicBezTo>
                <a:cubicBezTo>
                  <a:pt x="4964569" y="-31855"/>
                  <a:pt x="5125565" y="31244"/>
                  <a:pt x="5304790" y="0"/>
                </a:cubicBezTo>
                <a:cubicBezTo>
                  <a:pt x="5328812" y="193928"/>
                  <a:pt x="5261919" y="348122"/>
                  <a:pt x="5304790" y="447815"/>
                </a:cubicBezTo>
                <a:cubicBezTo>
                  <a:pt x="5347661" y="547508"/>
                  <a:pt x="5259583" y="699553"/>
                  <a:pt x="5304790" y="881780"/>
                </a:cubicBezTo>
                <a:cubicBezTo>
                  <a:pt x="5349997" y="1064008"/>
                  <a:pt x="5300240" y="1247192"/>
                  <a:pt x="5304790" y="1384995"/>
                </a:cubicBezTo>
                <a:cubicBezTo>
                  <a:pt x="5120158" y="1466668"/>
                  <a:pt x="4750840" y="1337256"/>
                  <a:pt x="4609273" y="1384995"/>
                </a:cubicBezTo>
                <a:cubicBezTo>
                  <a:pt x="4467706" y="1432734"/>
                  <a:pt x="4277390" y="1340833"/>
                  <a:pt x="4019852" y="1384995"/>
                </a:cubicBezTo>
                <a:cubicBezTo>
                  <a:pt x="3762314" y="1429157"/>
                  <a:pt x="3721409" y="1330324"/>
                  <a:pt x="3483479" y="1384995"/>
                </a:cubicBezTo>
                <a:cubicBezTo>
                  <a:pt x="3245549" y="1439666"/>
                  <a:pt x="3116476" y="1361856"/>
                  <a:pt x="2841010" y="1384995"/>
                </a:cubicBezTo>
                <a:cubicBezTo>
                  <a:pt x="2565544" y="1408134"/>
                  <a:pt x="2330318" y="1305700"/>
                  <a:pt x="2145493" y="1384995"/>
                </a:cubicBezTo>
                <a:cubicBezTo>
                  <a:pt x="1960668" y="1464290"/>
                  <a:pt x="1768905" y="1320929"/>
                  <a:pt x="1503024" y="1384995"/>
                </a:cubicBezTo>
                <a:cubicBezTo>
                  <a:pt x="1237143" y="1449061"/>
                  <a:pt x="1166285" y="1348571"/>
                  <a:pt x="1072746" y="1384995"/>
                </a:cubicBezTo>
                <a:cubicBezTo>
                  <a:pt x="979207" y="1421419"/>
                  <a:pt x="246617" y="1378774"/>
                  <a:pt x="0" y="1384995"/>
                </a:cubicBezTo>
                <a:cubicBezTo>
                  <a:pt x="-40155" y="1213687"/>
                  <a:pt x="7401" y="1138547"/>
                  <a:pt x="0" y="951030"/>
                </a:cubicBezTo>
                <a:cubicBezTo>
                  <a:pt x="-7401" y="763513"/>
                  <a:pt x="16121" y="636545"/>
                  <a:pt x="0" y="461665"/>
                </a:cubicBezTo>
                <a:cubicBezTo>
                  <a:pt x="-16121" y="286785"/>
                  <a:pt x="37002" y="94337"/>
                  <a:pt x="0" y="0"/>
                </a:cubicBezTo>
                <a:close/>
              </a:path>
              <a:path w="5304790" h="1384995" stroke="0" extrusionOk="0">
                <a:moveTo>
                  <a:pt x="0" y="0"/>
                </a:moveTo>
                <a:cubicBezTo>
                  <a:pt x="163920" y="-39780"/>
                  <a:pt x="308118" y="45481"/>
                  <a:pt x="430277" y="0"/>
                </a:cubicBezTo>
                <a:cubicBezTo>
                  <a:pt x="552436" y="-45481"/>
                  <a:pt x="727560" y="55527"/>
                  <a:pt x="1019699" y="0"/>
                </a:cubicBezTo>
                <a:cubicBezTo>
                  <a:pt x="1311838" y="-55527"/>
                  <a:pt x="1400948" y="17141"/>
                  <a:pt x="1715215" y="0"/>
                </a:cubicBezTo>
                <a:cubicBezTo>
                  <a:pt x="2029482" y="-17141"/>
                  <a:pt x="2135357" y="38944"/>
                  <a:pt x="2251589" y="0"/>
                </a:cubicBezTo>
                <a:cubicBezTo>
                  <a:pt x="2367821" y="-38944"/>
                  <a:pt x="2669806" y="61450"/>
                  <a:pt x="2787962" y="0"/>
                </a:cubicBezTo>
                <a:cubicBezTo>
                  <a:pt x="2906118" y="-61450"/>
                  <a:pt x="3183415" y="56462"/>
                  <a:pt x="3430431" y="0"/>
                </a:cubicBezTo>
                <a:cubicBezTo>
                  <a:pt x="3677447" y="-56462"/>
                  <a:pt x="3718066" y="14213"/>
                  <a:pt x="3860708" y="0"/>
                </a:cubicBezTo>
                <a:cubicBezTo>
                  <a:pt x="4003350" y="-14213"/>
                  <a:pt x="4205207" y="64654"/>
                  <a:pt x="4450129" y="0"/>
                </a:cubicBezTo>
                <a:cubicBezTo>
                  <a:pt x="4695051" y="-64654"/>
                  <a:pt x="4902222" y="5966"/>
                  <a:pt x="5304790" y="0"/>
                </a:cubicBezTo>
                <a:cubicBezTo>
                  <a:pt x="5336983" y="207181"/>
                  <a:pt x="5263645" y="327837"/>
                  <a:pt x="5304790" y="447815"/>
                </a:cubicBezTo>
                <a:cubicBezTo>
                  <a:pt x="5345935" y="567793"/>
                  <a:pt x="5289129" y="665316"/>
                  <a:pt x="5304790" y="881780"/>
                </a:cubicBezTo>
                <a:cubicBezTo>
                  <a:pt x="5320451" y="1098245"/>
                  <a:pt x="5276859" y="1165848"/>
                  <a:pt x="5304790" y="1384995"/>
                </a:cubicBezTo>
                <a:cubicBezTo>
                  <a:pt x="5005633" y="1430803"/>
                  <a:pt x="4817964" y="1350623"/>
                  <a:pt x="4662321" y="1384995"/>
                </a:cubicBezTo>
                <a:cubicBezTo>
                  <a:pt x="4506678" y="1419367"/>
                  <a:pt x="4364602" y="1347958"/>
                  <a:pt x="4178996" y="1384995"/>
                </a:cubicBezTo>
                <a:cubicBezTo>
                  <a:pt x="3993391" y="1422032"/>
                  <a:pt x="3725346" y="1315946"/>
                  <a:pt x="3589575" y="1384995"/>
                </a:cubicBezTo>
                <a:cubicBezTo>
                  <a:pt x="3453804" y="1454044"/>
                  <a:pt x="3222294" y="1372711"/>
                  <a:pt x="3053201" y="1384995"/>
                </a:cubicBezTo>
                <a:cubicBezTo>
                  <a:pt x="2884108" y="1397279"/>
                  <a:pt x="2716796" y="1345595"/>
                  <a:pt x="2622924" y="1384995"/>
                </a:cubicBezTo>
                <a:cubicBezTo>
                  <a:pt x="2529052" y="1424395"/>
                  <a:pt x="2261758" y="1307953"/>
                  <a:pt x="1927407" y="1384995"/>
                </a:cubicBezTo>
                <a:cubicBezTo>
                  <a:pt x="1593056" y="1462037"/>
                  <a:pt x="1584557" y="1361610"/>
                  <a:pt x="1497130" y="1384995"/>
                </a:cubicBezTo>
                <a:cubicBezTo>
                  <a:pt x="1409703" y="1408380"/>
                  <a:pt x="1089181" y="1327969"/>
                  <a:pt x="960756" y="1384995"/>
                </a:cubicBezTo>
                <a:cubicBezTo>
                  <a:pt x="832331" y="1442021"/>
                  <a:pt x="360740" y="1353821"/>
                  <a:pt x="0" y="1384995"/>
                </a:cubicBezTo>
                <a:cubicBezTo>
                  <a:pt x="-3599" y="1204188"/>
                  <a:pt x="3702" y="1025528"/>
                  <a:pt x="0" y="909480"/>
                </a:cubicBezTo>
                <a:cubicBezTo>
                  <a:pt x="-3702" y="793432"/>
                  <a:pt x="25417" y="614679"/>
                  <a:pt x="0" y="489365"/>
                </a:cubicBezTo>
                <a:cubicBezTo>
                  <a:pt x="-25417" y="364051"/>
                  <a:pt x="42676" y="197977"/>
                  <a:pt x="0" y="0"/>
                </a:cubicBezTo>
                <a:close/>
              </a:path>
            </a:pathLst>
          </a:custGeom>
          <a:ln>
            <a:extLst>
              <a:ext uri="{C807C97D-BFC1-408E-A445-0C87EB9F89A2}">
                <ask:lineSketchStyleProps xmlns:ask="http://schemas.microsoft.com/office/drawing/2018/sketchyshapes" sd="2606772867">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dirty="0">
                <a:latin typeface="Kristen ITC" panose="03050502040202030202" pitchFamily="66" charset="0"/>
              </a:rPr>
              <a:t>Prior Knowledge:</a:t>
            </a:r>
          </a:p>
          <a:p>
            <a:r>
              <a:rPr lang="en-GB" sz="1200" dirty="0">
                <a:latin typeface="Kristen ITC" panose="03050502040202030202" pitchFamily="66" charset="0"/>
              </a:rPr>
              <a:t>The Bible is a collection of books written by different authors at different times. </a:t>
            </a:r>
          </a:p>
          <a:p>
            <a:r>
              <a:rPr lang="en-GB" sz="1200" dirty="0">
                <a:latin typeface="Kristen ITC" panose="03050502040202030202" pitchFamily="66" charset="0"/>
              </a:rPr>
              <a:t>It is made up of 55 books in two sections. There are 39 books in the Old Testament and 27 in the New Testament. </a:t>
            </a:r>
          </a:p>
          <a:p>
            <a:r>
              <a:rPr lang="en-GB" sz="1200" dirty="0">
                <a:latin typeface="Kristen ITC" panose="03050502040202030202" pitchFamily="66" charset="0"/>
              </a:rPr>
              <a:t>The New Testament is the second part of the Christian Bible that shows Jesus’ life and teachings. </a:t>
            </a:r>
          </a:p>
        </p:txBody>
      </p:sp>
      <p:graphicFrame>
        <p:nvGraphicFramePr>
          <p:cNvPr id="10" name="Table 8">
            <a:extLst>
              <a:ext uri="{FF2B5EF4-FFF2-40B4-BE49-F238E27FC236}">
                <a16:creationId xmlns:a16="http://schemas.microsoft.com/office/drawing/2014/main" id="{0244CA8D-7D04-4F13-875A-11E43D2F73BE}"/>
              </a:ext>
            </a:extLst>
          </p:cNvPr>
          <p:cNvGraphicFramePr>
            <a:graphicFrameLocks noGrp="1"/>
          </p:cNvGraphicFramePr>
          <p:nvPr>
            <p:extLst>
              <p:ext uri="{D42A27DB-BD31-4B8C-83A1-F6EECF244321}">
                <p14:modId xmlns:p14="http://schemas.microsoft.com/office/powerpoint/2010/main" val="3732047326"/>
              </p:ext>
            </p:extLst>
          </p:nvPr>
        </p:nvGraphicFramePr>
        <p:xfrm>
          <a:off x="384810" y="7955280"/>
          <a:ext cx="6088380" cy="1676400"/>
        </p:xfrm>
        <a:graphic>
          <a:graphicData uri="http://schemas.openxmlformats.org/drawingml/2006/table">
            <a:tbl>
              <a:tblPr firstRow="1" bandRow="1">
                <a:tableStyleId>{5C22544A-7EE6-4342-B048-85BDC9FD1C3A}</a:tableStyleId>
              </a:tblPr>
              <a:tblGrid>
                <a:gridCol w="1522095">
                  <a:extLst>
                    <a:ext uri="{9D8B030D-6E8A-4147-A177-3AD203B41FA5}">
                      <a16:colId xmlns:a16="http://schemas.microsoft.com/office/drawing/2014/main" val="526355100"/>
                    </a:ext>
                  </a:extLst>
                </a:gridCol>
                <a:gridCol w="1522095">
                  <a:extLst>
                    <a:ext uri="{9D8B030D-6E8A-4147-A177-3AD203B41FA5}">
                      <a16:colId xmlns:a16="http://schemas.microsoft.com/office/drawing/2014/main" val="3933996223"/>
                    </a:ext>
                  </a:extLst>
                </a:gridCol>
                <a:gridCol w="1522095">
                  <a:extLst>
                    <a:ext uri="{9D8B030D-6E8A-4147-A177-3AD203B41FA5}">
                      <a16:colId xmlns:a16="http://schemas.microsoft.com/office/drawing/2014/main" val="2818006446"/>
                    </a:ext>
                  </a:extLst>
                </a:gridCol>
                <a:gridCol w="1522095">
                  <a:extLst>
                    <a:ext uri="{9D8B030D-6E8A-4147-A177-3AD203B41FA5}">
                      <a16:colId xmlns:a16="http://schemas.microsoft.com/office/drawing/2014/main" val="1735614864"/>
                    </a:ext>
                  </a:extLst>
                </a:gridCol>
              </a:tblGrid>
              <a:tr h="419100">
                <a:tc gridSpan="4">
                  <a:txBody>
                    <a:bodyPr/>
                    <a:lstStyle/>
                    <a:p>
                      <a:pPr algn="ctr"/>
                      <a:r>
                        <a:rPr lang="en-GB" sz="2000" dirty="0">
                          <a:solidFill>
                            <a:schemeClr val="tx1"/>
                          </a:solidFill>
                          <a:latin typeface="Kristen ITC" panose="03050502040202030202" pitchFamily="66" charset="0"/>
                        </a:rPr>
                        <a:t>Key Vocabulary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20235195"/>
                  </a:ext>
                </a:extLst>
              </a:tr>
              <a:tr h="419100">
                <a:tc>
                  <a:txBody>
                    <a:bodyPr/>
                    <a:lstStyle/>
                    <a:p>
                      <a:pPr algn="ctr"/>
                      <a:endParaRPr lang="en-GB" sz="2000" dirty="0">
                        <a:solidFill>
                          <a:schemeClr val="tx1"/>
                        </a:solidFill>
                        <a:latin typeface="Kristen ITC" panose="03050502040202030202"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a:solidFill>
                          <a:schemeClr val="tx1"/>
                        </a:solidFill>
                        <a:latin typeface="Kristen ITC" panose="03050502040202030202"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a:solidFill>
                          <a:schemeClr val="tx1"/>
                        </a:solidFill>
                        <a:latin typeface="Kristen ITC" panose="03050502040202030202"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a:solidFill>
                          <a:schemeClr val="tx1"/>
                        </a:solidFill>
                        <a:latin typeface="Kristen ITC" panose="03050502040202030202"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7336648"/>
                  </a:ext>
                </a:extLst>
              </a:tr>
              <a:tr h="419100">
                <a:tc>
                  <a:txBody>
                    <a:bodyPr/>
                    <a:lstStyle/>
                    <a:p>
                      <a:pPr algn="ctr"/>
                      <a:endParaRPr lang="en-GB" sz="2000">
                        <a:solidFill>
                          <a:schemeClr val="tx1"/>
                        </a:solidFill>
                        <a:latin typeface="Kristen ITC" panose="03050502040202030202"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a:solidFill>
                          <a:schemeClr val="tx1"/>
                        </a:solidFill>
                        <a:latin typeface="Kristen ITC" panose="03050502040202030202"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a:solidFill>
                          <a:schemeClr val="tx1"/>
                        </a:solidFill>
                        <a:latin typeface="Kristen ITC" panose="03050502040202030202"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dirty="0">
                        <a:solidFill>
                          <a:schemeClr val="tx1"/>
                        </a:solidFill>
                        <a:latin typeface="Kristen ITC" panose="03050502040202030202"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3133899"/>
                  </a:ext>
                </a:extLst>
              </a:tr>
              <a:tr h="419100">
                <a:tc>
                  <a:txBody>
                    <a:bodyPr/>
                    <a:lstStyle/>
                    <a:p>
                      <a:pPr algn="ctr"/>
                      <a:endParaRPr lang="en-GB" sz="2000">
                        <a:solidFill>
                          <a:schemeClr val="tx1"/>
                        </a:solidFill>
                        <a:latin typeface="Kristen ITC" panose="03050502040202030202"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a:solidFill>
                          <a:schemeClr val="tx1"/>
                        </a:solidFill>
                        <a:latin typeface="Kristen ITC" panose="03050502040202030202"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a:solidFill>
                          <a:schemeClr val="tx1"/>
                        </a:solidFill>
                        <a:latin typeface="Kristen ITC" panose="03050502040202030202"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dirty="0">
                        <a:solidFill>
                          <a:schemeClr val="tx1"/>
                        </a:solidFill>
                        <a:latin typeface="Kristen ITC" panose="03050502040202030202"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28254139"/>
                  </a:ext>
                </a:extLst>
              </a:tr>
            </a:tbl>
          </a:graphicData>
        </a:graphic>
      </p:graphicFrame>
      <p:sp>
        <p:nvSpPr>
          <p:cNvPr id="8" name="Rectangle 7">
            <a:extLst>
              <a:ext uri="{FF2B5EF4-FFF2-40B4-BE49-F238E27FC236}">
                <a16:creationId xmlns:a16="http://schemas.microsoft.com/office/drawing/2014/main" id="{49091DA3-61E3-4364-BFBD-6D27B3030071}"/>
              </a:ext>
            </a:extLst>
          </p:cNvPr>
          <p:cNvSpPr/>
          <p:nvPr/>
        </p:nvSpPr>
        <p:spPr>
          <a:xfrm>
            <a:off x="2040661" y="7591490"/>
            <a:ext cx="2869696" cy="461665"/>
          </a:xfrm>
          <a:prstGeom prst="rect">
            <a:avLst/>
          </a:prstGeom>
          <a:noFill/>
        </p:spPr>
        <p:txBody>
          <a:bodyPr wrap="none" lIns="91440" tIns="45720" rIns="91440" bIns="45720">
            <a:spAutoFit/>
          </a:bodyPr>
          <a:lstStyle/>
          <a:p>
            <a:pPr algn="ctr"/>
            <a:r>
              <a:rPr lang="en-US" sz="2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Kristen ITC" panose="03050502040202030202" pitchFamily="66" charset="0"/>
              </a:rPr>
              <a:t>Christianity - God</a:t>
            </a:r>
          </a:p>
        </p:txBody>
      </p:sp>
      <p:pic>
        <p:nvPicPr>
          <p:cNvPr id="9" name="Picture 2" descr="3: Religious symbols a that are symmetric. From top to bottom and from... |  Download Scientific Diagram">
            <a:extLst>
              <a:ext uri="{FF2B5EF4-FFF2-40B4-BE49-F238E27FC236}">
                <a16:creationId xmlns:a16="http://schemas.microsoft.com/office/drawing/2014/main" id="{5149C4EA-4E01-4ABE-8E1F-6C9A445A918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1204" b="64357"/>
          <a:stretch/>
        </p:blipFill>
        <p:spPr bwMode="auto">
          <a:xfrm>
            <a:off x="5789896" y="1171836"/>
            <a:ext cx="720547" cy="8918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24E3B8D-8969-4A4B-81A6-987D179E8E55}"/>
              </a:ext>
            </a:extLst>
          </p:cNvPr>
          <p:cNvSpPr txBox="1"/>
          <p:nvPr/>
        </p:nvSpPr>
        <p:spPr>
          <a:xfrm>
            <a:off x="247691" y="3051400"/>
            <a:ext cx="2604462" cy="1892826"/>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en-GB" sz="900" u="sng" dirty="0">
                <a:latin typeface="Kristen ITC" panose="03050502040202030202" pitchFamily="66" charset="0"/>
              </a:rPr>
              <a:t>Forgiveness in the Bible:</a:t>
            </a:r>
          </a:p>
          <a:p>
            <a:pPr marL="171450" indent="-171450">
              <a:buFont typeface="Arial" panose="020B0604020202020204" pitchFamily="34" charset="0"/>
              <a:buChar char="•"/>
            </a:pPr>
            <a:r>
              <a:rPr lang="en-GB" sz="900" dirty="0">
                <a:latin typeface="Kristen ITC" panose="03050502040202030202" pitchFamily="66" charset="0"/>
              </a:rPr>
              <a:t>One of the most important parts of Christianity. </a:t>
            </a:r>
          </a:p>
          <a:p>
            <a:pPr marL="171450" indent="-171450">
              <a:buFont typeface="Arial" panose="020B0604020202020204" pitchFamily="34" charset="0"/>
              <a:buChar char="•"/>
            </a:pPr>
            <a:r>
              <a:rPr lang="en-GB" sz="900" dirty="0">
                <a:latin typeface="Kristen ITC" panose="03050502040202030202" pitchFamily="66" charset="0"/>
              </a:rPr>
              <a:t>It does not mean that people ‘get away’ with things, but they make more of an effort to forgive people. </a:t>
            </a:r>
          </a:p>
          <a:p>
            <a:pPr marL="171450" indent="-171450">
              <a:buFont typeface="Arial" panose="020B0604020202020204" pitchFamily="34" charset="0"/>
              <a:buChar char="•"/>
            </a:pPr>
            <a:r>
              <a:rPr lang="en-GB" sz="900" dirty="0">
                <a:latin typeface="Kristen ITC" panose="03050502040202030202" pitchFamily="66" charset="0"/>
              </a:rPr>
              <a:t>Christianity teaches about sin and temptation and acknowledges that it is sometimes difficult to do the right thing. Through prayer, forgiveness can be found. </a:t>
            </a:r>
          </a:p>
          <a:p>
            <a:pPr marL="171450" indent="-171450">
              <a:buFont typeface="Arial" panose="020B0604020202020204" pitchFamily="34" charset="0"/>
              <a:buChar char="•"/>
            </a:pPr>
            <a:r>
              <a:rPr lang="en-GB" sz="900" dirty="0">
                <a:latin typeface="Kristen ITC" panose="03050502040202030202" pitchFamily="66" charset="0"/>
              </a:rPr>
              <a:t>Forgiveness is a theme which can be found in many Bible stories. </a:t>
            </a:r>
          </a:p>
        </p:txBody>
      </p:sp>
      <p:sp>
        <p:nvSpPr>
          <p:cNvPr id="12" name="TextBox 11">
            <a:extLst>
              <a:ext uri="{FF2B5EF4-FFF2-40B4-BE49-F238E27FC236}">
                <a16:creationId xmlns:a16="http://schemas.microsoft.com/office/drawing/2014/main" id="{D0666320-CBB1-4209-8315-AD58D1037514}"/>
              </a:ext>
            </a:extLst>
          </p:cNvPr>
          <p:cNvSpPr txBox="1"/>
          <p:nvPr/>
        </p:nvSpPr>
        <p:spPr>
          <a:xfrm>
            <a:off x="2958465" y="3123291"/>
            <a:ext cx="3638550" cy="246221"/>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n-GB" sz="1000" u="sng" dirty="0">
                <a:latin typeface="Kristen ITC" panose="03050502040202030202" pitchFamily="66" charset="0"/>
              </a:rPr>
              <a:t>Avoiding Evil &amp; Temptation</a:t>
            </a:r>
            <a:endParaRPr lang="en-GB" sz="1000" dirty="0">
              <a:latin typeface="Kristen ITC" panose="03050502040202030202" pitchFamily="66" charset="0"/>
            </a:endParaRPr>
          </a:p>
        </p:txBody>
      </p:sp>
      <p:pic>
        <p:nvPicPr>
          <p:cNvPr id="3" name="Picture 2" descr="Teach the Ten Commandments to Kids - FREE Printable">
            <a:extLst>
              <a:ext uri="{FF2B5EF4-FFF2-40B4-BE49-F238E27FC236}">
                <a16:creationId xmlns:a16="http://schemas.microsoft.com/office/drawing/2014/main" id="{05FB88CC-8D32-4755-9028-03D1372BBC2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077" b="12154"/>
          <a:stretch/>
        </p:blipFill>
        <p:spPr bwMode="auto">
          <a:xfrm>
            <a:off x="2952341" y="3457902"/>
            <a:ext cx="2494796" cy="299019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Rounded Corners 12">
            <a:extLst>
              <a:ext uri="{FF2B5EF4-FFF2-40B4-BE49-F238E27FC236}">
                <a16:creationId xmlns:a16="http://schemas.microsoft.com/office/drawing/2014/main" id="{C6697CE6-9D55-4E48-996F-578E6C702AEA}"/>
              </a:ext>
            </a:extLst>
          </p:cNvPr>
          <p:cNvSpPr/>
          <p:nvPr/>
        </p:nvSpPr>
        <p:spPr>
          <a:xfrm>
            <a:off x="5510706" y="3557496"/>
            <a:ext cx="1117116" cy="3423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latin typeface="Kristen ITC" panose="03050502040202030202" pitchFamily="66" charset="0"/>
              </a:rPr>
              <a:t>The Ten Commandments </a:t>
            </a:r>
          </a:p>
        </p:txBody>
      </p:sp>
      <p:sp>
        <p:nvSpPr>
          <p:cNvPr id="15" name="Rectangle: Rounded Corners 14">
            <a:extLst>
              <a:ext uri="{FF2B5EF4-FFF2-40B4-BE49-F238E27FC236}">
                <a16:creationId xmlns:a16="http://schemas.microsoft.com/office/drawing/2014/main" id="{36D78859-EFD8-4778-A9A4-6C3E4A875786}"/>
              </a:ext>
            </a:extLst>
          </p:cNvPr>
          <p:cNvSpPr/>
          <p:nvPr/>
        </p:nvSpPr>
        <p:spPr>
          <a:xfrm>
            <a:off x="5524682" y="4063638"/>
            <a:ext cx="1117116" cy="19564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u="sng" dirty="0">
                <a:latin typeface="Kristen ITC" panose="03050502040202030202" pitchFamily="66" charset="0"/>
              </a:rPr>
              <a:t>The Lords Prayer</a:t>
            </a:r>
          </a:p>
          <a:p>
            <a:pPr algn="ctr"/>
            <a:endParaRPr lang="en-GB" sz="900" i="1" u="sng" dirty="0">
              <a:latin typeface="Kristen ITC" panose="03050502040202030202" pitchFamily="66" charset="0"/>
            </a:endParaRPr>
          </a:p>
          <a:p>
            <a:pPr algn="ctr"/>
            <a:r>
              <a:rPr lang="en-GB" sz="900" i="1" dirty="0">
                <a:latin typeface="Kristen ITC" panose="03050502040202030202" pitchFamily="66" charset="0"/>
              </a:rPr>
              <a:t>…Forgive us our sins, as we forgive them those who sin against us. And lead us not into temptation, but deliver us from evil…</a:t>
            </a:r>
          </a:p>
        </p:txBody>
      </p:sp>
      <p:sp>
        <p:nvSpPr>
          <p:cNvPr id="16" name="Rectangle: Rounded Corners 15">
            <a:extLst>
              <a:ext uri="{FF2B5EF4-FFF2-40B4-BE49-F238E27FC236}">
                <a16:creationId xmlns:a16="http://schemas.microsoft.com/office/drawing/2014/main" id="{CE503D29-192E-4CEF-881D-B20C77362318}"/>
              </a:ext>
            </a:extLst>
          </p:cNvPr>
          <p:cNvSpPr/>
          <p:nvPr/>
        </p:nvSpPr>
        <p:spPr>
          <a:xfrm>
            <a:off x="5524682" y="6149836"/>
            <a:ext cx="1117116" cy="1462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latin typeface="Kristen ITC" panose="03050502040202030202" pitchFamily="66" charset="0"/>
              </a:rPr>
              <a:t>Christians say this prayer often when they ask for forgiveness. They ask God to protect them from temptation and evil. </a:t>
            </a:r>
          </a:p>
        </p:txBody>
      </p:sp>
      <p:sp>
        <p:nvSpPr>
          <p:cNvPr id="17" name="Rectangle: Rounded Corners 16">
            <a:extLst>
              <a:ext uri="{FF2B5EF4-FFF2-40B4-BE49-F238E27FC236}">
                <a16:creationId xmlns:a16="http://schemas.microsoft.com/office/drawing/2014/main" id="{29DE6404-64B2-4854-851A-22F2339375C1}"/>
              </a:ext>
            </a:extLst>
          </p:cNvPr>
          <p:cNvSpPr/>
          <p:nvPr/>
        </p:nvSpPr>
        <p:spPr>
          <a:xfrm>
            <a:off x="2952341" y="6500772"/>
            <a:ext cx="1436311" cy="8584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latin typeface="Kristen ITC" panose="03050502040202030202" pitchFamily="66" charset="0"/>
              </a:rPr>
              <a:t>To help them avoid evil and temptation, Christians follow the rules as set out in the 10 commandments. </a:t>
            </a:r>
          </a:p>
        </p:txBody>
      </p:sp>
      <p:sp>
        <p:nvSpPr>
          <p:cNvPr id="18" name="Rectangle: Rounded Corners 17">
            <a:extLst>
              <a:ext uri="{FF2B5EF4-FFF2-40B4-BE49-F238E27FC236}">
                <a16:creationId xmlns:a16="http://schemas.microsoft.com/office/drawing/2014/main" id="{DCCC6194-8D61-4D68-9F74-34C1452EE7D6}"/>
              </a:ext>
            </a:extLst>
          </p:cNvPr>
          <p:cNvSpPr/>
          <p:nvPr/>
        </p:nvSpPr>
        <p:spPr>
          <a:xfrm>
            <a:off x="4437453" y="6526695"/>
            <a:ext cx="1038428" cy="9066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latin typeface="Kristen ITC" panose="03050502040202030202" pitchFamily="66" charset="0"/>
              </a:rPr>
              <a:t>These are the 10 rules, from God, designed to guide people in their lives. </a:t>
            </a:r>
          </a:p>
        </p:txBody>
      </p:sp>
      <p:graphicFrame>
        <p:nvGraphicFramePr>
          <p:cNvPr id="14" name="Table 18">
            <a:extLst>
              <a:ext uri="{FF2B5EF4-FFF2-40B4-BE49-F238E27FC236}">
                <a16:creationId xmlns:a16="http://schemas.microsoft.com/office/drawing/2014/main" id="{DC8008A7-9061-4968-ABEB-C0896E73A60D}"/>
              </a:ext>
            </a:extLst>
          </p:cNvPr>
          <p:cNvGraphicFramePr>
            <a:graphicFrameLocks noGrp="1"/>
          </p:cNvGraphicFramePr>
          <p:nvPr>
            <p:extLst>
              <p:ext uri="{D42A27DB-BD31-4B8C-83A1-F6EECF244321}">
                <p14:modId xmlns:p14="http://schemas.microsoft.com/office/powerpoint/2010/main" val="867590894"/>
              </p:ext>
            </p:extLst>
          </p:nvPr>
        </p:nvGraphicFramePr>
        <p:xfrm>
          <a:off x="247691" y="4980578"/>
          <a:ext cx="2598640" cy="2574560"/>
        </p:xfrm>
        <a:graphic>
          <a:graphicData uri="http://schemas.openxmlformats.org/drawingml/2006/table">
            <a:tbl>
              <a:tblPr firstRow="1" bandRow="1">
                <a:tableStyleId>{5C22544A-7EE6-4342-B048-85BDC9FD1C3A}</a:tableStyleId>
              </a:tblPr>
              <a:tblGrid>
                <a:gridCol w="628384">
                  <a:extLst>
                    <a:ext uri="{9D8B030D-6E8A-4147-A177-3AD203B41FA5}">
                      <a16:colId xmlns:a16="http://schemas.microsoft.com/office/drawing/2014/main" val="2530207260"/>
                    </a:ext>
                  </a:extLst>
                </a:gridCol>
                <a:gridCol w="586515">
                  <a:extLst>
                    <a:ext uri="{9D8B030D-6E8A-4147-A177-3AD203B41FA5}">
                      <a16:colId xmlns:a16="http://schemas.microsoft.com/office/drawing/2014/main" val="138095104"/>
                    </a:ext>
                  </a:extLst>
                </a:gridCol>
                <a:gridCol w="1383741">
                  <a:extLst>
                    <a:ext uri="{9D8B030D-6E8A-4147-A177-3AD203B41FA5}">
                      <a16:colId xmlns:a16="http://schemas.microsoft.com/office/drawing/2014/main" val="2527488229"/>
                    </a:ext>
                  </a:extLst>
                </a:gridCol>
              </a:tblGrid>
              <a:tr h="647594">
                <a:tc>
                  <a:txBody>
                    <a:bodyPr/>
                    <a:lstStyle/>
                    <a:p>
                      <a:pPr algn="ctr"/>
                      <a:r>
                        <a:rPr lang="en-GB" sz="900" b="1" dirty="0">
                          <a:latin typeface="Kristen ITC" panose="03050502040202030202" pitchFamily="66" charset="0"/>
                        </a:rPr>
                        <a:t>Bible Story</a:t>
                      </a:r>
                    </a:p>
                  </a:txBody>
                  <a:tcPr/>
                </a:tc>
                <a:tc>
                  <a:txBody>
                    <a:bodyPr/>
                    <a:lstStyle/>
                    <a:p>
                      <a:pPr algn="ctr"/>
                      <a:r>
                        <a:rPr lang="en-GB" sz="900" b="1" dirty="0">
                          <a:latin typeface="Kristen ITC" panose="03050502040202030202" pitchFamily="66" charset="0"/>
                        </a:rPr>
                        <a:t>Where can I find it?</a:t>
                      </a:r>
                    </a:p>
                  </a:txBody>
                  <a:tcPr/>
                </a:tc>
                <a:tc>
                  <a:txBody>
                    <a:bodyPr/>
                    <a:lstStyle/>
                    <a:p>
                      <a:pPr algn="ctr"/>
                      <a:r>
                        <a:rPr lang="en-GB" sz="900" b="1" dirty="0">
                          <a:latin typeface="Kristen ITC" panose="03050502040202030202" pitchFamily="66" charset="0"/>
                        </a:rPr>
                        <a:t>What does it teach Christians?</a:t>
                      </a:r>
                    </a:p>
                  </a:txBody>
                  <a:tcPr/>
                </a:tc>
                <a:extLst>
                  <a:ext uri="{0D108BD9-81ED-4DB2-BD59-A6C34878D82A}">
                    <a16:rowId xmlns:a16="http://schemas.microsoft.com/office/drawing/2014/main" val="554158121"/>
                  </a:ext>
                </a:extLst>
              </a:tr>
              <a:tr h="479188">
                <a:tc>
                  <a:txBody>
                    <a:bodyPr/>
                    <a:lstStyle/>
                    <a:p>
                      <a:r>
                        <a:rPr lang="en-GB" sz="800" dirty="0">
                          <a:latin typeface="Kristen ITC" panose="03050502040202030202" pitchFamily="66" charset="0"/>
                        </a:rPr>
                        <a:t>Creation</a:t>
                      </a:r>
                    </a:p>
                  </a:txBody>
                  <a:tcPr/>
                </a:tc>
                <a:tc>
                  <a:txBody>
                    <a:bodyPr/>
                    <a:lstStyle/>
                    <a:p>
                      <a:r>
                        <a:rPr lang="en-GB" sz="800" dirty="0">
                          <a:latin typeface="Kristen ITC" panose="03050502040202030202" pitchFamily="66" charset="0"/>
                        </a:rPr>
                        <a:t>Genesis 1 </a:t>
                      </a:r>
                    </a:p>
                  </a:txBody>
                  <a:tcPr/>
                </a:tc>
                <a:tc>
                  <a:txBody>
                    <a:bodyPr/>
                    <a:lstStyle/>
                    <a:p>
                      <a:r>
                        <a:rPr lang="en-GB" sz="800" dirty="0">
                          <a:latin typeface="Kristen ITC" panose="03050502040202030202" pitchFamily="66" charset="0"/>
                        </a:rPr>
                        <a:t>That God created everything to work together in harmony. </a:t>
                      </a:r>
                    </a:p>
                  </a:txBody>
                  <a:tcPr/>
                </a:tc>
                <a:extLst>
                  <a:ext uri="{0D108BD9-81ED-4DB2-BD59-A6C34878D82A}">
                    <a16:rowId xmlns:a16="http://schemas.microsoft.com/office/drawing/2014/main" val="3603986204"/>
                  </a:ext>
                </a:extLst>
              </a:tr>
              <a:tr h="734755">
                <a:tc>
                  <a:txBody>
                    <a:bodyPr/>
                    <a:lstStyle/>
                    <a:p>
                      <a:r>
                        <a:rPr lang="en-GB" sz="800" dirty="0">
                          <a:latin typeface="Kristen ITC" panose="03050502040202030202" pitchFamily="66" charset="0"/>
                        </a:rPr>
                        <a:t>Adam &amp; Eve</a:t>
                      </a:r>
                    </a:p>
                  </a:txBody>
                  <a:tcPr/>
                </a:tc>
                <a:tc>
                  <a:txBody>
                    <a:bodyPr/>
                    <a:lstStyle/>
                    <a:p>
                      <a:r>
                        <a:rPr lang="en-GB" sz="800" dirty="0">
                          <a:latin typeface="Kristen ITC" panose="03050502040202030202" pitchFamily="66" charset="0"/>
                        </a:rPr>
                        <a:t>Genesis 3</a:t>
                      </a:r>
                    </a:p>
                  </a:txBody>
                  <a:tcPr/>
                </a:tc>
                <a:tc>
                  <a:txBody>
                    <a:bodyPr/>
                    <a:lstStyle/>
                    <a:p>
                      <a:r>
                        <a:rPr lang="en-GB" sz="800" dirty="0">
                          <a:latin typeface="Kristen ITC" panose="03050502040202030202" pitchFamily="66" charset="0"/>
                        </a:rPr>
                        <a:t>When people give into temptation and the wrong thing. They have to face consequences of their actions. </a:t>
                      </a:r>
                    </a:p>
                  </a:txBody>
                  <a:tcPr/>
                </a:tc>
                <a:extLst>
                  <a:ext uri="{0D108BD9-81ED-4DB2-BD59-A6C34878D82A}">
                    <a16:rowId xmlns:a16="http://schemas.microsoft.com/office/drawing/2014/main" val="1916991090"/>
                  </a:ext>
                </a:extLst>
              </a:tr>
              <a:tr h="713023">
                <a:tc>
                  <a:txBody>
                    <a:bodyPr/>
                    <a:lstStyle/>
                    <a:p>
                      <a:r>
                        <a:rPr lang="en-GB" sz="800" dirty="0">
                          <a:latin typeface="Kristen ITC" panose="03050502040202030202" pitchFamily="66" charset="0"/>
                        </a:rPr>
                        <a:t>Parable of the Lost Son</a:t>
                      </a:r>
                    </a:p>
                  </a:txBody>
                  <a:tcPr/>
                </a:tc>
                <a:tc>
                  <a:txBody>
                    <a:bodyPr/>
                    <a:lstStyle/>
                    <a:p>
                      <a:r>
                        <a:rPr lang="en-GB" sz="800" dirty="0">
                          <a:latin typeface="Kristen ITC" panose="03050502040202030202" pitchFamily="66" charset="0"/>
                        </a:rPr>
                        <a:t>Luke 15: 11-32</a:t>
                      </a:r>
                    </a:p>
                  </a:txBody>
                  <a:tcPr/>
                </a:tc>
                <a:tc>
                  <a:txBody>
                    <a:bodyPr/>
                    <a:lstStyle/>
                    <a:p>
                      <a:r>
                        <a:rPr lang="en-GB" sz="800" dirty="0">
                          <a:latin typeface="Kristen ITC" panose="03050502040202030202" pitchFamily="66" charset="0"/>
                        </a:rPr>
                        <a:t>God will forgive them if they are willing to  be humble and own up to their mistakes. </a:t>
                      </a:r>
                    </a:p>
                  </a:txBody>
                  <a:tcPr/>
                </a:tc>
                <a:extLst>
                  <a:ext uri="{0D108BD9-81ED-4DB2-BD59-A6C34878D82A}">
                    <a16:rowId xmlns:a16="http://schemas.microsoft.com/office/drawing/2014/main" val="3447216438"/>
                  </a:ext>
                </a:extLst>
              </a:tr>
            </a:tbl>
          </a:graphicData>
        </a:graphic>
      </p:graphicFrame>
    </p:spTree>
    <p:extLst>
      <p:ext uri="{BB962C8B-B14F-4D97-AF65-F5344CB8AC3E}">
        <p14:creationId xmlns:p14="http://schemas.microsoft.com/office/powerpoint/2010/main" val="2817668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19B0262-C27A-41B3-B7EC-071AD5797441}"/>
              </a:ext>
            </a:extLst>
          </p:cNvPr>
          <p:cNvSpPr/>
          <p:nvPr/>
        </p:nvSpPr>
        <p:spPr>
          <a:xfrm>
            <a:off x="147804" y="136642"/>
            <a:ext cx="6573036" cy="9632198"/>
          </a:xfrm>
          <a:prstGeom prst="rect">
            <a:avLst/>
          </a:prstGeom>
          <a:no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a:p>
        </p:txBody>
      </p:sp>
      <p:sp>
        <p:nvSpPr>
          <p:cNvPr id="5" name="Rectangle 4">
            <a:extLst>
              <a:ext uri="{FF2B5EF4-FFF2-40B4-BE49-F238E27FC236}">
                <a16:creationId xmlns:a16="http://schemas.microsoft.com/office/drawing/2014/main" id="{5CCB0D2D-64BC-4C1D-873E-AF1974E70430}"/>
              </a:ext>
            </a:extLst>
          </p:cNvPr>
          <p:cNvSpPr/>
          <p:nvPr/>
        </p:nvSpPr>
        <p:spPr>
          <a:xfrm>
            <a:off x="147804" y="136642"/>
            <a:ext cx="6573036" cy="1569660"/>
          </a:xfrm>
          <a:prstGeom prst="rect">
            <a:avLst/>
          </a:prstGeom>
          <a:noFill/>
        </p:spPr>
        <p:txBody>
          <a:bodyPr wrap="square" lIns="91440" tIns="45720" rIns="91440" bIns="45720">
            <a:spAutoFit/>
          </a:bodyPr>
          <a:lstStyle/>
          <a:p>
            <a:pPr algn="ctr"/>
            <a:r>
              <a:rPr lang="en-US" sz="32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Kristen ITC" panose="03050502040202030202" pitchFamily="66" charset="0"/>
              </a:rPr>
              <a:t>Year 5 – Autumn B</a:t>
            </a:r>
          </a:p>
          <a:p>
            <a:pPr algn="ctr"/>
            <a:r>
              <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Kristen ITC" panose="03050502040202030202" pitchFamily="66" charset="0"/>
              </a:rPr>
              <a:t>Why is the Qur’an so </a:t>
            </a:r>
          </a:p>
          <a:p>
            <a:pPr algn="ctr"/>
            <a:r>
              <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Kristen ITC" panose="03050502040202030202" pitchFamily="66" charset="0"/>
              </a:rPr>
              <a:t>important to Muslims?</a:t>
            </a:r>
            <a:endParaRPr lang="en-US" sz="32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Kristen ITC" panose="03050502040202030202" pitchFamily="66" charset="0"/>
            </a:endParaRPr>
          </a:p>
        </p:txBody>
      </p:sp>
      <p:pic>
        <p:nvPicPr>
          <p:cNvPr id="1026" name="Picture 2" descr="Bleak Hill Primary School Logo">
            <a:extLst>
              <a:ext uri="{FF2B5EF4-FFF2-40B4-BE49-F238E27FC236}">
                <a16:creationId xmlns:a16="http://schemas.microsoft.com/office/drawing/2014/main" id="{7F8A8C36-A793-4B43-A3E1-81C2C9DDD2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 y="274320"/>
            <a:ext cx="624840" cy="6248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Bleak Hill Primary School Logo">
            <a:extLst>
              <a:ext uri="{FF2B5EF4-FFF2-40B4-BE49-F238E27FC236}">
                <a16:creationId xmlns:a16="http://schemas.microsoft.com/office/drawing/2014/main" id="{210D4D27-F2C5-46D3-B224-B1D2C98DBB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5356" y="274320"/>
            <a:ext cx="624840" cy="62484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17D5C71-F516-4020-A098-B882C968BD5B}"/>
              </a:ext>
            </a:extLst>
          </p:cNvPr>
          <p:cNvSpPr txBox="1"/>
          <p:nvPr/>
        </p:nvSpPr>
        <p:spPr>
          <a:xfrm>
            <a:off x="384810" y="1828740"/>
            <a:ext cx="3316333" cy="646331"/>
          </a:xfrm>
          <a:custGeom>
            <a:avLst/>
            <a:gdLst>
              <a:gd name="connsiteX0" fmla="*/ 0 w 3316333"/>
              <a:gd name="connsiteY0" fmla="*/ 0 h 646331"/>
              <a:gd name="connsiteX1" fmla="*/ 453232 w 3316333"/>
              <a:gd name="connsiteY1" fmla="*/ 0 h 646331"/>
              <a:gd name="connsiteX2" fmla="*/ 972791 w 3316333"/>
              <a:gd name="connsiteY2" fmla="*/ 0 h 646331"/>
              <a:gd name="connsiteX3" fmla="*/ 1492350 w 3316333"/>
              <a:gd name="connsiteY3" fmla="*/ 0 h 646331"/>
              <a:gd name="connsiteX4" fmla="*/ 2045072 w 3316333"/>
              <a:gd name="connsiteY4" fmla="*/ 0 h 646331"/>
              <a:gd name="connsiteX5" fmla="*/ 2630958 w 3316333"/>
              <a:gd name="connsiteY5" fmla="*/ 0 h 646331"/>
              <a:gd name="connsiteX6" fmla="*/ 3316333 w 3316333"/>
              <a:gd name="connsiteY6" fmla="*/ 0 h 646331"/>
              <a:gd name="connsiteX7" fmla="*/ 3316333 w 3316333"/>
              <a:gd name="connsiteY7" fmla="*/ 303776 h 646331"/>
              <a:gd name="connsiteX8" fmla="*/ 3316333 w 3316333"/>
              <a:gd name="connsiteY8" fmla="*/ 646331 h 646331"/>
              <a:gd name="connsiteX9" fmla="*/ 2829937 w 3316333"/>
              <a:gd name="connsiteY9" fmla="*/ 646331 h 646331"/>
              <a:gd name="connsiteX10" fmla="*/ 2310379 w 3316333"/>
              <a:gd name="connsiteY10" fmla="*/ 646331 h 646331"/>
              <a:gd name="connsiteX11" fmla="*/ 1790820 w 3316333"/>
              <a:gd name="connsiteY11" fmla="*/ 646331 h 646331"/>
              <a:gd name="connsiteX12" fmla="*/ 1337588 w 3316333"/>
              <a:gd name="connsiteY12" fmla="*/ 646331 h 646331"/>
              <a:gd name="connsiteX13" fmla="*/ 718539 w 3316333"/>
              <a:gd name="connsiteY13" fmla="*/ 646331 h 646331"/>
              <a:gd name="connsiteX14" fmla="*/ 0 w 3316333"/>
              <a:gd name="connsiteY14" fmla="*/ 646331 h 646331"/>
              <a:gd name="connsiteX15" fmla="*/ 0 w 3316333"/>
              <a:gd name="connsiteY15" fmla="*/ 310239 h 646331"/>
              <a:gd name="connsiteX16" fmla="*/ 0 w 3316333"/>
              <a:gd name="connsiteY16"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16333" h="646331" fill="none" extrusionOk="0">
                <a:moveTo>
                  <a:pt x="0" y="0"/>
                </a:moveTo>
                <a:cubicBezTo>
                  <a:pt x="129101" y="-50111"/>
                  <a:pt x="230811" y="29483"/>
                  <a:pt x="453232" y="0"/>
                </a:cubicBezTo>
                <a:cubicBezTo>
                  <a:pt x="675653" y="-29483"/>
                  <a:pt x="842297" y="29776"/>
                  <a:pt x="972791" y="0"/>
                </a:cubicBezTo>
                <a:cubicBezTo>
                  <a:pt x="1103285" y="-29776"/>
                  <a:pt x="1250066" y="19367"/>
                  <a:pt x="1492350" y="0"/>
                </a:cubicBezTo>
                <a:cubicBezTo>
                  <a:pt x="1734634" y="-19367"/>
                  <a:pt x="1902828" y="22561"/>
                  <a:pt x="2045072" y="0"/>
                </a:cubicBezTo>
                <a:cubicBezTo>
                  <a:pt x="2187316" y="-22561"/>
                  <a:pt x="2391183" y="9283"/>
                  <a:pt x="2630958" y="0"/>
                </a:cubicBezTo>
                <a:cubicBezTo>
                  <a:pt x="2870733" y="-9283"/>
                  <a:pt x="3052108" y="13301"/>
                  <a:pt x="3316333" y="0"/>
                </a:cubicBezTo>
                <a:cubicBezTo>
                  <a:pt x="3329669" y="117383"/>
                  <a:pt x="3282372" y="222635"/>
                  <a:pt x="3316333" y="303776"/>
                </a:cubicBezTo>
                <a:cubicBezTo>
                  <a:pt x="3350294" y="384917"/>
                  <a:pt x="3312433" y="518447"/>
                  <a:pt x="3316333" y="646331"/>
                </a:cubicBezTo>
                <a:cubicBezTo>
                  <a:pt x="3169767" y="697675"/>
                  <a:pt x="2976893" y="608359"/>
                  <a:pt x="2829937" y="646331"/>
                </a:cubicBezTo>
                <a:cubicBezTo>
                  <a:pt x="2682981" y="684303"/>
                  <a:pt x="2559910" y="590352"/>
                  <a:pt x="2310379" y="646331"/>
                </a:cubicBezTo>
                <a:cubicBezTo>
                  <a:pt x="2060848" y="702310"/>
                  <a:pt x="2009342" y="611457"/>
                  <a:pt x="1790820" y="646331"/>
                </a:cubicBezTo>
                <a:cubicBezTo>
                  <a:pt x="1572298" y="681205"/>
                  <a:pt x="1511941" y="625431"/>
                  <a:pt x="1337588" y="646331"/>
                </a:cubicBezTo>
                <a:cubicBezTo>
                  <a:pt x="1163235" y="667231"/>
                  <a:pt x="847140" y="577724"/>
                  <a:pt x="718539" y="646331"/>
                </a:cubicBezTo>
                <a:cubicBezTo>
                  <a:pt x="589938" y="714938"/>
                  <a:pt x="279467" y="618665"/>
                  <a:pt x="0" y="646331"/>
                </a:cubicBezTo>
                <a:cubicBezTo>
                  <a:pt x="-16683" y="565111"/>
                  <a:pt x="26145" y="428510"/>
                  <a:pt x="0" y="310239"/>
                </a:cubicBezTo>
                <a:cubicBezTo>
                  <a:pt x="-26145" y="191968"/>
                  <a:pt x="23532" y="115304"/>
                  <a:pt x="0" y="0"/>
                </a:cubicBezTo>
                <a:close/>
              </a:path>
              <a:path w="3316333" h="646331" stroke="0" extrusionOk="0">
                <a:moveTo>
                  <a:pt x="0" y="0"/>
                </a:moveTo>
                <a:cubicBezTo>
                  <a:pt x="129611" y="-52597"/>
                  <a:pt x="334421" y="31246"/>
                  <a:pt x="453232" y="0"/>
                </a:cubicBezTo>
                <a:cubicBezTo>
                  <a:pt x="572043" y="-31246"/>
                  <a:pt x="804857" y="17086"/>
                  <a:pt x="1005954" y="0"/>
                </a:cubicBezTo>
                <a:cubicBezTo>
                  <a:pt x="1207051" y="-17086"/>
                  <a:pt x="1449084" y="38032"/>
                  <a:pt x="1625003" y="0"/>
                </a:cubicBezTo>
                <a:cubicBezTo>
                  <a:pt x="1800922" y="-38032"/>
                  <a:pt x="1907477" y="26792"/>
                  <a:pt x="2144562" y="0"/>
                </a:cubicBezTo>
                <a:cubicBezTo>
                  <a:pt x="2381647" y="-26792"/>
                  <a:pt x="2448985" y="24989"/>
                  <a:pt x="2664121" y="0"/>
                </a:cubicBezTo>
                <a:cubicBezTo>
                  <a:pt x="2879257" y="-24989"/>
                  <a:pt x="3034505" y="2969"/>
                  <a:pt x="3316333" y="0"/>
                </a:cubicBezTo>
                <a:cubicBezTo>
                  <a:pt x="3332448" y="77984"/>
                  <a:pt x="3292937" y="219194"/>
                  <a:pt x="3316333" y="303776"/>
                </a:cubicBezTo>
                <a:cubicBezTo>
                  <a:pt x="3339729" y="388358"/>
                  <a:pt x="3302590" y="572812"/>
                  <a:pt x="3316333" y="646331"/>
                </a:cubicBezTo>
                <a:cubicBezTo>
                  <a:pt x="3104663" y="692066"/>
                  <a:pt x="2942313" y="600073"/>
                  <a:pt x="2829937" y="646331"/>
                </a:cubicBezTo>
                <a:cubicBezTo>
                  <a:pt x="2717561" y="692589"/>
                  <a:pt x="2482878" y="614709"/>
                  <a:pt x="2244052" y="646331"/>
                </a:cubicBezTo>
                <a:cubicBezTo>
                  <a:pt x="2005227" y="677953"/>
                  <a:pt x="1930907" y="592333"/>
                  <a:pt x="1724493" y="646331"/>
                </a:cubicBezTo>
                <a:cubicBezTo>
                  <a:pt x="1518079" y="700329"/>
                  <a:pt x="1435389" y="631645"/>
                  <a:pt x="1171771" y="646331"/>
                </a:cubicBezTo>
                <a:cubicBezTo>
                  <a:pt x="908153" y="661017"/>
                  <a:pt x="819206" y="643720"/>
                  <a:pt x="652212" y="646331"/>
                </a:cubicBezTo>
                <a:cubicBezTo>
                  <a:pt x="485218" y="648942"/>
                  <a:pt x="322638" y="588276"/>
                  <a:pt x="0" y="646331"/>
                </a:cubicBezTo>
                <a:cubicBezTo>
                  <a:pt x="-30017" y="575148"/>
                  <a:pt x="12838" y="452769"/>
                  <a:pt x="0" y="323166"/>
                </a:cubicBezTo>
                <a:cubicBezTo>
                  <a:pt x="-12838" y="193564"/>
                  <a:pt x="16691" y="99886"/>
                  <a:pt x="0" y="0"/>
                </a:cubicBezTo>
                <a:close/>
              </a:path>
            </a:pathLst>
          </a:custGeom>
          <a:ln>
            <a:solidFill>
              <a:srgbClr val="92D050"/>
            </a:solidFill>
            <a:extLst>
              <a:ext uri="{C807C97D-BFC1-408E-A445-0C87EB9F89A2}">
                <ask:lineSketchStyleProps xmlns:ask="http://schemas.microsoft.com/office/drawing/2018/sketchyshapes" sd="2606772867">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dirty="0">
                <a:latin typeface="Kristen ITC" panose="03050502040202030202" pitchFamily="66" charset="0"/>
              </a:rPr>
              <a:t>Prior Knowledge:</a:t>
            </a:r>
          </a:p>
          <a:p>
            <a:r>
              <a:rPr lang="en-GB" sz="1200" dirty="0">
                <a:latin typeface="Kristen ITC" panose="03050502040202030202" pitchFamily="66" charset="0"/>
              </a:rPr>
              <a:t>Underpinned by the five pillars of Islam. </a:t>
            </a:r>
          </a:p>
          <a:p>
            <a:r>
              <a:rPr lang="en-GB" sz="1200" dirty="0">
                <a:latin typeface="Kristen ITC" panose="03050502040202030202" pitchFamily="66" charset="0"/>
              </a:rPr>
              <a:t>Muslims give charity to those in need.</a:t>
            </a:r>
          </a:p>
        </p:txBody>
      </p:sp>
      <p:graphicFrame>
        <p:nvGraphicFramePr>
          <p:cNvPr id="9" name="Table 8">
            <a:extLst>
              <a:ext uri="{FF2B5EF4-FFF2-40B4-BE49-F238E27FC236}">
                <a16:creationId xmlns:a16="http://schemas.microsoft.com/office/drawing/2014/main" id="{A74CD424-3DB8-492D-86E7-0CAE986F48C3}"/>
              </a:ext>
            </a:extLst>
          </p:cNvPr>
          <p:cNvGraphicFramePr>
            <a:graphicFrameLocks noGrp="1"/>
          </p:cNvGraphicFramePr>
          <p:nvPr>
            <p:extLst>
              <p:ext uri="{D42A27DB-BD31-4B8C-83A1-F6EECF244321}">
                <p14:modId xmlns:p14="http://schemas.microsoft.com/office/powerpoint/2010/main" val="3732047326"/>
              </p:ext>
            </p:extLst>
          </p:nvPr>
        </p:nvGraphicFramePr>
        <p:xfrm>
          <a:off x="384810" y="7955280"/>
          <a:ext cx="6088380" cy="1676400"/>
        </p:xfrm>
        <a:graphic>
          <a:graphicData uri="http://schemas.openxmlformats.org/drawingml/2006/table">
            <a:tbl>
              <a:tblPr firstRow="1" bandRow="1">
                <a:tableStyleId>{5C22544A-7EE6-4342-B048-85BDC9FD1C3A}</a:tableStyleId>
              </a:tblPr>
              <a:tblGrid>
                <a:gridCol w="1522095">
                  <a:extLst>
                    <a:ext uri="{9D8B030D-6E8A-4147-A177-3AD203B41FA5}">
                      <a16:colId xmlns:a16="http://schemas.microsoft.com/office/drawing/2014/main" val="526355100"/>
                    </a:ext>
                  </a:extLst>
                </a:gridCol>
                <a:gridCol w="1522095">
                  <a:extLst>
                    <a:ext uri="{9D8B030D-6E8A-4147-A177-3AD203B41FA5}">
                      <a16:colId xmlns:a16="http://schemas.microsoft.com/office/drawing/2014/main" val="3933996223"/>
                    </a:ext>
                  </a:extLst>
                </a:gridCol>
                <a:gridCol w="1522095">
                  <a:extLst>
                    <a:ext uri="{9D8B030D-6E8A-4147-A177-3AD203B41FA5}">
                      <a16:colId xmlns:a16="http://schemas.microsoft.com/office/drawing/2014/main" val="2818006446"/>
                    </a:ext>
                  </a:extLst>
                </a:gridCol>
                <a:gridCol w="1522095">
                  <a:extLst>
                    <a:ext uri="{9D8B030D-6E8A-4147-A177-3AD203B41FA5}">
                      <a16:colId xmlns:a16="http://schemas.microsoft.com/office/drawing/2014/main" val="1735614864"/>
                    </a:ext>
                  </a:extLst>
                </a:gridCol>
              </a:tblGrid>
              <a:tr h="419100">
                <a:tc gridSpan="4">
                  <a:txBody>
                    <a:bodyPr/>
                    <a:lstStyle/>
                    <a:p>
                      <a:pPr algn="ctr"/>
                      <a:r>
                        <a:rPr lang="en-GB" sz="2000" dirty="0">
                          <a:solidFill>
                            <a:schemeClr val="tx1"/>
                          </a:solidFill>
                          <a:latin typeface="Kristen ITC" panose="03050502040202030202" pitchFamily="66" charset="0"/>
                        </a:rPr>
                        <a:t>Key Vocabulary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20235195"/>
                  </a:ext>
                </a:extLst>
              </a:tr>
              <a:tr h="419100">
                <a:tc>
                  <a:txBody>
                    <a:bodyPr/>
                    <a:lstStyle/>
                    <a:p>
                      <a:pPr algn="ctr"/>
                      <a:endParaRPr lang="en-GB" sz="2000" dirty="0">
                        <a:solidFill>
                          <a:schemeClr val="tx1"/>
                        </a:solidFill>
                        <a:latin typeface="Kristen ITC" panose="03050502040202030202"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a:solidFill>
                          <a:schemeClr val="tx1"/>
                        </a:solidFill>
                        <a:latin typeface="Kristen ITC" panose="03050502040202030202"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a:solidFill>
                          <a:schemeClr val="tx1"/>
                        </a:solidFill>
                        <a:latin typeface="Kristen ITC" panose="03050502040202030202"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a:solidFill>
                          <a:schemeClr val="tx1"/>
                        </a:solidFill>
                        <a:latin typeface="Kristen ITC" panose="03050502040202030202"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7336648"/>
                  </a:ext>
                </a:extLst>
              </a:tr>
              <a:tr h="419100">
                <a:tc>
                  <a:txBody>
                    <a:bodyPr/>
                    <a:lstStyle/>
                    <a:p>
                      <a:pPr algn="ctr"/>
                      <a:endParaRPr lang="en-GB" sz="2000">
                        <a:solidFill>
                          <a:schemeClr val="tx1"/>
                        </a:solidFill>
                        <a:latin typeface="Kristen ITC" panose="03050502040202030202"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a:solidFill>
                          <a:schemeClr val="tx1"/>
                        </a:solidFill>
                        <a:latin typeface="Kristen ITC" panose="03050502040202030202"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a:solidFill>
                          <a:schemeClr val="tx1"/>
                        </a:solidFill>
                        <a:latin typeface="Kristen ITC" panose="03050502040202030202"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dirty="0">
                        <a:solidFill>
                          <a:schemeClr val="tx1"/>
                        </a:solidFill>
                        <a:latin typeface="Kristen ITC" panose="03050502040202030202"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3133899"/>
                  </a:ext>
                </a:extLst>
              </a:tr>
              <a:tr h="419100">
                <a:tc>
                  <a:txBody>
                    <a:bodyPr/>
                    <a:lstStyle/>
                    <a:p>
                      <a:pPr algn="ctr"/>
                      <a:endParaRPr lang="en-GB" sz="2000">
                        <a:solidFill>
                          <a:schemeClr val="tx1"/>
                        </a:solidFill>
                        <a:latin typeface="Kristen ITC" panose="03050502040202030202"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a:solidFill>
                          <a:schemeClr val="tx1"/>
                        </a:solidFill>
                        <a:latin typeface="Kristen ITC" panose="03050502040202030202"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a:solidFill>
                          <a:schemeClr val="tx1"/>
                        </a:solidFill>
                        <a:latin typeface="Kristen ITC" panose="03050502040202030202"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dirty="0">
                        <a:solidFill>
                          <a:schemeClr val="tx1"/>
                        </a:solidFill>
                        <a:latin typeface="Kristen ITC" panose="03050502040202030202"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28254139"/>
                  </a:ext>
                </a:extLst>
              </a:tr>
            </a:tbl>
          </a:graphicData>
        </a:graphic>
      </p:graphicFrame>
      <p:sp>
        <p:nvSpPr>
          <p:cNvPr id="8" name="Rectangle 7">
            <a:extLst>
              <a:ext uri="{FF2B5EF4-FFF2-40B4-BE49-F238E27FC236}">
                <a16:creationId xmlns:a16="http://schemas.microsoft.com/office/drawing/2014/main" id="{7F4584AA-5A9D-45E3-9FF2-F8758C094C93}"/>
              </a:ext>
            </a:extLst>
          </p:cNvPr>
          <p:cNvSpPr/>
          <p:nvPr/>
        </p:nvSpPr>
        <p:spPr>
          <a:xfrm>
            <a:off x="2953552" y="7493615"/>
            <a:ext cx="950901" cy="461665"/>
          </a:xfrm>
          <a:prstGeom prst="rect">
            <a:avLst/>
          </a:prstGeom>
          <a:noFill/>
        </p:spPr>
        <p:txBody>
          <a:bodyPr wrap="none" lIns="91440" tIns="45720" rIns="91440" bIns="45720">
            <a:spAutoFit/>
          </a:bodyPr>
          <a:lstStyle/>
          <a:p>
            <a:pPr algn="ctr"/>
            <a:r>
              <a:rPr lang="en-US" sz="2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Kristen ITC" panose="03050502040202030202" pitchFamily="66" charset="0"/>
              </a:rPr>
              <a:t>Islam</a:t>
            </a:r>
          </a:p>
        </p:txBody>
      </p:sp>
      <p:pic>
        <p:nvPicPr>
          <p:cNvPr id="3" name="Picture 2">
            <a:extLst>
              <a:ext uri="{FF2B5EF4-FFF2-40B4-BE49-F238E27FC236}">
                <a16:creationId xmlns:a16="http://schemas.microsoft.com/office/drawing/2014/main" id="{1F20D2BB-041A-44F8-B30C-2E8AF89F6E7B}"/>
              </a:ext>
            </a:extLst>
          </p:cNvPr>
          <p:cNvPicPr>
            <a:picLocks noChangeAspect="1"/>
          </p:cNvPicPr>
          <p:nvPr/>
        </p:nvPicPr>
        <p:blipFill>
          <a:blip r:embed="rId3"/>
          <a:stretch>
            <a:fillRect/>
          </a:stretch>
        </p:blipFill>
        <p:spPr>
          <a:xfrm>
            <a:off x="5682343" y="984031"/>
            <a:ext cx="854188" cy="830997"/>
          </a:xfrm>
          <a:prstGeom prst="rect">
            <a:avLst/>
          </a:prstGeom>
        </p:spPr>
      </p:pic>
      <p:pic>
        <p:nvPicPr>
          <p:cNvPr id="11" name="Graphic 10" descr="Storytelling outline">
            <a:extLst>
              <a:ext uri="{FF2B5EF4-FFF2-40B4-BE49-F238E27FC236}">
                <a16:creationId xmlns:a16="http://schemas.microsoft.com/office/drawing/2014/main" id="{6581454B-796D-475B-A2B4-CBD65EE961C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34083" y="4466854"/>
            <a:ext cx="646332" cy="646332"/>
          </a:xfrm>
          <a:prstGeom prst="rect">
            <a:avLst/>
          </a:prstGeom>
        </p:spPr>
      </p:pic>
      <p:sp>
        <p:nvSpPr>
          <p:cNvPr id="12" name="Rectangle: Rounded Corners 11">
            <a:extLst>
              <a:ext uri="{FF2B5EF4-FFF2-40B4-BE49-F238E27FC236}">
                <a16:creationId xmlns:a16="http://schemas.microsoft.com/office/drawing/2014/main" id="{AF434607-A4A8-487F-ACDC-B9E8DDF05228}"/>
              </a:ext>
            </a:extLst>
          </p:cNvPr>
          <p:cNvSpPr/>
          <p:nvPr/>
        </p:nvSpPr>
        <p:spPr>
          <a:xfrm>
            <a:off x="1576585" y="3889633"/>
            <a:ext cx="1067065" cy="35662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200" dirty="0">
                <a:latin typeface="Kristen ITC" panose="03050502040202030202" pitchFamily="66" charset="0"/>
              </a:rPr>
              <a:t>The Qur’an</a:t>
            </a:r>
          </a:p>
        </p:txBody>
      </p:sp>
      <p:sp>
        <p:nvSpPr>
          <p:cNvPr id="14" name="Rectangle: Rounded Corners 13">
            <a:extLst>
              <a:ext uri="{FF2B5EF4-FFF2-40B4-BE49-F238E27FC236}">
                <a16:creationId xmlns:a16="http://schemas.microsoft.com/office/drawing/2014/main" id="{BABAE37B-9A50-471F-8711-E434B9FE6914}"/>
              </a:ext>
            </a:extLst>
          </p:cNvPr>
          <p:cNvSpPr/>
          <p:nvPr/>
        </p:nvSpPr>
        <p:spPr>
          <a:xfrm>
            <a:off x="228468" y="2914809"/>
            <a:ext cx="1221152" cy="1052841"/>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dirty="0">
                <a:latin typeface="Kristen ITC" panose="03050502040202030202" pitchFamily="66" charset="0"/>
              </a:rPr>
              <a:t>Muslims study the Qur’an to learn all they can. </a:t>
            </a:r>
          </a:p>
        </p:txBody>
      </p:sp>
      <p:sp>
        <p:nvSpPr>
          <p:cNvPr id="15" name="Rectangle: Rounded Corners 14">
            <a:extLst>
              <a:ext uri="{FF2B5EF4-FFF2-40B4-BE49-F238E27FC236}">
                <a16:creationId xmlns:a16="http://schemas.microsoft.com/office/drawing/2014/main" id="{144A672E-3026-491A-AFB3-CE1653B1A388}"/>
              </a:ext>
            </a:extLst>
          </p:cNvPr>
          <p:cNvSpPr/>
          <p:nvPr/>
        </p:nvSpPr>
        <p:spPr>
          <a:xfrm>
            <a:off x="228467" y="4105069"/>
            <a:ext cx="1108455" cy="847931"/>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dirty="0">
                <a:latin typeface="Kristen ITC" panose="03050502040202030202" pitchFamily="66" charset="0"/>
              </a:rPr>
              <a:t>This is the Holy Book for Islam. </a:t>
            </a:r>
          </a:p>
        </p:txBody>
      </p:sp>
      <p:sp>
        <p:nvSpPr>
          <p:cNvPr id="16" name="Rectangle: Rounded Corners 15">
            <a:extLst>
              <a:ext uri="{FF2B5EF4-FFF2-40B4-BE49-F238E27FC236}">
                <a16:creationId xmlns:a16="http://schemas.microsoft.com/office/drawing/2014/main" id="{DD66CEB8-3B27-46F2-85BE-6A111BC59743}"/>
              </a:ext>
            </a:extLst>
          </p:cNvPr>
          <p:cNvSpPr/>
          <p:nvPr/>
        </p:nvSpPr>
        <p:spPr>
          <a:xfrm>
            <a:off x="228467" y="5080187"/>
            <a:ext cx="1324383" cy="847931"/>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dirty="0">
                <a:latin typeface="Kristen ITC" panose="03050502040202030202" pitchFamily="66" charset="0"/>
              </a:rPr>
              <a:t>It is written and read in Arabic. </a:t>
            </a:r>
          </a:p>
        </p:txBody>
      </p:sp>
      <p:sp>
        <p:nvSpPr>
          <p:cNvPr id="17" name="Rectangle: Rounded Corners 16">
            <a:extLst>
              <a:ext uri="{FF2B5EF4-FFF2-40B4-BE49-F238E27FC236}">
                <a16:creationId xmlns:a16="http://schemas.microsoft.com/office/drawing/2014/main" id="{D0D31D65-06DA-40AB-BE01-6999F68B0387}"/>
              </a:ext>
            </a:extLst>
          </p:cNvPr>
          <p:cNvSpPr/>
          <p:nvPr/>
        </p:nvSpPr>
        <p:spPr>
          <a:xfrm>
            <a:off x="1531478" y="2615594"/>
            <a:ext cx="1221152" cy="1109207"/>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dirty="0">
                <a:latin typeface="Kristen ITC" panose="03050502040202030202" pitchFamily="66" charset="0"/>
              </a:rPr>
              <a:t>It is a source of guidance and authority. </a:t>
            </a:r>
          </a:p>
        </p:txBody>
      </p:sp>
      <p:sp>
        <p:nvSpPr>
          <p:cNvPr id="18" name="Rectangle: Rounded Corners 17">
            <a:extLst>
              <a:ext uri="{FF2B5EF4-FFF2-40B4-BE49-F238E27FC236}">
                <a16:creationId xmlns:a16="http://schemas.microsoft.com/office/drawing/2014/main" id="{1AD3FA43-B193-4474-A517-BD29C1A0350C}"/>
              </a:ext>
            </a:extLst>
          </p:cNvPr>
          <p:cNvSpPr/>
          <p:nvPr/>
        </p:nvSpPr>
        <p:spPr>
          <a:xfrm>
            <a:off x="273170" y="6150980"/>
            <a:ext cx="2370475" cy="1191682"/>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dirty="0">
                <a:latin typeface="Kristen ITC" panose="03050502040202030202" pitchFamily="66" charset="0"/>
              </a:rPr>
              <a:t>For Muslims, the Qur’an is the direct word of God as revealed to the Prophet Muhammad (</a:t>
            </a:r>
            <a:r>
              <a:rPr lang="en-GB" sz="1200" dirty="0" err="1">
                <a:latin typeface="Kristen ITC" panose="03050502040202030202" pitchFamily="66" charset="0"/>
              </a:rPr>
              <a:t>pbuh</a:t>
            </a:r>
            <a:r>
              <a:rPr lang="en-GB" sz="1200" dirty="0">
                <a:latin typeface="Kristen ITC" panose="03050502040202030202" pitchFamily="66" charset="0"/>
              </a:rPr>
              <a:t>).</a:t>
            </a:r>
          </a:p>
        </p:txBody>
      </p:sp>
      <p:cxnSp>
        <p:nvCxnSpPr>
          <p:cNvPr id="19" name="Straight Connector 18">
            <a:extLst>
              <a:ext uri="{FF2B5EF4-FFF2-40B4-BE49-F238E27FC236}">
                <a16:creationId xmlns:a16="http://schemas.microsoft.com/office/drawing/2014/main" id="{FA24CDFB-82D6-482C-8BB8-61477D9A3C4D}"/>
              </a:ext>
            </a:extLst>
          </p:cNvPr>
          <p:cNvCxnSpPr/>
          <p:nvPr/>
        </p:nvCxnSpPr>
        <p:spPr>
          <a:xfrm>
            <a:off x="3265714" y="2615595"/>
            <a:ext cx="0" cy="4726808"/>
          </a:xfrm>
          <a:prstGeom prst="line">
            <a:avLst/>
          </a:prstGeom>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4486CA23-CDA6-4EA3-9DB2-D9183B7AB183}"/>
              </a:ext>
            </a:extLst>
          </p:cNvPr>
          <p:cNvSpPr/>
          <p:nvPr/>
        </p:nvSpPr>
        <p:spPr>
          <a:xfrm>
            <a:off x="3408393" y="3905290"/>
            <a:ext cx="1716755" cy="359677"/>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200" dirty="0">
                <a:latin typeface="Kristen ITC" panose="03050502040202030202" pitchFamily="66" charset="0"/>
              </a:rPr>
              <a:t>The Night of Power</a:t>
            </a:r>
          </a:p>
        </p:txBody>
      </p:sp>
      <p:sp>
        <p:nvSpPr>
          <p:cNvPr id="22" name="Rectangle: Rounded Corners 21">
            <a:extLst>
              <a:ext uri="{FF2B5EF4-FFF2-40B4-BE49-F238E27FC236}">
                <a16:creationId xmlns:a16="http://schemas.microsoft.com/office/drawing/2014/main" id="{C5D6684B-6D67-494A-AF6A-634B34407F6A}"/>
              </a:ext>
            </a:extLst>
          </p:cNvPr>
          <p:cNvSpPr/>
          <p:nvPr/>
        </p:nvSpPr>
        <p:spPr>
          <a:xfrm>
            <a:off x="3753800" y="2467335"/>
            <a:ext cx="1130658" cy="1189303"/>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dirty="0">
                <a:latin typeface="Kristen ITC" panose="03050502040202030202" pitchFamily="66" charset="0"/>
              </a:rPr>
              <a:t>The Night of Power is celebrated during Ramadan.</a:t>
            </a:r>
          </a:p>
        </p:txBody>
      </p:sp>
      <p:sp>
        <p:nvSpPr>
          <p:cNvPr id="23" name="Rectangle: Rounded Corners 22">
            <a:extLst>
              <a:ext uri="{FF2B5EF4-FFF2-40B4-BE49-F238E27FC236}">
                <a16:creationId xmlns:a16="http://schemas.microsoft.com/office/drawing/2014/main" id="{25BD1432-C96D-4D07-89D7-C7EDC738C368}"/>
              </a:ext>
            </a:extLst>
          </p:cNvPr>
          <p:cNvSpPr/>
          <p:nvPr/>
        </p:nvSpPr>
        <p:spPr>
          <a:xfrm>
            <a:off x="5301715" y="3816622"/>
            <a:ext cx="1221152" cy="957766"/>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dirty="0">
                <a:latin typeface="Kristen ITC" panose="03050502040202030202" pitchFamily="66" charset="0"/>
              </a:rPr>
              <a:t>It is also known as the festival of </a:t>
            </a:r>
            <a:r>
              <a:rPr lang="en-GB" sz="1200" dirty="0" err="1">
                <a:latin typeface="Kristen ITC" panose="03050502040202030202" pitchFamily="66" charset="0"/>
              </a:rPr>
              <a:t>Laylat</a:t>
            </a:r>
            <a:r>
              <a:rPr lang="en-GB" sz="1200" dirty="0">
                <a:latin typeface="Kristen ITC" panose="03050502040202030202" pitchFamily="66" charset="0"/>
              </a:rPr>
              <a:t> al </a:t>
            </a:r>
            <a:r>
              <a:rPr lang="en-GB" sz="1200" dirty="0" err="1">
                <a:latin typeface="Kristen ITC" panose="03050502040202030202" pitchFamily="66" charset="0"/>
              </a:rPr>
              <a:t>Qadr</a:t>
            </a:r>
            <a:r>
              <a:rPr lang="en-GB" sz="1200" dirty="0">
                <a:latin typeface="Kristen ITC" panose="03050502040202030202" pitchFamily="66" charset="0"/>
              </a:rPr>
              <a:t>.</a:t>
            </a:r>
          </a:p>
        </p:txBody>
      </p:sp>
      <p:sp>
        <p:nvSpPr>
          <p:cNvPr id="24" name="Rectangle: Rounded Corners 23">
            <a:extLst>
              <a:ext uri="{FF2B5EF4-FFF2-40B4-BE49-F238E27FC236}">
                <a16:creationId xmlns:a16="http://schemas.microsoft.com/office/drawing/2014/main" id="{E1A65B9F-3B28-48A4-8777-4B53DB50076E}"/>
              </a:ext>
            </a:extLst>
          </p:cNvPr>
          <p:cNvSpPr/>
          <p:nvPr/>
        </p:nvSpPr>
        <p:spPr>
          <a:xfrm>
            <a:off x="5081809" y="4952741"/>
            <a:ext cx="1357799" cy="847931"/>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dirty="0">
                <a:latin typeface="Kristen ITC" panose="03050502040202030202" pitchFamily="66" charset="0"/>
              </a:rPr>
              <a:t>It is believed to be the holiest night of the year. </a:t>
            </a:r>
          </a:p>
        </p:txBody>
      </p:sp>
      <p:sp>
        <p:nvSpPr>
          <p:cNvPr id="25" name="Rectangle: Rounded Corners 24">
            <a:extLst>
              <a:ext uri="{FF2B5EF4-FFF2-40B4-BE49-F238E27FC236}">
                <a16:creationId xmlns:a16="http://schemas.microsoft.com/office/drawing/2014/main" id="{C2378754-73D1-4C66-8500-57B9C49AD695}"/>
              </a:ext>
            </a:extLst>
          </p:cNvPr>
          <p:cNvSpPr/>
          <p:nvPr/>
        </p:nvSpPr>
        <p:spPr>
          <a:xfrm>
            <a:off x="5133155" y="2716131"/>
            <a:ext cx="1221152" cy="944706"/>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dirty="0">
                <a:latin typeface="Kristen ITC" panose="03050502040202030202" pitchFamily="66" charset="0"/>
              </a:rPr>
              <a:t>It is remembered on the 27</a:t>
            </a:r>
            <a:r>
              <a:rPr lang="en-GB" sz="1200" baseline="30000" dirty="0">
                <a:latin typeface="Kristen ITC" panose="03050502040202030202" pitchFamily="66" charset="0"/>
              </a:rPr>
              <a:t>th</a:t>
            </a:r>
            <a:r>
              <a:rPr lang="en-GB" sz="1200" dirty="0">
                <a:latin typeface="Kristen ITC" panose="03050502040202030202" pitchFamily="66" charset="0"/>
              </a:rPr>
              <a:t> day. </a:t>
            </a:r>
          </a:p>
        </p:txBody>
      </p:sp>
      <p:sp>
        <p:nvSpPr>
          <p:cNvPr id="26" name="Rectangle: Rounded Corners 25">
            <a:extLst>
              <a:ext uri="{FF2B5EF4-FFF2-40B4-BE49-F238E27FC236}">
                <a16:creationId xmlns:a16="http://schemas.microsoft.com/office/drawing/2014/main" id="{01086B1C-5B35-4E32-A383-F0AA0981BBEA}"/>
              </a:ext>
            </a:extLst>
          </p:cNvPr>
          <p:cNvSpPr/>
          <p:nvPr/>
        </p:nvSpPr>
        <p:spPr>
          <a:xfrm>
            <a:off x="4856117" y="6015208"/>
            <a:ext cx="1559089" cy="1191682"/>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dirty="0">
                <a:latin typeface="Kristen ITC" panose="03050502040202030202" pitchFamily="66" charset="0"/>
              </a:rPr>
              <a:t>Muslims celebrate by attending the mosque, praying and studying the Qur’an.</a:t>
            </a:r>
          </a:p>
        </p:txBody>
      </p:sp>
      <p:sp>
        <p:nvSpPr>
          <p:cNvPr id="27" name="Rectangle: Rounded Corners 26">
            <a:extLst>
              <a:ext uri="{FF2B5EF4-FFF2-40B4-BE49-F238E27FC236}">
                <a16:creationId xmlns:a16="http://schemas.microsoft.com/office/drawing/2014/main" id="{D56CD5BE-1AB5-451B-8093-BE001E0A223D}"/>
              </a:ext>
            </a:extLst>
          </p:cNvPr>
          <p:cNvSpPr/>
          <p:nvPr/>
        </p:nvSpPr>
        <p:spPr>
          <a:xfrm>
            <a:off x="3408393" y="5655963"/>
            <a:ext cx="1274124" cy="1571402"/>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dirty="0">
                <a:latin typeface="Kristen ITC" panose="03050502040202030202" pitchFamily="66" charset="0"/>
              </a:rPr>
              <a:t>The Qur’an was revealed to Prophet Muhammad (</a:t>
            </a:r>
            <a:r>
              <a:rPr lang="en-GB" sz="1200" dirty="0" err="1">
                <a:latin typeface="Kristen ITC" panose="03050502040202030202" pitchFamily="66" charset="0"/>
              </a:rPr>
              <a:t>pbuh</a:t>
            </a:r>
            <a:r>
              <a:rPr lang="en-GB" sz="1200" dirty="0">
                <a:latin typeface="Kristen ITC" panose="03050502040202030202" pitchFamily="66" charset="0"/>
              </a:rPr>
              <a:t>) on the Night of Power.</a:t>
            </a:r>
          </a:p>
        </p:txBody>
      </p:sp>
      <p:pic>
        <p:nvPicPr>
          <p:cNvPr id="28" name="Graphic 27" descr="Moon and stars outline">
            <a:extLst>
              <a:ext uri="{FF2B5EF4-FFF2-40B4-BE49-F238E27FC236}">
                <a16:creationId xmlns:a16="http://schemas.microsoft.com/office/drawing/2014/main" id="{57B392E3-9B7F-4FC5-A71D-DEB5E3E71E4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762873" y="4327661"/>
            <a:ext cx="847931" cy="847931"/>
          </a:xfrm>
          <a:prstGeom prst="rect">
            <a:avLst/>
          </a:prstGeom>
        </p:spPr>
      </p:pic>
    </p:spTree>
    <p:extLst>
      <p:ext uri="{BB962C8B-B14F-4D97-AF65-F5344CB8AC3E}">
        <p14:creationId xmlns:p14="http://schemas.microsoft.com/office/powerpoint/2010/main" val="1897307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19B0262-C27A-41B3-B7EC-071AD5797441}"/>
              </a:ext>
            </a:extLst>
          </p:cNvPr>
          <p:cNvSpPr/>
          <p:nvPr/>
        </p:nvSpPr>
        <p:spPr>
          <a:xfrm>
            <a:off x="147804" y="136642"/>
            <a:ext cx="6573036" cy="9632198"/>
          </a:xfrm>
          <a:prstGeom prst="rect">
            <a:avLst/>
          </a:prstGeom>
          <a:noFill/>
          <a:ln w="19050">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a:p>
        </p:txBody>
      </p:sp>
      <p:sp>
        <p:nvSpPr>
          <p:cNvPr id="5" name="Rectangle 4">
            <a:extLst>
              <a:ext uri="{FF2B5EF4-FFF2-40B4-BE49-F238E27FC236}">
                <a16:creationId xmlns:a16="http://schemas.microsoft.com/office/drawing/2014/main" id="{5CCB0D2D-64BC-4C1D-873E-AF1974E70430}"/>
              </a:ext>
            </a:extLst>
          </p:cNvPr>
          <p:cNvSpPr/>
          <p:nvPr/>
        </p:nvSpPr>
        <p:spPr>
          <a:xfrm>
            <a:off x="147804" y="136642"/>
            <a:ext cx="6573036" cy="1569660"/>
          </a:xfrm>
          <a:prstGeom prst="rect">
            <a:avLst/>
          </a:prstGeom>
          <a:noFill/>
        </p:spPr>
        <p:txBody>
          <a:bodyPr wrap="square" lIns="91440" tIns="45720" rIns="91440" bIns="45720">
            <a:spAutoFit/>
          </a:bodyPr>
          <a:lstStyle/>
          <a:p>
            <a:pPr algn="ctr"/>
            <a:r>
              <a:rPr lang="en-US" sz="32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Kristen ITC" panose="03050502040202030202" pitchFamily="66" charset="0"/>
              </a:rPr>
              <a:t>Year 5 – Spring A</a:t>
            </a:r>
          </a:p>
          <a:p>
            <a:pPr algn="ctr"/>
            <a:r>
              <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Kristen ITC" panose="03050502040202030202" pitchFamily="66" charset="0"/>
              </a:rPr>
              <a:t>What might Hindus learn      from stories about Krishna?</a:t>
            </a:r>
            <a:endParaRPr lang="en-US" sz="32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Kristen ITC" panose="03050502040202030202" pitchFamily="66" charset="0"/>
            </a:endParaRPr>
          </a:p>
        </p:txBody>
      </p:sp>
      <p:pic>
        <p:nvPicPr>
          <p:cNvPr id="1026" name="Picture 2" descr="Bleak Hill Primary School Logo">
            <a:extLst>
              <a:ext uri="{FF2B5EF4-FFF2-40B4-BE49-F238E27FC236}">
                <a16:creationId xmlns:a16="http://schemas.microsoft.com/office/drawing/2014/main" id="{7F8A8C36-A793-4B43-A3E1-81C2C9DDD2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 y="274320"/>
            <a:ext cx="624840" cy="6248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Bleak Hill Primary School Logo">
            <a:extLst>
              <a:ext uri="{FF2B5EF4-FFF2-40B4-BE49-F238E27FC236}">
                <a16:creationId xmlns:a16="http://schemas.microsoft.com/office/drawing/2014/main" id="{210D4D27-F2C5-46D3-B224-B1D2C98DBB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5356" y="274320"/>
            <a:ext cx="624840" cy="62484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17D5C71-F516-4020-A098-B882C968BD5B}"/>
              </a:ext>
            </a:extLst>
          </p:cNvPr>
          <p:cNvSpPr txBox="1"/>
          <p:nvPr/>
        </p:nvSpPr>
        <p:spPr>
          <a:xfrm>
            <a:off x="384810" y="1797066"/>
            <a:ext cx="5128445" cy="1229163"/>
          </a:xfrm>
          <a:custGeom>
            <a:avLst/>
            <a:gdLst>
              <a:gd name="connsiteX0" fmla="*/ 0 w 5128445"/>
              <a:gd name="connsiteY0" fmla="*/ 0 h 1229163"/>
              <a:gd name="connsiteX1" fmla="*/ 518543 w 5128445"/>
              <a:gd name="connsiteY1" fmla="*/ 0 h 1229163"/>
              <a:gd name="connsiteX2" fmla="*/ 1139654 w 5128445"/>
              <a:gd name="connsiteY2" fmla="*/ 0 h 1229163"/>
              <a:gd name="connsiteX3" fmla="*/ 1812051 w 5128445"/>
              <a:gd name="connsiteY3" fmla="*/ 0 h 1229163"/>
              <a:gd name="connsiteX4" fmla="*/ 2279309 w 5128445"/>
              <a:gd name="connsiteY4" fmla="*/ 0 h 1229163"/>
              <a:gd name="connsiteX5" fmla="*/ 2797852 w 5128445"/>
              <a:gd name="connsiteY5" fmla="*/ 0 h 1229163"/>
              <a:gd name="connsiteX6" fmla="*/ 3470248 w 5128445"/>
              <a:gd name="connsiteY6" fmla="*/ 0 h 1229163"/>
              <a:gd name="connsiteX7" fmla="*/ 3988791 w 5128445"/>
              <a:gd name="connsiteY7" fmla="*/ 0 h 1229163"/>
              <a:gd name="connsiteX8" fmla="*/ 4558618 w 5128445"/>
              <a:gd name="connsiteY8" fmla="*/ 0 h 1229163"/>
              <a:gd name="connsiteX9" fmla="*/ 5128445 w 5128445"/>
              <a:gd name="connsiteY9" fmla="*/ 0 h 1229163"/>
              <a:gd name="connsiteX10" fmla="*/ 5128445 w 5128445"/>
              <a:gd name="connsiteY10" fmla="*/ 397429 h 1229163"/>
              <a:gd name="connsiteX11" fmla="*/ 5128445 w 5128445"/>
              <a:gd name="connsiteY11" fmla="*/ 782567 h 1229163"/>
              <a:gd name="connsiteX12" fmla="*/ 5128445 w 5128445"/>
              <a:gd name="connsiteY12" fmla="*/ 1229163 h 1229163"/>
              <a:gd name="connsiteX13" fmla="*/ 4456049 w 5128445"/>
              <a:gd name="connsiteY13" fmla="*/ 1229163 h 1229163"/>
              <a:gd name="connsiteX14" fmla="*/ 3886222 w 5128445"/>
              <a:gd name="connsiteY14" fmla="*/ 1229163 h 1229163"/>
              <a:gd name="connsiteX15" fmla="*/ 3367679 w 5128445"/>
              <a:gd name="connsiteY15" fmla="*/ 1229163 h 1229163"/>
              <a:gd name="connsiteX16" fmla="*/ 2746567 w 5128445"/>
              <a:gd name="connsiteY16" fmla="*/ 1229163 h 1229163"/>
              <a:gd name="connsiteX17" fmla="*/ 2074171 w 5128445"/>
              <a:gd name="connsiteY17" fmla="*/ 1229163 h 1229163"/>
              <a:gd name="connsiteX18" fmla="*/ 1453059 w 5128445"/>
              <a:gd name="connsiteY18" fmla="*/ 1229163 h 1229163"/>
              <a:gd name="connsiteX19" fmla="*/ 1037086 w 5128445"/>
              <a:gd name="connsiteY19" fmla="*/ 1229163 h 1229163"/>
              <a:gd name="connsiteX20" fmla="*/ 0 w 5128445"/>
              <a:gd name="connsiteY20" fmla="*/ 1229163 h 1229163"/>
              <a:gd name="connsiteX21" fmla="*/ 0 w 5128445"/>
              <a:gd name="connsiteY21" fmla="*/ 844025 h 1229163"/>
              <a:gd name="connsiteX22" fmla="*/ 0 w 5128445"/>
              <a:gd name="connsiteY22" fmla="*/ 409721 h 1229163"/>
              <a:gd name="connsiteX23" fmla="*/ 0 w 5128445"/>
              <a:gd name="connsiteY23" fmla="*/ 0 h 1229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28445" h="1229163" fill="none" extrusionOk="0">
                <a:moveTo>
                  <a:pt x="0" y="0"/>
                </a:moveTo>
                <a:cubicBezTo>
                  <a:pt x="180693" y="-49330"/>
                  <a:pt x="394886" y="60954"/>
                  <a:pt x="518543" y="0"/>
                </a:cubicBezTo>
                <a:cubicBezTo>
                  <a:pt x="642200" y="-60954"/>
                  <a:pt x="851580" y="48546"/>
                  <a:pt x="1139654" y="0"/>
                </a:cubicBezTo>
                <a:cubicBezTo>
                  <a:pt x="1427728" y="-48546"/>
                  <a:pt x="1596368" y="28322"/>
                  <a:pt x="1812051" y="0"/>
                </a:cubicBezTo>
                <a:cubicBezTo>
                  <a:pt x="2027734" y="-28322"/>
                  <a:pt x="2108865" y="29258"/>
                  <a:pt x="2279309" y="0"/>
                </a:cubicBezTo>
                <a:cubicBezTo>
                  <a:pt x="2449753" y="-29258"/>
                  <a:pt x="2664362" y="19076"/>
                  <a:pt x="2797852" y="0"/>
                </a:cubicBezTo>
                <a:cubicBezTo>
                  <a:pt x="2931342" y="-19076"/>
                  <a:pt x="3249008" y="51803"/>
                  <a:pt x="3470248" y="0"/>
                </a:cubicBezTo>
                <a:cubicBezTo>
                  <a:pt x="3691488" y="-51803"/>
                  <a:pt x="3853221" y="56304"/>
                  <a:pt x="3988791" y="0"/>
                </a:cubicBezTo>
                <a:cubicBezTo>
                  <a:pt x="4124361" y="-56304"/>
                  <a:pt x="4342145" y="33114"/>
                  <a:pt x="4558618" y="0"/>
                </a:cubicBezTo>
                <a:cubicBezTo>
                  <a:pt x="4775091" y="-33114"/>
                  <a:pt x="5003462" y="58404"/>
                  <a:pt x="5128445" y="0"/>
                </a:cubicBezTo>
                <a:cubicBezTo>
                  <a:pt x="5171544" y="128337"/>
                  <a:pt x="5091910" y="254317"/>
                  <a:pt x="5128445" y="397429"/>
                </a:cubicBezTo>
                <a:cubicBezTo>
                  <a:pt x="5164980" y="540541"/>
                  <a:pt x="5114103" y="659625"/>
                  <a:pt x="5128445" y="782567"/>
                </a:cubicBezTo>
                <a:cubicBezTo>
                  <a:pt x="5142787" y="905509"/>
                  <a:pt x="5075650" y="1081007"/>
                  <a:pt x="5128445" y="1229163"/>
                </a:cubicBezTo>
                <a:cubicBezTo>
                  <a:pt x="4976094" y="1303360"/>
                  <a:pt x="4699555" y="1201738"/>
                  <a:pt x="4456049" y="1229163"/>
                </a:cubicBezTo>
                <a:cubicBezTo>
                  <a:pt x="4212543" y="1256588"/>
                  <a:pt x="4032399" y="1184830"/>
                  <a:pt x="3886222" y="1229163"/>
                </a:cubicBezTo>
                <a:cubicBezTo>
                  <a:pt x="3740045" y="1273496"/>
                  <a:pt x="3532434" y="1188209"/>
                  <a:pt x="3367679" y="1229163"/>
                </a:cubicBezTo>
                <a:cubicBezTo>
                  <a:pt x="3202924" y="1270117"/>
                  <a:pt x="3021677" y="1185105"/>
                  <a:pt x="2746567" y="1229163"/>
                </a:cubicBezTo>
                <a:cubicBezTo>
                  <a:pt x="2471457" y="1273221"/>
                  <a:pt x="2260912" y="1186698"/>
                  <a:pt x="2074171" y="1229163"/>
                </a:cubicBezTo>
                <a:cubicBezTo>
                  <a:pt x="1887430" y="1271628"/>
                  <a:pt x="1733227" y="1226307"/>
                  <a:pt x="1453059" y="1229163"/>
                </a:cubicBezTo>
                <a:cubicBezTo>
                  <a:pt x="1172891" y="1232019"/>
                  <a:pt x="1192824" y="1199916"/>
                  <a:pt x="1037086" y="1229163"/>
                </a:cubicBezTo>
                <a:cubicBezTo>
                  <a:pt x="881348" y="1258410"/>
                  <a:pt x="327805" y="1136756"/>
                  <a:pt x="0" y="1229163"/>
                </a:cubicBezTo>
                <a:cubicBezTo>
                  <a:pt x="-11196" y="1147437"/>
                  <a:pt x="9218" y="1031566"/>
                  <a:pt x="0" y="844025"/>
                </a:cubicBezTo>
                <a:cubicBezTo>
                  <a:pt x="-9218" y="656484"/>
                  <a:pt x="450" y="590327"/>
                  <a:pt x="0" y="409721"/>
                </a:cubicBezTo>
                <a:cubicBezTo>
                  <a:pt x="-450" y="229115"/>
                  <a:pt x="11241" y="167945"/>
                  <a:pt x="0" y="0"/>
                </a:cubicBezTo>
                <a:close/>
              </a:path>
              <a:path w="5128445" h="1229163" stroke="0" extrusionOk="0">
                <a:moveTo>
                  <a:pt x="0" y="0"/>
                </a:moveTo>
                <a:cubicBezTo>
                  <a:pt x="146226" y="-15066"/>
                  <a:pt x="325728" y="8966"/>
                  <a:pt x="415974" y="0"/>
                </a:cubicBezTo>
                <a:cubicBezTo>
                  <a:pt x="506220" y="-8966"/>
                  <a:pt x="773620" y="23399"/>
                  <a:pt x="985801" y="0"/>
                </a:cubicBezTo>
                <a:cubicBezTo>
                  <a:pt x="1197982" y="-23399"/>
                  <a:pt x="1502324" y="38987"/>
                  <a:pt x="1658197" y="0"/>
                </a:cubicBezTo>
                <a:cubicBezTo>
                  <a:pt x="1814070" y="-38987"/>
                  <a:pt x="2019853" y="57168"/>
                  <a:pt x="2176740" y="0"/>
                </a:cubicBezTo>
                <a:cubicBezTo>
                  <a:pt x="2333627" y="-57168"/>
                  <a:pt x="2445303" y="11335"/>
                  <a:pt x="2695283" y="0"/>
                </a:cubicBezTo>
                <a:cubicBezTo>
                  <a:pt x="2945263" y="-11335"/>
                  <a:pt x="3083397" y="8204"/>
                  <a:pt x="3316394" y="0"/>
                </a:cubicBezTo>
                <a:cubicBezTo>
                  <a:pt x="3549391" y="-8204"/>
                  <a:pt x="3637129" y="41970"/>
                  <a:pt x="3732368" y="0"/>
                </a:cubicBezTo>
                <a:cubicBezTo>
                  <a:pt x="3827607" y="-41970"/>
                  <a:pt x="4147371" y="52284"/>
                  <a:pt x="4302196" y="0"/>
                </a:cubicBezTo>
                <a:cubicBezTo>
                  <a:pt x="4457021" y="-52284"/>
                  <a:pt x="4805199" y="42361"/>
                  <a:pt x="5128445" y="0"/>
                </a:cubicBezTo>
                <a:cubicBezTo>
                  <a:pt x="5137244" y="84281"/>
                  <a:pt x="5081251" y="271674"/>
                  <a:pt x="5128445" y="397429"/>
                </a:cubicBezTo>
                <a:cubicBezTo>
                  <a:pt x="5175639" y="523184"/>
                  <a:pt x="5090066" y="596917"/>
                  <a:pt x="5128445" y="782567"/>
                </a:cubicBezTo>
                <a:cubicBezTo>
                  <a:pt x="5166824" y="968217"/>
                  <a:pt x="5076609" y="1130833"/>
                  <a:pt x="5128445" y="1229163"/>
                </a:cubicBezTo>
                <a:cubicBezTo>
                  <a:pt x="4885748" y="1234797"/>
                  <a:pt x="4781964" y="1169365"/>
                  <a:pt x="4507333" y="1229163"/>
                </a:cubicBezTo>
                <a:cubicBezTo>
                  <a:pt x="4232702" y="1288961"/>
                  <a:pt x="4260509" y="1196233"/>
                  <a:pt x="4040075" y="1229163"/>
                </a:cubicBezTo>
                <a:cubicBezTo>
                  <a:pt x="3819641" y="1262093"/>
                  <a:pt x="3698834" y="1225239"/>
                  <a:pt x="3470248" y="1229163"/>
                </a:cubicBezTo>
                <a:cubicBezTo>
                  <a:pt x="3241662" y="1233087"/>
                  <a:pt x="3111607" y="1207699"/>
                  <a:pt x="2951705" y="1229163"/>
                </a:cubicBezTo>
                <a:cubicBezTo>
                  <a:pt x="2791803" y="1250627"/>
                  <a:pt x="2734484" y="1183311"/>
                  <a:pt x="2535731" y="1229163"/>
                </a:cubicBezTo>
                <a:cubicBezTo>
                  <a:pt x="2336978" y="1275015"/>
                  <a:pt x="2133328" y="1195781"/>
                  <a:pt x="1863335" y="1229163"/>
                </a:cubicBezTo>
                <a:cubicBezTo>
                  <a:pt x="1593342" y="1262545"/>
                  <a:pt x="1579760" y="1199737"/>
                  <a:pt x="1447361" y="1229163"/>
                </a:cubicBezTo>
                <a:cubicBezTo>
                  <a:pt x="1314962" y="1258589"/>
                  <a:pt x="1127284" y="1203368"/>
                  <a:pt x="928818" y="1229163"/>
                </a:cubicBezTo>
                <a:cubicBezTo>
                  <a:pt x="730352" y="1254958"/>
                  <a:pt x="312714" y="1217163"/>
                  <a:pt x="0" y="1229163"/>
                </a:cubicBezTo>
                <a:cubicBezTo>
                  <a:pt x="-15766" y="1066834"/>
                  <a:pt x="41521" y="939403"/>
                  <a:pt x="0" y="807150"/>
                </a:cubicBezTo>
                <a:cubicBezTo>
                  <a:pt x="-41521" y="674897"/>
                  <a:pt x="19195" y="590113"/>
                  <a:pt x="0" y="434304"/>
                </a:cubicBezTo>
                <a:cubicBezTo>
                  <a:pt x="-19195" y="278495"/>
                  <a:pt x="48518" y="193138"/>
                  <a:pt x="0" y="0"/>
                </a:cubicBezTo>
                <a:close/>
              </a:path>
            </a:pathLst>
          </a:custGeom>
          <a:ln>
            <a:solidFill>
              <a:srgbClr val="FF99FF"/>
            </a:solidFill>
            <a:extLst>
              <a:ext uri="{C807C97D-BFC1-408E-A445-0C87EB9F89A2}">
                <ask:lineSketchStyleProps xmlns:ask="http://schemas.microsoft.com/office/drawing/2018/sketchyshapes" sd="2606772867">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dirty="0">
                <a:latin typeface="Kristen ITC" panose="03050502040202030202" pitchFamily="66" charset="0"/>
              </a:rPr>
              <a:t>Prior Knowledge:</a:t>
            </a:r>
          </a:p>
          <a:p>
            <a:r>
              <a:rPr lang="en-GB" sz="1200" dirty="0">
                <a:latin typeface="Kristen ITC" panose="03050502040202030202" pitchFamily="66" charset="0"/>
              </a:rPr>
              <a:t>Hindus believe in one God called Brahman which is made up of three parts: Brahma, who creates the universe; Vishnu, who preserves the universe; and Shiva, who destroys the universe.</a:t>
            </a:r>
          </a:p>
          <a:p>
            <a:r>
              <a:rPr lang="en-GB" sz="1200" dirty="0">
                <a:latin typeface="Kristen ITC" panose="03050502040202030202" pitchFamily="66" charset="0"/>
              </a:rPr>
              <a:t>An avatar is an animal or human form of a God. </a:t>
            </a:r>
          </a:p>
          <a:p>
            <a:r>
              <a:rPr lang="en-GB" sz="1200" dirty="0">
                <a:latin typeface="Kristen ITC" panose="03050502040202030202" pitchFamily="66" charset="0"/>
              </a:rPr>
              <a:t>A moral is a lesson that can be found in a story. </a:t>
            </a:r>
            <a:endParaRPr lang="en-GB" sz="1600" dirty="0">
              <a:latin typeface="Kristen ITC" panose="03050502040202030202" pitchFamily="66" charset="0"/>
            </a:endParaRPr>
          </a:p>
        </p:txBody>
      </p:sp>
      <p:graphicFrame>
        <p:nvGraphicFramePr>
          <p:cNvPr id="9" name="Table 8">
            <a:extLst>
              <a:ext uri="{FF2B5EF4-FFF2-40B4-BE49-F238E27FC236}">
                <a16:creationId xmlns:a16="http://schemas.microsoft.com/office/drawing/2014/main" id="{220634A5-5E4E-4D3A-8551-6B81E090D415}"/>
              </a:ext>
            </a:extLst>
          </p:cNvPr>
          <p:cNvGraphicFramePr>
            <a:graphicFrameLocks noGrp="1"/>
          </p:cNvGraphicFramePr>
          <p:nvPr>
            <p:extLst>
              <p:ext uri="{D42A27DB-BD31-4B8C-83A1-F6EECF244321}">
                <p14:modId xmlns:p14="http://schemas.microsoft.com/office/powerpoint/2010/main" val="3732047326"/>
              </p:ext>
            </p:extLst>
          </p:nvPr>
        </p:nvGraphicFramePr>
        <p:xfrm>
          <a:off x="384810" y="7955280"/>
          <a:ext cx="6088380" cy="1676400"/>
        </p:xfrm>
        <a:graphic>
          <a:graphicData uri="http://schemas.openxmlformats.org/drawingml/2006/table">
            <a:tbl>
              <a:tblPr firstRow="1" bandRow="1">
                <a:tableStyleId>{5C22544A-7EE6-4342-B048-85BDC9FD1C3A}</a:tableStyleId>
              </a:tblPr>
              <a:tblGrid>
                <a:gridCol w="1522095">
                  <a:extLst>
                    <a:ext uri="{9D8B030D-6E8A-4147-A177-3AD203B41FA5}">
                      <a16:colId xmlns:a16="http://schemas.microsoft.com/office/drawing/2014/main" val="526355100"/>
                    </a:ext>
                  </a:extLst>
                </a:gridCol>
                <a:gridCol w="1522095">
                  <a:extLst>
                    <a:ext uri="{9D8B030D-6E8A-4147-A177-3AD203B41FA5}">
                      <a16:colId xmlns:a16="http://schemas.microsoft.com/office/drawing/2014/main" val="3933996223"/>
                    </a:ext>
                  </a:extLst>
                </a:gridCol>
                <a:gridCol w="1522095">
                  <a:extLst>
                    <a:ext uri="{9D8B030D-6E8A-4147-A177-3AD203B41FA5}">
                      <a16:colId xmlns:a16="http://schemas.microsoft.com/office/drawing/2014/main" val="2818006446"/>
                    </a:ext>
                  </a:extLst>
                </a:gridCol>
                <a:gridCol w="1522095">
                  <a:extLst>
                    <a:ext uri="{9D8B030D-6E8A-4147-A177-3AD203B41FA5}">
                      <a16:colId xmlns:a16="http://schemas.microsoft.com/office/drawing/2014/main" val="1735614864"/>
                    </a:ext>
                  </a:extLst>
                </a:gridCol>
              </a:tblGrid>
              <a:tr h="419100">
                <a:tc gridSpan="4">
                  <a:txBody>
                    <a:bodyPr/>
                    <a:lstStyle/>
                    <a:p>
                      <a:pPr algn="ctr"/>
                      <a:r>
                        <a:rPr lang="en-GB" sz="2000" dirty="0">
                          <a:solidFill>
                            <a:schemeClr val="tx1"/>
                          </a:solidFill>
                          <a:latin typeface="Kristen ITC" panose="03050502040202030202" pitchFamily="66" charset="0"/>
                        </a:rPr>
                        <a:t>Key Vocabulary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20235195"/>
                  </a:ext>
                </a:extLst>
              </a:tr>
              <a:tr h="419100">
                <a:tc>
                  <a:txBody>
                    <a:bodyPr/>
                    <a:lstStyle/>
                    <a:p>
                      <a:pPr algn="ctr"/>
                      <a:endParaRPr lang="en-GB" sz="2000" dirty="0">
                        <a:solidFill>
                          <a:schemeClr val="tx1"/>
                        </a:solidFill>
                        <a:latin typeface="Kristen ITC" panose="03050502040202030202"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a:solidFill>
                          <a:schemeClr val="tx1"/>
                        </a:solidFill>
                        <a:latin typeface="Kristen ITC" panose="03050502040202030202"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a:solidFill>
                          <a:schemeClr val="tx1"/>
                        </a:solidFill>
                        <a:latin typeface="Kristen ITC" panose="03050502040202030202"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a:solidFill>
                          <a:schemeClr val="tx1"/>
                        </a:solidFill>
                        <a:latin typeface="Kristen ITC" panose="03050502040202030202"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7336648"/>
                  </a:ext>
                </a:extLst>
              </a:tr>
              <a:tr h="419100">
                <a:tc>
                  <a:txBody>
                    <a:bodyPr/>
                    <a:lstStyle/>
                    <a:p>
                      <a:pPr algn="ctr"/>
                      <a:endParaRPr lang="en-GB" sz="2000">
                        <a:solidFill>
                          <a:schemeClr val="tx1"/>
                        </a:solidFill>
                        <a:latin typeface="Kristen ITC" panose="03050502040202030202"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a:solidFill>
                          <a:schemeClr val="tx1"/>
                        </a:solidFill>
                        <a:latin typeface="Kristen ITC" panose="03050502040202030202"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a:solidFill>
                          <a:schemeClr val="tx1"/>
                        </a:solidFill>
                        <a:latin typeface="Kristen ITC" panose="03050502040202030202"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dirty="0">
                        <a:solidFill>
                          <a:schemeClr val="tx1"/>
                        </a:solidFill>
                        <a:latin typeface="Kristen ITC" panose="03050502040202030202"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3133899"/>
                  </a:ext>
                </a:extLst>
              </a:tr>
              <a:tr h="419100">
                <a:tc>
                  <a:txBody>
                    <a:bodyPr/>
                    <a:lstStyle/>
                    <a:p>
                      <a:pPr algn="ctr"/>
                      <a:endParaRPr lang="en-GB" sz="2000">
                        <a:solidFill>
                          <a:schemeClr val="tx1"/>
                        </a:solidFill>
                        <a:latin typeface="Kristen ITC" panose="03050502040202030202"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a:solidFill>
                          <a:schemeClr val="tx1"/>
                        </a:solidFill>
                        <a:latin typeface="Kristen ITC" panose="03050502040202030202"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a:solidFill>
                          <a:schemeClr val="tx1"/>
                        </a:solidFill>
                        <a:latin typeface="Kristen ITC" panose="03050502040202030202"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dirty="0">
                        <a:solidFill>
                          <a:schemeClr val="tx1"/>
                        </a:solidFill>
                        <a:latin typeface="Kristen ITC" panose="03050502040202030202"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28254139"/>
                  </a:ext>
                </a:extLst>
              </a:tr>
            </a:tbl>
          </a:graphicData>
        </a:graphic>
      </p:graphicFrame>
      <p:sp>
        <p:nvSpPr>
          <p:cNvPr id="10" name="Rectangle 9">
            <a:extLst>
              <a:ext uri="{FF2B5EF4-FFF2-40B4-BE49-F238E27FC236}">
                <a16:creationId xmlns:a16="http://schemas.microsoft.com/office/drawing/2014/main" id="{50FA4CBA-F0A0-41AE-A0F1-7437495EF236}"/>
              </a:ext>
            </a:extLst>
          </p:cNvPr>
          <p:cNvSpPr/>
          <p:nvPr/>
        </p:nvSpPr>
        <p:spPr>
          <a:xfrm>
            <a:off x="2632947" y="7577412"/>
            <a:ext cx="1592103" cy="461665"/>
          </a:xfrm>
          <a:prstGeom prst="rect">
            <a:avLst/>
          </a:prstGeom>
          <a:noFill/>
        </p:spPr>
        <p:txBody>
          <a:bodyPr wrap="none" lIns="91440" tIns="45720" rIns="91440" bIns="45720">
            <a:spAutoFit/>
          </a:bodyPr>
          <a:lstStyle/>
          <a:p>
            <a:pPr algn="ctr"/>
            <a:r>
              <a:rPr lang="en-US" sz="2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Kristen ITC" panose="03050502040202030202" pitchFamily="66" charset="0"/>
              </a:rPr>
              <a:t>Hinduism</a:t>
            </a:r>
          </a:p>
        </p:txBody>
      </p:sp>
      <p:pic>
        <p:nvPicPr>
          <p:cNvPr id="11" name="Picture 2" descr="Om - Wikipedia">
            <a:extLst>
              <a:ext uri="{FF2B5EF4-FFF2-40B4-BE49-F238E27FC236}">
                <a16:creationId xmlns:a16="http://schemas.microsoft.com/office/drawing/2014/main" id="{246C12E1-7321-49E7-9457-D4C447B793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1618" y="1843980"/>
            <a:ext cx="907476" cy="935414"/>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BD343CE3-D28D-43EB-871D-7DF681855574}"/>
              </a:ext>
            </a:extLst>
          </p:cNvPr>
          <p:cNvCxnSpPr>
            <a:cxnSpLocks/>
          </p:cNvCxnSpPr>
          <p:nvPr/>
        </p:nvCxnSpPr>
        <p:spPr>
          <a:xfrm>
            <a:off x="340877" y="5099775"/>
            <a:ext cx="6198217"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D3DD67C-3050-4088-8E1A-F56E78A2CE41}"/>
              </a:ext>
            </a:extLst>
          </p:cNvPr>
          <p:cNvSpPr txBox="1"/>
          <p:nvPr/>
        </p:nvSpPr>
        <p:spPr>
          <a:xfrm>
            <a:off x="576946" y="3116993"/>
            <a:ext cx="2471054" cy="400110"/>
          </a:xfrm>
          <a:prstGeom prst="rect">
            <a:avLst/>
          </a:prstGeom>
          <a:ln w="28575"/>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GB" sz="1000" i="0" u="none" strike="noStrike" baseline="0" dirty="0">
                <a:solidFill>
                  <a:srgbClr val="000000"/>
                </a:solidFill>
                <a:latin typeface="Kristen ITC" panose="03050502040202030202" pitchFamily="66" charset="0"/>
              </a:rPr>
              <a:t>Krishna is believed to be an incarnation of the God Vishnu. </a:t>
            </a:r>
            <a:endParaRPr lang="en-GB" sz="1000" dirty="0">
              <a:latin typeface="Kristen ITC" panose="03050502040202030202" pitchFamily="66" charset="0"/>
            </a:endParaRPr>
          </a:p>
        </p:txBody>
      </p:sp>
      <p:graphicFrame>
        <p:nvGraphicFramePr>
          <p:cNvPr id="19" name="Table 19">
            <a:extLst>
              <a:ext uri="{FF2B5EF4-FFF2-40B4-BE49-F238E27FC236}">
                <a16:creationId xmlns:a16="http://schemas.microsoft.com/office/drawing/2014/main" id="{EDE65932-7EAA-42FE-B3ED-FE3668F04666}"/>
              </a:ext>
            </a:extLst>
          </p:cNvPr>
          <p:cNvGraphicFramePr>
            <a:graphicFrameLocks noGrp="1"/>
          </p:cNvGraphicFramePr>
          <p:nvPr>
            <p:extLst>
              <p:ext uri="{D42A27DB-BD31-4B8C-83A1-F6EECF244321}">
                <p14:modId xmlns:p14="http://schemas.microsoft.com/office/powerpoint/2010/main" val="2295438261"/>
              </p:ext>
            </p:extLst>
          </p:nvPr>
        </p:nvGraphicFramePr>
        <p:xfrm>
          <a:off x="955402" y="3578324"/>
          <a:ext cx="4947195" cy="1374417"/>
        </p:xfrm>
        <a:graphic>
          <a:graphicData uri="http://schemas.openxmlformats.org/drawingml/2006/table">
            <a:tbl>
              <a:tblPr firstRow="1" bandRow="1">
                <a:tableStyleId>{5C22544A-7EE6-4342-B048-85BDC9FD1C3A}</a:tableStyleId>
              </a:tblPr>
              <a:tblGrid>
                <a:gridCol w="2060615">
                  <a:extLst>
                    <a:ext uri="{9D8B030D-6E8A-4147-A177-3AD203B41FA5}">
                      <a16:colId xmlns:a16="http://schemas.microsoft.com/office/drawing/2014/main" val="3174980761"/>
                    </a:ext>
                  </a:extLst>
                </a:gridCol>
                <a:gridCol w="2886580">
                  <a:extLst>
                    <a:ext uri="{9D8B030D-6E8A-4147-A177-3AD203B41FA5}">
                      <a16:colId xmlns:a16="http://schemas.microsoft.com/office/drawing/2014/main" val="1433487476"/>
                    </a:ext>
                  </a:extLst>
                </a:gridCol>
              </a:tblGrid>
              <a:tr h="135666">
                <a:tc>
                  <a:txBody>
                    <a:bodyPr/>
                    <a:lstStyle/>
                    <a:p>
                      <a:r>
                        <a:rPr lang="en-GB" sz="1050" dirty="0">
                          <a:latin typeface="Kristen ITC" panose="03050502040202030202" pitchFamily="66" charset="0"/>
                        </a:rPr>
                        <a:t>Story</a:t>
                      </a:r>
                    </a:p>
                  </a:txBody>
                  <a:tcPr/>
                </a:tc>
                <a:tc>
                  <a:txBody>
                    <a:bodyPr/>
                    <a:lstStyle/>
                    <a:p>
                      <a:r>
                        <a:rPr lang="en-GB" sz="1050" dirty="0">
                          <a:latin typeface="Kristen ITC" panose="03050502040202030202" pitchFamily="66" charset="0"/>
                        </a:rPr>
                        <a:t>Universal Truth </a:t>
                      </a:r>
                    </a:p>
                  </a:txBody>
                  <a:tcPr/>
                </a:tc>
                <a:extLst>
                  <a:ext uri="{0D108BD9-81ED-4DB2-BD59-A6C34878D82A}">
                    <a16:rowId xmlns:a16="http://schemas.microsoft.com/office/drawing/2014/main" val="1696430157"/>
                  </a:ext>
                </a:extLst>
              </a:tr>
              <a:tr h="221999">
                <a:tc>
                  <a:txBody>
                    <a:bodyPr/>
                    <a:lstStyle/>
                    <a:p>
                      <a:r>
                        <a:rPr lang="en-GB" sz="1050" dirty="0">
                          <a:latin typeface="Kristen ITC" panose="03050502040202030202" pitchFamily="66" charset="0"/>
                        </a:rPr>
                        <a:t>The Divine Prophecy</a:t>
                      </a:r>
                    </a:p>
                  </a:txBody>
                  <a:tcPr/>
                </a:tc>
                <a:tc>
                  <a:txBody>
                    <a:bodyPr/>
                    <a:lstStyle/>
                    <a:p>
                      <a:r>
                        <a:rPr lang="en-GB" sz="1050" dirty="0">
                          <a:latin typeface="Kristen ITC" panose="03050502040202030202" pitchFamily="66" charset="0"/>
                        </a:rPr>
                        <a:t>Never disrespect your parents. </a:t>
                      </a:r>
                    </a:p>
                  </a:txBody>
                  <a:tcPr/>
                </a:tc>
                <a:extLst>
                  <a:ext uri="{0D108BD9-81ED-4DB2-BD59-A6C34878D82A}">
                    <a16:rowId xmlns:a16="http://schemas.microsoft.com/office/drawing/2014/main" val="2000945541"/>
                  </a:ext>
                </a:extLst>
              </a:tr>
              <a:tr h="290499">
                <a:tc>
                  <a:txBody>
                    <a:bodyPr/>
                    <a:lstStyle/>
                    <a:p>
                      <a:r>
                        <a:rPr lang="en-GB" sz="1050" dirty="0">
                          <a:latin typeface="Kristen ITC" panose="03050502040202030202" pitchFamily="66" charset="0"/>
                        </a:rPr>
                        <a:t>Krishna’s Foster Home</a:t>
                      </a:r>
                    </a:p>
                  </a:txBody>
                  <a:tcPr/>
                </a:tc>
                <a:tc>
                  <a:txBody>
                    <a:bodyPr/>
                    <a:lstStyle/>
                    <a:p>
                      <a:r>
                        <a:rPr lang="en-GB" sz="1050" dirty="0">
                          <a:latin typeface="Kristen ITC" panose="03050502040202030202" pitchFamily="66" charset="0"/>
                        </a:rPr>
                        <a:t>Where there is a will, there is a way.</a:t>
                      </a:r>
                    </a:p>
                  </a:txBody>
                  <a:tcPr/>
                </a:tc>
                <a:extLst>
                  <a:ext uri="{0D108BD9-81ED-4DB2-BD59-A6C34878D82A}">
                    <a16:rowId xmlns:a16="http://schemas.microsoft.com/office/drawing/2014/main" val="2252536535"/>
                  </a:ext>
                </a:extLst>
              </a:tr>
              <a:tr h="290499">
                <a:tc>
                  <a:txBody>
                    <a:bodyPr/>
                    <a:lstStyle/>
                    <a:p>
                      <a:r>
                        <a:rPr lang="en-GB" sz="1050" dirty="0">
                          <a:latin typeface="Kristen ITC" panose="03050502040202030202" pitchFamily="66" charset="0"/>
                        </a:rPr>
                        <a:t>Krishna’s love for butter</a:t>
                      </a:r>
                    </a:p>
                  </a:txBody>
                  <a:tcPr/>
                </a:tc>
                <a:tc>
                  <a:txBody>
                    <a:bodyPr/>
                    <a:lstStyle/>
                    <a:p>
                      <a:r>
                        <a:rPr lang="en-GB" sz="1050" dirty="0">
                          <a:latin typeface="Kristen ITC" panose="03050502040202030202" pitchFamily="66" charset="0"/>
                        </a:rPr>
                        <a:t>Focus on the solution, not the problem. </a:t>
                      </a:r>
                    </a:p>
                  </a:txBody>
                  <a:tcPr/>
                </a:tc>
                <a:extLst>
                  <a:ext uri="{0D108BD9-81ED-4DB2-BD59-A6C34878D82A}">
                    <a16:rowId xmlns:a16="http://schemas.microsoft.com/office/drawing/2014/main" val="46108323"/>
                  </a:ext>
                </a:extLst>
              </a:tr>
              <a:tr h="290499">
                <a:tc>
                  <a:txBody>
                    <a:bodyPr/>
                    <a:lstStyle/>
                    <a:p>
                      <a:r>
                        <a:rPr lang="en-GB" sz="1050" dirty="0" err="1">
                          <a:latin typeface="Kristen ITC" panose="03050502040202030202" pitchFamily="66" charset="0"/>
                        </a:rPr>
                        <a:t>Nalakuvara</a:t>
                      </a:r>
                      <a:r>
                        <a:rPr lang="en-GB" sz="1050" dirty="0">
                          <a:latin typeface="Kristen ITC" panose="03050502040202030202" pitchFamily="66" charset="0"/>
                        </a:rPr>
                        <a:t> and </a:t>
                      </a:r>
                      <a:r>
                        <a:rPr lang="en-GB" sz="1050" dirty="0" err="1">
                          <a:latin typeface="Kristen ITC" panose="03050502040202030202" pitchFamily="66" charset="0"/>
                        </a:rPr>
                        <a:t>Manigriva</a:t>
                      </a:r>
                      <a:endParaRPr lang="en-GB" sz="1050" dirty="0">
                        <a:latin typeface="Kristen ITC" panose="03050502040202030202" pitchFamily="66" charset="0"/>
                      </a:endParaRPr>
                    </a:p>
                  </a:txBody>
                  <a:tcPr/>
                </a:tc>
                <a:tc>
                  <a:txBody>
                    <a:bodyPr/>
                    <a:lstStyle/>
                    <a:p>
                      <a:r>
                        <a:rPr lang="en-GB" sz="1050" dirty="0">
                          <a:latin typeface="Kristen ITC" panose="03050502040202030202" pitchFamily="66" charset="0"/>
                        </a:rPr>
                        <a:t>Believe in miracles; they do happen. </a:t>
                      </a:r>
                    </a:p>
                  </a:txBody>
                  <a:tcPr/>
                </a:tc>
                <a:extLst>
                  <a:ext uri="{0D108BD9-81ED-4DB2-BD59-A6C34878D82A}">
                    <a16:rowId xmlns:a16="http://schemas.microsoft.com/office/drawing/2014/main" val="1868948275"/>
                  </a:ext>
                </a:extLst>
              </a:tr>
            </a:tbl>
          </a:graphicData>
        </a:graphic>
      </p:graphicFrame>
      <p:sp>
        <p:nvSpPr>
          <p:cNvPr id="21" name="TextBox 20">
            <a:extLst>
              <a:ext uri="{FF2B5EF4-FFF2-40B4-BE49-F238E27FC236}">
                <a16:creationId xmlns:a16="http://schemas.microsoft.com/office/drawing/2014/main" id="{FEE3434B-7BD1-46E2-991D-FB65729E70A1}"/>
              </a:ext>
            </a:extLst>
          </p:cNvPr>
          <p:cNvSpPr txBox="1"/>
          <p:nvPr/>
        </p:nvSpPr>
        <p:spPr>
          <a:xfrm>
            <a:off x="3153048" y="3116993"/>
            <a:ext cx="2932308" cy="400110"/>
          </a:xfrm>
          <a:prstGeom prst="rect">
            <a:avLst/>
          </a:prstGeom>
          <a:ln w="28575"/>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GB" sz="1000" i="0" u="none" strike="noStrike" baseline="0" dirty="0">
                <a:solidFill>
                  <a:srgbClr val="000000"/>
                </a:solidFill>
                <a:latin typeface="Kristen ITC" panose="03050502040202030202" pitchFamily="66" charset="0"/>
              </a:rPr>
              <a:t>In stories about Krishna, there are many universal morals and truths to be found. </a:t>
            </a:r>
            <a:endParaRPr lang="en-GB" sz="1000" dirty="0">
              <a:latin typeface="Kristen ITC" panose="03050502040202030202" pitchFamily="66" charset="0"/>
            </a:endParaRPr>
          </a:p>
        </p:txBody>
      </p:sp>
      <p:sp>
        <p:nvSpPr>
          <p:cNvPr id="26" name="Rectangle: Rounded Corners 25">
            <a:extLst>
              <a:ext uri="{FF2B5EF4-FFF2-40B4-BE49-F238E27FC236}">
                <a16:creationId xmlns:a16="http://schemas.microsoft.com/office/drawing/2014/main" id="{D2DC89D2-564A-4037-ACD5-4FFB5BC46A45}"/>
              </a:ext>
            </a:extLst>
          </p:cNvPr>
          <p:cNvSpPr/>
          <p:nvPr/>
        </p:nvSpPr>
        <p:spPr>
          <a:xfrm>
            <a:off x="2776776" y="5320630"/>
            <a:ext cx="1344884" cy="306031"/>
          </a:xfrm>
          <a:custGeom>
            <a:avLst/>
            <a:gdLst>
              <a:gd name="connsiteX0" fmla="*/ 0 w 1344884"/>
              <a:gd name="connsiteY0" fmla="*/ 51006 h 306031"/>
              <a:gd name="connsiteX1" fmla="*/ 51006 w 1344884"/>
              <a:gd name="connsiteY1" fmla="*/ 0 h 306031"/>
              <a:gd name="connsiteX2" fmla="*/ 1293878 w 1344884"/>
              <a:gd name="connsiteY2" fmla="*/ 0 h 306031"/>
              <a:gd name="connsiteX3" fmla="*/ 1344884 w 1344884"/>
              <a:gd name="connsiteY3" fmla="*/ 51006 h 306031"/>
              <a:gd name="connsiteX4" fmla="*/ 1344884 w 1344884"/>
              <a:gd name="connsiteY4" fmla="*/ 255025 h 306031"/>
              <a:gd name="connsiteX5" fmla="*/ 1293878 w 1344884"/>
              <a:gd name="connsiteY5" fmla="*/ 306031 h 306031"/>
              <a:gd name="connsiteX6" fmla="*/ 51006 w 1344884"/>
              <a:gd name="connsiteY6" fmla="*/ 306031 h 306031"/>
              <a:gd name="connsiteX7" fmla="*/ 0 w 1344884"/>
              <a:gd name="connsiteY7" fmla="*/ 255025 h 306031"/>
              <a:gd name="connsiteX8" fmla="*/ 0 w 1344884"/>
              <a:gd name="connsiteY8" fmla="*/ 51006 h 306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4884" h="306031" fill="none" extrusionOk="0">
                <a:moveTo>
                  <a:pt x="0" y="51006"/>
                </a:moveTo>
                <a:cubicBezTo>
                  <a:pt x="161" y="21132"/>
                  <a:pt x="19203" y="-4271"/>
                  <a:pt x="51006" y="0"/>
                </a:cubicBezTo>
                <a:cubicBezTo>
                  <a:pt x="234849" y="-53321"/>
                  <a:pt x="1024462" y="-67211"/>
                  <a:pt x="1293878" y="0"/>
                </a:cubicBezTo>
                <a:cubicBezTo>
                  <a:pt x="1321443" y="-871"/>
                  <a:pt x="1341909" y="19480"/>
                  <a:pt x="1344884" y="51006"/>
                </a:cubicBezTo>
                <a:cubicBezTo>
                  <a:pt x="1330816" y="151823"/>
                  <a:pt x="1355667" y="195570"/>
                  <a:pt x="1344884" y="255025"/>
                </a:cubicBezTo>
                <a:cubicBezTo>
                  <a:pt x="1347872" y="278894"/>
                  <a:pt x="1322330" y="309219"/>
                  <a:pt x="1293878" y="306031"/>
                </a:cubicBezTo>
                <a:cubicBezTo>
                  <a:pt x="995439" y="397503"/>
                  <a:pt x="445331" y="243250"/>
                  <a:pt x="51006" y="306031"/>
                </a:cubicBezTo>
                <a:cubicBezTo>
                  <a:pt x="24296" y="306999"/>
                  <a:pt x="-942" y="281457"/>
                  <a:pt x="0" y="255025"/>
                </a:cubicBezTo>
                <a:cubicBezTo>
                  <a:pt x="-2839" y="199192"/>
                  <a:pt x="-1423" y="131969"/>
                  <a:pt x="0" y="51006"/>
                </a:cubicBezTo>
                <a:close/>
              </a:path>
              <a:path w="1344884" h="306031" stroke="0" extrusionOk="0">
                <a:moveTo>
                  <a:pt x="0" y="51006"/>
                </a:moveTo>
                <a:cubicBezTo>
                  <a:pt x="831" y="22599"/>
                  <a:pt x="21905" y="-3556"/>
                  <a:pt x="51006" y="0"/>
                </a:cubicBezTo>
                <a:cubicBezTo>
                  <a:pt x="538913" y="3022"/>
                  <a:pt x="695350" y="92868"/>
                  <a:pt x="1293878" y="0"/>
                </a:cubicBezTo>
                <a:cubicBezTo>
                  <a:pt x="1316943" y="885"/>
                  <a:pt x="1344380" y="25264"/>
                  <a:pt x="1344884" y="51006"/>
                </a:cubicBezTo>
                <a:cubicBezTo>
                  <a:pt x="1347481" y="92567"/>
                  <a:pt x="1335921" y="161485"/>
                  <a:pt x="1344884" y="255025"/>
                </a:cubicBezTo>
                <a:cubicBezTo>
                  <a:pt x="1341553" y="286978"/>
                  <a:pt x="1325295" y="308728"/>
                  <a:pt x="1293878" y="306031"/>
                </a:cubicBezTo>
                <a:cubicBezTo>
                  <a:pt x="1101507" y="284350"/>
                  <a:pt x="484164" y="283074"/>
                  <a:pt x="51006" y="306031"/>
                </a:cubicBezTo>
                <a:cubicBezTo>
                  <a:pt x="26859" y="307580"/>
                  <a:pt x="31" y="286523"/>
                  <a:pt x="0" y="255025"/>
                </a:cubicBezTo>
                <a:cubicBezTo>
                  <a:pt x="1557" y="232121"/>
                  <a:pt x="-5888" y="100444"/>
                  <a:pt x="0" y="51006"/>
                </a:cubicBezTo>
                <a:close/>
              </a:path>
            </a:pathLst>
          </a:custGeom>
          <a:ln w="57150">
            <a:extLst>
              <a:ext uri="{C807C97D-BFC1-408E-A445-0C87EB9F89A2}">
                <ask:lineSketchStyleProps xmlns:ask="http://schemas.microsoft.com/office/drawing/2018/sketchyshapes" sd="4030032840">
                  <a:prstGeom prst="roundRect">
                    <a:avLst/>
                  </a:prstGeom>
                  <ask:type>
                    <ask:lineSketchCurved/>
                  </ask:type>
                </ask:lineSketchStyleProps>
              </a:ext>
            </a:extLst>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000" dirty="0">
                <a:latin typeface="Kristen ITC" panose="03050502040202030202" pitchFamily="66" charset="0"/>
              </a:rPr>
              <a:t>Holi</a:t>
            </a:r>
          </a:p>
        </p:txBody>
      </p:sp>
      <p:sp>
        <p:nvSpPr>
          <p:cNvPr id="27" name="Rectangle: Rounded Corners 26">
            <a:extLst>
              <a:ext uri="{FF2B5EF4-FFF2-40B4-BE49-F238E27FC236}">
                <a16:creationId xmlns:a16="http://schemas.microsoft.com/office/drawing/2014/main" id="{0B1A0ADF-85DF-4F15-ADAA-9D2B215CAA07}"/>
              </a:ext>
            </a:extLst>
          </p:cNvPr>
          <p:cNvSpPr/>
          <p:nvPr/>
        </p:nvSpPr>
        <p:spPr>
          <a:xfrm>
            <a:off x="340877" y="5215319"/>
            <a:ext cx="2025823" cy="963469"/>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dirty="0">
                <a:latin typeface="Kristen ITC" panose="03050502040202030202" pitchFamily="66" charset="0"/>
              </a:rPr>
              <a:t>The festival of Holi celebrates the Hindu god Krishna and the legend of </a:t>
            </a:r>
            <a:r>
              <a:rPr lang="en-GB" sz="1200" dirty="0" err="1">
                <a:latin typeface="Kristen ITC" panose="03050502040202030202" pitchFamily="66" charset="0"/>
              </a:rPr>
              <a:t>Holika</a:t>
            </a:r>
            <a:r>
              <a:rPr lang="en-GB" sz="1200" dirty="0">
                <a:latin typeface="Kristen ITC" panose="03050502040202030202" pitchFamily="66" charset="0"/>
              </a:rPr>
              <a:t> and </a:t>
            </a:r>
            <a:r>
              <a:rPr lang="en-GB" sz="1200" dirty="0" err="1">
                <a:latin typeface="Kristen ITC" panose="03050502040202030202" pitchFamily="66" charset="0"/>
              </a:rPr>
              <a:t>Prahlad</a:t>
            </a:r>
            <a:r>
              <a:rPr lang="en-GB" sz="1200" dirty="0">
                <a:latin typeface="Kristen ITC" panose="03050502040202030202" pitchFamily="66" charset="0"/>
              </a:rPr>
              <a:t>. </a:t>
            </a:r>
          </a:p>
        </p:txBody>
      </p:sp>
      <p:sp>
        <p:nvSpPr>
          <p:cNvPr id="28" name="Rectangle: Rounded Corners 27">
            <a:extLst>
              <a:ext uri="{FF2B5EF4-FFF2-40B4-BE49-F238E27FC236}">
                <a16:creationId xmlns:a16="http://schemas.microsoft.com/office/drawing/2014/main" id="{08748D5B-C3FC-4E65-A28A-6005CC5CD74A}"/>
              </a:ext>
            </a:extLst>
          </p:cNvPr>
          <p:cNvSpPr/>
          <p:nvPr/>
        </p:nvSpPr>
        <p:spPr>
          <a:xfrm>
            <a:off x="1263386" y="6444793"/>
            <a:ext cx="1195796" cy="963469"/>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dirty="0">
                <a:latin typeface="Kristen ITC" panose="03050502040202030202" pitchFamily="66" charset="0"/>
              </a:rPr>
              <a:t>It is known as the festival of colours. </a:t>
            </a:r>
          </a:p>
        </p:txBody>
      </p:sp>
      <p:sp>
        <p:nvSpPr>
          <p:cNvPr id="29" name="Rectangle: Rounded Corners 28">
            <a:extLst>
              <a:ext uri="{FF2B5EF4-FFF2-40B4-BE49-F238E27FC236}">
                <a16:creationId xmlns:a16="http://schemas.microsoft.com/office/drawing/2014/main" id="{327D32F5-C805-45E1-8AAA-CFE6ABBD17AF}"/>
              </a:ext>
            </a:extLst>
          </p:cNvPr>
          <p:cNvSpPr/>
          <p:nvPr/>
        </p:nvSpPr>
        <p:spPr>
          <a:xfrm>
            <a:off x="2624034" y="6346429"/>
            <a:ext cx="1763577" cy="1275748"/>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dirty="0">
                <a:latin typeface="Kristen ITC" panose="03050502040202030202" pitchFamily="66" charset="0"/>
              </a:rPr>
              <a:t>For many, Holi is a time for fun. It involves dancing, singing and throwing powder paint and coloured water. </a:t>
            </a:r>
          </a:p>
        </p:txBody>
      </p:sp>
      <p:sp>
        <p:nvSpPr>
          <p:cNvPr id="30" name="Rectangle: Rounded Corners 29">
            <a:extLst>
              <a:ext uri="{FF2B5EF4-FFF2-40B4-BE49-F238E27FC236}">
                <a16:creationId xmlns:a16="http://schemas.microsoft.com/office/drawing/2014/main" id="{07033E1C-2202-4EEB-8190-40CAAFF4F760}"/>
              </a:ext>
            </a:extLst>
          </p:cNvPr>
          <p:cNvSpPr/>
          <p:nvPr/>
        </p:nvSpPr>
        <p:spPr>
          <a:xfrm>
            <a:off x="4681306" y="5153162"/>
            <a:ext cx="1948094" cy="2134109"/>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dirty="0">
                <a:latin typeface="Kristen ITC" panose="03050502040202030202" pitchFamily="66" charset="0"/>
              </a:rPr>
              <a:t>At Holi, distinctions between people are forgotten. Everyone looks the same when covered in coloured powder. </a:t>
            </a:r>
          </a:p>
          <a:p>
            <a:pPr algn="ctr"/>
            <a:r>
              <a:rPr lang="en-GB" sz="1200" dirty="0">
                <a:latin typeface="Kristen ITC" panose="03050502040202030202" pitchFamily="66" charset="0"/>
              </a:rPr>
              <a:t>It is a reminder of equality and that all people are believed to contain the energy of Brahman. </a:t>
            </a:r>
          </a:p>
        </p:txBody>
      </p:sp>
      <p:cxnSp>
        <p:nvCxnSpPr>
          <p:cNvPr id="31" name="Straight Arrow Connector 30">
            <a:extLst>
              <a:ext uri="{FF2B5EF4-FFF2-40B4-BE49-F238E27FC236}">
                <a16:creationId xmlns:a16="http://schemas.microsoft.com/office/drawing/2014/main" id="{EB89AFAD-9900-460D-9C4F-BE8C44E32C3F}"/>
              </a:ext>
            </a:extLst>
          </p:cNvPr>
          <p:cNvCxnSpPr/>
          <p:nvPr/>
        </p:nvCxnSpPr>
        <p:spPr>
          <a:xfrm flipH="1" flipV="1">
            <a:off x="2459182" y="5654254"/>
            <a:ext cx="387927" cy="427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220857A7-3A39-4329-8938-2E745A656716}"/>
              </a:ext>
            </a:extLst>
          </p:cNvPr>
          <p:cNvCxnSpPr>
            <a:cxnSpLocks/>
          </p:cNvCxnSpPr>
          <p:nvPr/>
        </p:nvCxnSpPr>
        <p:spPr>
          <a:xfrm flipH="1">
            <a:off x="2490803" y="5849454"/>
            <a:ext cx="508707" cy="4547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02A08D55-A460-4182-8987-DA319D804580}"/>
              </a:ext>
            </a:extLst>
          </p:cNvPr>
          <p:cNvCxnSpPr>
            <a:cxnSpLocks/>
          </p:cNvCxnSpPr>
          <p:nvPr/>
        </p:nvCxnSpPr>
        <p:spPr>
          <a:xfrm>
            <a:off x="3928756" y="5796510"/>
            <a:ext cx="681300" cy="2758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01C29382-02FA-462D-B9F5-94D670812AFF}"/>
              </a:ext>
            </a:extLst>
          </p:cNvPr>
          <p:cNvCxnSpPr>
            <a:cxnSpLocks/>
          </p:cNvCxnSpPr>
          <p:nvPr/>
        </p:nvCxnSpPr>
        <p:spPr>
          <a:xfrm>
            <a:off x="3633449" y="5750848"/>
            <a:ext cx="32658" cy="5231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5677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3: Religious symbols a that are symmetric. From top to bottom and from... |  Download Scientific Diagram">
            <a:extLst>
              <a:ext uri="{FF2B5EF4-FFF2-40B4-BE49-F238E27FC236}">
                <a16:creationId xmlns:a16="http://schemas.microsoft.com/office/drawing/2014/main" id="{964F12EF-519A-4EEA-B7C3-D02EBB9152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1204" b="64357"/>
          <a:stretch/>
        </p:blipFill>
        <p:spPr bwMode="auto">
          <a:xfrm>
            <a:off x="5575972" y="908952"/>
            <a:ext cx="886574" cy="10973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19B0262-C27A-41B3-B7EC-071AD5797441}"/>
              </a:ext>
            </a:extLst>
          </p:cNvPr>
          <p:cNvSpPr/>
          <p:nvPr/>
        </p:nvSpPr>
        <p:spPr>
          <a:xfrm>
            <a:off x="147804" y="136642"/>
            <a:ext cx="6573036" cy="963219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a:p>
        </p:txBody>
      </p:sp>
      <p:sp>
        <p:nvSpPr>
          <p:cNvPr id="5" name="Rectangle 4">
            <a:extLst>
              <a:ext uri="{FF2B5EF4-FFF2-40B4-BE49-F238E27FC236}">
                <a16:creationId xmlns:a16="http://schemas.microsoft.com/office/drawing/2014/main" id="{5CCB0D2D-64BC-4C1D-873E-AF1974E70430}"/>
              </a:ext>
            </a:extLst>
          </p:cNvPr>
          <p:cNvSpPr/>
          <p:nvPr/>
        </p:nvSpPr>
        <p:spPr>
          <a:xfrm>
            <a:off x="147804" y="136642"/>
            <a:ext cx="6573036" cy="1569660"/>
          </a:xfrm>
          <a:prstGeom prst="rect">
            <a:avLst/>
          </a:prstGeom>
          <a:noFill/>
        </p:spPr>
        <p:txBody>
          <a:bodyPr wrap="square" lIns="91440" tIns="45720" rIns="91440" bIns="45720">
            <a:spAutoFit/>
          </a:bodyPr>
          <a:lstStyle/>
          <a:p>
            <a:pPr algn="ctr"/>
            <a:r>
              <a:rPr lang="en-US" sz="32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Kristen ITC" panose="03050502040202030202" pitchFamily="66" charset="0"/>
              </a:rPr>
              <a:t>Year 5 – Spring B</a:t>
            </a:r>
          </a:p>
          <a:p>
            <a:pPr algn="ctr"/>
            <a:r>
              <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Kristen ITC" panose="03050502040202030202" pitchFamily="66" charset="0"/>
              </a:rPr>
              <a:t>What do we mean by a </a:t>
            </a:r>
          </a:p>
          <a:p>
            <a:pPr algn="ctr"/>
            <a:r>
              <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Kristen ITC" panose="03050502040202030202" pitchFamily="66" charset="0"/>
              </a:rPr>
              <a:t>miracle?</a:t>
            </a:r>
            <a:endParaRPr lang="en-US" sz="32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Kristen ITC" panose="03050502040202030202" pitchFamily="66" charset="0"/>
            </a:endParaRPr>
          </a:p>
        </p:txBody>
      </p:sp>
      <p:pic>
        <p:nvPicPr>
          <p:cNvPr id="1026" name="Picture 2" descr="Bleak Hill Primary School Logo">
            <a:extLst>
              <a:ext uri="{FF2B5EF4-FFF2-40B4-BE49-F238E27FC236}">
                <a16:creationId xmlns:a16="http://schemas.microsoft.com/office/drawing/2014/main" id="{7F8A8C36-A793-4B43-A3E1-81C2C9DDD2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 y="274320"/>
            <a:ext cx="624840" cy="6248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Bleak Hill Primary School Logo">
            <a:extLst>
              <a:ext uri="{FF2B5EF4-FFF2-40B4-BE49-F238E27FC236}">
                <a16:creationId xmlns:a16="http://schemas.microsoft.com/office/drawing/2014/main" id="{210D4D27-F2C5-46D3-B224-B1D2C98DBB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5356" y="274320"/>
            <a:ext cx="624840" cy="62484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17D5C71-F516-4020-A098-B882C968BD5B}"/>
              </a:ext>
            </a:extLst>
          </p:cNvPr>
          <p:cNvSpPr txBox="1"/>
          <p:nvPr/>
        </p:nvSpPr>
        <p:spPr>
          <a:xfrm>
            <a:off x="323544" y="1584274"/>
            <a:ext cx="5582608" cy="600164"/>
          </a:xfrm>
          <a:custGeom>
            <a:avLst/>
            <a:gdLst>
              <a:gd name="connsiteX0" fmla="*/ 0 w 5582608"/>
              <a:gd name="connsiteY0" fmla="*/ 0 h 600164"/>
              <a:gd name="connsiteX1" fmla="*/ 502435 w 5582608"/>
              <a:gd name="connsiteY1" fmla="*/ 0 h 600164"/>
              <a:gd name="connsiteX2" fmla="*/ 1116522 w 5582608"/>
              <a:gd name="connsiteY2" fmla="*/ 0 h 600164"/>
              <a:gd name="connsiteX3" fmla="*/ 1786435 w 5582608"/>
              <a:gd name="connsiteY3" fmla="*/ 0 h 600164"/>
              <a:gd name="connsiteX4" fmla="*/ 2233043 w 5582608"/>
              <a:gd name="connsiteY4" fmla="*/ 0 h 600164"/>
              <a:gd name="connsiteX5" fmla="*/ 2735478 w 5582608"/>
              <a:gd name="connsiteY5" fmla="*/ 0 h 600164"/>
              <a:gd name="connsiteX6" fmla="*/ 3405391 w 5582608"/>
              <a:gd name="connsiteY6" fmla="*/ 0 h 600164"/>
              <a:gd name="connsiteX7" fmla="*/ 3907826 w 5582608"/>
              <a:gd name="connsiteY7" fmla="*/ 0 h 600164"/>
              <a:gd name="connsiteX8" fmla="*/ 4466086 w 5582608"/>
              <a:gd name="connsiteY8" fmla="*/ 0 h 600164"/>
              <a:gd name="connsiteX9" fmla="*/ 5582608 w 5582608"/>
              <a:gd name="connsiteY9" fmla="*/ 0 h 600164"/>
              <a:gd name="connsiteX10" fmla="*/ 5582608 w 5582608"/>
              <a:gd name="connsiteY10" fmla="*/ 294080 h 600164"/>
              <a:gd name="connsiteX11" fmla="*/ 5582608 w 5582608"/>
              <a:gd name="connsiteY11" fmla="*/ 600164 h 600164"/>
              <a:gd name="connsiteX12" fmla="*/ 5191825 w 5582608"/>
              <a:gd name="connsiteY12" fmla="*/ 600164 h 600164"/>
              <a:gd name="connsiteX13" fmla="*/ 4521912 w 5582608"/>
              <a:gd name="connsiteY13" fmla="*/ 600164 h 600164"/>
              <a:gd name="connsiteX14" fmla="*/ 3963652 w 5582608"/>
              <a:gd name="connsiteY14" fmla="*/ 600164 h 600164"/>
              <a:gd name="connsiteX15" fmla="*/ 3461217 w 5582608"/>
              <a:gd name="connsiteY15" fmla="*/ 600164 h 600164"/>
              <a:gd name="connsiteX16" fmla="*/ 2847130 w 5582608"/>
              <a:gd name="connsiteY16" fmla="*/ 600164 h 600164"/>
              <a:gd name="connsiteX17" fmla="*/ 2177217 w 5582608"/>
              <a:gd name="connsiteY17" fmla="*/ 600164 h 600164"/>
              <a:gd name="connsiteX18" fmla="*/ 1563130 w 5582608"/>
              <a:gd name="connsiteY18" fmla="*/ 600164 h 600164"/>
              <a:gd name="connsiteX19" fmla="*/ 1172348 w 5582608"/>
              <a:gd name="connsiteY19" fmla="*/ 600164 h 600164"/>
              <a:gd name="connsiteX20" fmla="*/ 558261 w 5582608"/>
              <a:gd name="connsiteY20" fmla="*/ 600164 h 600164"/>
              <a:gd name="connsiteX21" fmla="*/ 0 w 5582608"/>
              <a:gd name="connsiteY21" fmla="*/ 600164 h 600164"/>
              <a:gd name="connsiteX22" fmla="*/ 0 w 5582608"/>
              <a:gd name="connsiteY22" fmla="*/ 318087 h 600164"/>
              <a:gd name="connsiteX23" fmla="*/ 0 w 5582608"/>
              <a:gd name="connsiteY23" fmla="*/ 0 h 600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582608" h="600164" fill="none" extrusionOk="0">
                <a:moveTo>
                  <a:pt x="0" y="0"/>
                </a:moveTo>
                <a:cubicBezTo>
                  <a:pt x="232276" y="-25650"/>
                  <a:pt x="365254" y="57532"/>
                  <a:pt x="502435" y="0"/>
                </a:cubicBezTo>
                <a:cubicBezTo>
                  <a:pt x="639616" y="-57532"/>
                  <a:pt x="870374" y="5815"/>
                  <a:pt x="1116522" y="0"/>
                </a:cubicBezTo>
                <a:cubicBezTo>
                  <a:pt x="1362670" y="-5815"/>
                  <a:pt x="1576115" y="26866"/>
                  <a:pt x="1786435" y="0"/>
                </a:cubicBezTo>
                <a:cubicBezTo>
                  <a:pt x="1996755" y="-26866"/>
                  <a:pt x="2031355" y="52626"/>
                  <a:pt x="2233043" y="0"/>
                </a:cubicBezTo>
                <a:cubicBezTo>
                  <a:pt x="2434731" y="-52626"/>
                  <a:pt x="2567009" y="49645"/>
                  <a:pt x="2735478" y="0"/>
                </a:cubicBezTo>
                <a:cubicBezTo>
                  <a:pt x="2903948" y="-49645"/>
                  <a:pt x="3211564" y="59197"/>
                  <a:pt x="3405391" y="0"/>
                </a:cubicBezTo>
                <a:cubicBezTo>
                  <a:pt x="3599218" y="-59197"/>
                  <a:pt x="3778349" y="34025"/>
                  <a:pt x="3907826" y="0"/>
                </a:cubicBezTo>
                <a:cubicBezTo>
                  <a:pt x="4037304" y="-34025"/>
                  <a:pt x="4351182" y="49330"/>
                  <a:pt x="4466086" y="0"/>
                </a:cubicBezTo>
                <a:cubicBezTo>
                  <a:pt x="4580990" y="-49330"/>
                  <a:pt x="5073102" y="88323"/>
                  <a:pt x="5582608" y="0"/>
                </a:cubicBezTo>
                <a:cubicBezTo>
                  <a:pt x="5613161" y="146118"/>
                  <a:pt x="5558786" y="189357"/>
                  <a:pt x="5582608" y="294080"/>
                </a:cubicBezTo>
                <a:cubicBezTo>
                  <a:pt x="5606430" y="398803"/>
                  <a:pt x="5551469" y="480266"/>
                  <a:pt x="5582608" y="600164"/>
                </a:cubicBezTo>
                <a:cubicBezTo>
                  <a:pt x="5462306" y="646542"/>
                  <a:pt x="5341781" y="570167"/>
                  <a:pt x="5191825" y="600164"/>
                </a:cubicBezTo>
                <a:cubicBezTo>
                  <a:pt x="5041869" y="630161"/>
                  <a:pt x="4840366" y="568442"/>
                  <a:pt x="4521912" y="600164"/>
                </a:cubicBezTo>
                <a:cubicBezTo>
                  <a:pt x="4203458" y="631886"/>
                  <a:pt x="4169295" y="567089"/>
                  <a:pt x="3963652" y="600164"/>
                </a:cubicBezTo>
                <a:cubicBezTo>
                  <a:pt x="3758009" y="633239"/>
                  <a:pt x="3562556" y="541832"/>
                  <a:pt x="3461217" y="600164"/>
                </a:cubicBezTo>
                <a:cubicBezTo>
                  <a:pt x="3359879" y="658496"/>
                  <a:pt x="3048221" y="544358"/>
                  <a:pt x="2847130" y="600164"/>
                </a:cubicBezTo>
                <a:cubicBezTo>
                  <a:pt x="2646039" y="655970"/>
                  <a:pt x="2416071" y="587253"/>
                  <a:pt x="2177217" y="600164"/>
                </a:cubicBezTo>
                <a:cubicBezTo>
                  <a:pt x="1938363" y="613075"/>
                  <a:pt x="1699362" y="595618"/>
                  <a:pt x="1563130" y="600164"/>
                </a:cubicBezTo>
                <a:cubicBezTo>
                  <a:pt x="1426898" y="604710"/>
                  <a:pt x="1325608" y="558651"/>
                  <a:pt x="1172348" y="600164"/>
                </a:cubicBezTo>
                <a:cubicBezTo>
                  <a:pt x="1019088" y="641677"/>
                  <a:pt x="843255" y="600107"/>
                  <a:pt x="558261" y="600164"/>
                </a:cubicBezTo>
                <a:cubicBezTo>
                  <a:pt x="273267" y="600221"/>
                  <a:pt x="176994" y="599508"/>
                  <a:pt x="0" y="600164"/>
                </a:cubicBezTo>
                <a:cubicBezTo>
                  <a:pt x="-5813" y="526877"/>
                  <a:pt x="28340" y="457284"/>
                  <a:pt x="0" y="318087"/>
                </a:cubicBezTo>
                <a:cubicBezTo>
                  <a:pt x="-28340" y="178890"/>
                  <a:pt x="21898" y="131329"/>
                  <a:pt x="0" y="0"/>
                </a:cubicBezTo>
                <a:close/>
              </a:path>
              <a:path w="5582608" h="600164" stroke="0" extrusionOk="0">
                <a:moveTo>
                  <a:pt x="0" y="0"/>
                </a:moveTo>
                <a:cubicBezTo>
                  <a:pt x="150419" y="-2539"/>
                  <a:pt x="225524" y="33969"/>
                  <a:pt x="390783" y="0"/>
                </a:cubicBezTo>
                <a:cubicBezTo>
                  <a:pt x="556042" y="-33969"/>
                  <a:pt x="828445" y="1477"/>
                  <a:pt x="949043" y="0"/>
                </a:cubicBezTo>
                <a:cubicBezTo>
                  <a:pt x="1069641" y="-1477"/>
                  <a:pt x="1302233" y="15514"/>
                  <a:pt x="1618956" y="0"/>
                </a:cubicBezTo>
                <a:cubicBezTo>
                  <a:pt x="1935679" y="-15514"/>
                  <a:pt x="1883072" y="40388"/>
                  <a:pt x="2121391" y="0"/>
                </a:cubicBezTo>
                <a:cubicBezTo>
                  <a:pt x="2359710" y="-40388"/>
                  <a:pt x="2467775" y="40566"/>
                  <a:pt x="2623826" y="0"/>
                </a:cubicBezTo>
                <a:cubicBezTo>
                  <a:pt x="2779877" y="-40566"/>
                  <a:pt x="3072806" y="31890"/>
                  <a:pt x="3237913" y="0"/>
                </a:cubicBezTo>
                <a:cubicBezTo>
                  <a:pt x="3403020" y="-31890"/>
                  <a:pt x="3502944" y="4942"/>
                  <a:pt x="3628695" y="0"/>
                </a:cubicBezTo>
                <a:cubicBezTo>
                  <a:pt x="3754446" y="-4942"/>
                  <a:pt x="4067267" y="20807"/>
                  <a:pt x="4186956" y="0"/>
                </a:cubicBezTo>
                <a:cubicBezTo>
                  <a:pt x="4306645" y="-20807"/>
                  <a:pt x="4557754" y="31821"/>
                  <a:pt x="4856869" y="0"/>
                </a:cubicBezTo>
                <a:cubicBezTo>
                  <a:pt x="5155984" y="-31821"/>
                  <a:pt x="5266071" y="30537"/>
                  <a:pt x="5582608" y="0"/>
                </a:cubicBezTo>
                <a:cubicBezTo>
                  <a:pt x="5611659" y="119819"/>
                  <a:pt x="5549116" y="228225"/>
                  <a:pt x="5582608" y="294080"/>
                </a:cubicBezTo>
                <a:cubicBezTo>
                  <a:pt x="5616100" y="359935"/>
                  <a:pt x="5548402" y="515862"/>
                  <a:pt x="5582608" y="600164"/>
                </a:cubicBezTo>
                <a:cubicBezTo>
                  <a:pt x="5368155" y="609597"/>
                  <a:pt x="5242092" y="588036"/>
                  <a:pt x="4968521" y="600164"/>
                </a:cubicBezTo>
                <a:cubicBezTo>
                  <a:pt x="4694950" y="612292"/>
                  <a:pt x="4675876" y="549053"/>
                  <a:pt x="4521912" y="600164"/>
                </a:cubicBezTo>
                <a:cubicBezTo>
                  <a:pt x="4367948" y="651275"/>
                  <a:pt x="4130038" y="590326"/>
                  <a:pt x="3963652" y="600164"/>
                </a:cubicBezTo>
                <a:cubicBezTo>
                  <a:pt x="3797266" y="610002"/>
                  <a:pt x="3581036" y="571641"/>
                  <a:pt x="3461217" y="600164"/>
                </a:cubicBezTo>
                <a:cubicBezTo>
                  <a:pt x="3341398" y="628687"/>
                  <a:pt x="3158048" y="597636"/>
                  <a:pt x="3070434" y="600164"/>
                </a:cubicBezTo>
                <a:cubicBezTo>
                  <a:pt x="2982820" y="602692"/>
                  <a:pt x="2702410" y="539722"/>
                  <a:pt x="2400521" y="600164"/>
                </a:cubicBezTo>
                <a:cubicBezTo>
                  <a:pt x="2098632" y="660606"/>
                  <a:pt x="2133815" y="577688"/>
                  <a:pt x="2009739" y="600164"/>
                </a:cubicBezTo>
                <a:cubicBezTo>
                  <a:pt x="1885663" y="622640"/>
                  <a:pt x="1640204" y="540783"/>
                  <a:pt x="1507304" y="600164"/>
                </a:cubicBezTo>
                <a:cubicBezTo>
                  <a:pt x="1374405" y="659545"/>
                  <a:pt x="1158264" y="565717"/>
                  <a:pt x="893217" y="600164"/>
                </a:cubicBezTo>
                <a:cubicBezTo>
                  <a:pt x="628170" y="634611"/>
                  <a:pt x="432899" y="523166"/>
                  <a:pt x="0" y="600164"/>
                </a:cubicBezTo>
                <a:cubicBezTo>
                  <a:pt x="-22643" y="498292"/>
                  <a:pt x="30290" y="443331"/>
                  <a:pt x="0" y="318087"/>
                </a:cubicBezTo>
                <a:cubicBezTo>
                  <a:pt x="-30290" y="192843"/>
                  <a:pt x="10747" y="149061"/>
                  <a:pt x="0" y="0"/>
                </a:cubicBezTo>
                <a:close/>
              </a:path>
            </a:pathLst>
          </a:custGeom>
          <a:ln>
            <a:solidFill>
              <a:schemeClr val="accent1"/>
            </a:solidFill>
            <a:extLst>
              <a:ext uri="{C807C97D-BFC1-408E-A445-0C87EB9F89A2}">
                <ask:lineSketchStyleProps xmlns:ask="http://schemas.microsoft.com/office/drawing/2018/sketchyshapes" sd="2606772867">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100" dirty="0">
                <a:latin typeface="Kristen ITC" panose="03050502040202030202" pitchFamily="66" charset="0"/>
              </a:rPr>
              <a:t>Prior Knowledge:</a:t>
            </a:r>
          </a:p>
          <a:p>
            <a:r>
              <a:rPr lang="en-GB" sz="1100" dirty="0">
                <a:latin typeface="Kristen ITC" panose="03050502040202030202" pitchFamily="66" charset="0"/>
              </a:rPr>
              <a:t>Christians are expected to make sacrifices, as Jesus did. </a:t>
            </a:r>
          </a:p>
          <a:p>
            <a:r>
              <a:rPr lang="en-GB" sz="1100" dirty="0">
                <a:latin typeface="Kristen ITC" panose="03050502040202030202" pitchFamily="66" charset="0"/>
              </a:rPr>
              <a:t>Temptation is the desire to do something – usually something wrong.</a:t>
            </a:r>
          </a:p>
        </p:txBody>
      </p:sp>
      <p:graphicFrame>
        <p:nvGraphicFramePr>
          <p:cNvPr id="9" name="Table 8">
            <a:extLst>
              <a:ext uri="{FF2B5EF4-FFF2-40B4-BE49-F238E27FC236}">
                <a16:creationId xmlns:a16="http://schemas.microsoft.com/office/drawing/2014/main" id="{BAD5581C-9289-430F-9F61-E6B47AF56620}"/>
              </a:ext>
            </a:extLst>
          </p:cNvPr>
          <p:cNvGraphicFramePr>
            <a:graphicFrameLocks noGrp="1"/>
          </p:cNvGraphicFramePr>
          <p:nvPr>
            <p:extLst>
              <p:ext uri="{D42A27DB-BD31-4B8C-83A1-F6EECF244321}">
                <p14:modId xmlns:p14="http://schemas.microsoft.com/office/powerpoint/2010/main" val="3732047326"/>
              </p:ext>
            </p:extLst>
          </p:nvPr>
        </p:nvGraphicFramePr>
        <p:xfrm>
          <a:off x="384810" y="7955280"/>
          <a:ext cx="6088380" cy="1676400"/>
        </p:xfrm>
        <a:graphic>
          <a:graphicData uri="http://schemas.openxmlformats.org/drawingml/2006/table">
            <a:tbl>
              <a:tblPr firstRow="1" bandRow="1">
                <a:tableStyleId>{5C22544A-7EE6-4342-B048-85BDC9FD1C3A}</a:tableStyleId>
              </a:tblPr>
              <a:tblGrid>
                <a:gridCol w="1522095">
                  <a:extLst>
                    <a:ext uri="{9D8B030D-6E8A-4147-A177-3AD203B41FA5}">
                      <a16:colId xmlns:a16="http://schemas.microsoft.com/office/drawing/2014/main" val="526355100"/>
                    </a:ext>
                  </a:extLst>
                </a:gridCol>
                <a:gridCol w="1522095">
                  <a:extLst>
                    <a:ext uri="{9D8B030D-6E8A-4147-A177-3AD203B41FA5}">
                      <a16:colId xmlns:a16="http://schemas.microsoft.com/office/drawing/2014/main" val="3933996223"/>
                    </a:ext>
                  </a:extLst>
                </a:gridCol>
                <a:gridCol w="1522095">
                  <a:extLst>
                    <a:ext uri="{9D8B030D-6E8A-4147-A177-3AD203B41FA5}">
                      <a16:colId xmlns:a16="http://schemas.microsoft.com/office/drawing/2014/main" val="2818006446"/>
                    </a:ext>
                  </a:extLst>
                </a:gridCol>
                <a:gridCol w="1522095">
                  <a:extLst>
                    <a:ext uri="{9D8B030D-6E8A-4147-A177-3AD203B41FA5}">
                      <a16:colId xmlns:a16="http://schemas.microsoft.com/office/drawing/2014/main" val="1735614864"/>
                    </a:ext>
                  </a:extLst>
                </a:gridCol>
              </a:tblGrid>
              <a:tr h="419100">
                <a:tc gridSpan="4">
                  <a:txBody>
                    <a:bodyPr/>
                    <a:lstStyle/>
                    <a:p>
                      <a:pPr algn="ctr"/>
                      <a:r>
                        <a:rPr lang="en-GB" sz="2000" dirty="0">
                          <a:solidFill>
                            <a:schemeClr val="tx1"/>
                          </a:solidFill>
                          <a:latin typeface="Kristen ITC" panose="03050502040202030202" pitchFamily="66" charset="0"/>
                        </a:rPr>
                        <a:t>Key Vocabulary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20235195"/>
                  </a:ext>
                </a:extLst>
              </a:tr>
              <a:tr h="419100">
                <a:tc>
                  <a:txBody>
                    <a:bodyPr/>
                    <a:lstStyle/>
                    <a:p>
                      <a:pPr algn="ctr"/>
                      <a:endParaRPr lang="en-GB" sz="2000" dirty="0">
                        <a:solidFill>
                          <a:schemeClr val="tx1"/>
                        </a:solidFill>
                        <a:latin typeface="Kristen ITC" panose="03050502040202030202"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a:solidFill>
                          <a:schemeClr val="tx1"/>
                        </a:solidFill>
                        <a:latin typeface="Kristen ITC" panose="03050502040202030202"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a:solidFill>
                          <a:schemeClr val="tx1"/>
                        </a:solidFill>
                        <a:latin typeface="Kristen ITC" panose="03050502040202030202"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a:solidFill>
                          <a:schemeClr val="tx1"/>
                        </a:solidFill>
                        <a:latin typeface="Kristen ITC" panose="03050502040202030202"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7336648"/>
                  </a:ext>
                </a:extLst>
              </a:tr>
              <a:tr h="419100">
                <a:tc>
                  <a:txBody>
                    <a:bodyPr/>
                    <a:lstStyle/>
                    <a:p>
                      <a:pPr algn="ctr"/>
                      <a:endParaRPr lang="en-GB" sz="2000">
                        <a:solidFill>
                          <a:schemeClr val="tx1"/>
                        </a:solidFill>
                        <a:latin typeface="Kristen ITC" panose="03050502040202030202"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a:solidFill>
                          <a:schemeClr val="tx1"/>
                        </a:solidFill>
                        <a:latin typeface="Kristen ITC" panose="03050502040202030202"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a:solidFill>
                          <a:schemeClr val="tx1"/>
                        </a:solidFill>
                        <a:latin typeface="Kristen ITC" panose="03050502040202030202"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dirty="0">
                        <a:solidFill>
                          <a:schemeClr val="tx1"/>
                        </a:solidFill>
                        <a:latin typeface="Kristen ITC" panose="03050502040202030202"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3133899"/>
                  </a:ext>
                </a:extLst>
              </a:tr>
              <a:tr h="419100">
                <a:tc>
                  <a:txBody>
                    <a:bodyPr/>
                    <a:lstStyle/>
                    <a:p>
                      <a:pPr algn="ctr"/>
                      <a:endParaRPr lang="en-GB" sz="2000">
                        <a:solidFill>
                          <a:schemeClr val="tx1"/>
                        </a:solidFill>
                        <a:latin typeface="Kristen ITC" panose="03050502040202030202"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a:solidFill>
                          <a:schemeClr val="tx1"/>
                        </a:solidFill>
                        <a:latin typeface="Kristen ITC" panose="03050502040202030202"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a:solidFill>
                          <a:schemeClr val="tx1"/>
                        </a:solidFill>
                        <a:latin typeface="Kristen ITC" panose="03050502040202030202"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dirty="0">
                        <a:solidFill>
                          <a:schemeClr val="tx1"/>
                        </a:solidFill>
                        <a:latin typeface="Kristen ITC" panose="03050502040202030202"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28254139"/>
                  </a:ext>
                </a:extLst>
              </a:tr>
            </a:tbl>
          </a:graphicData>
        </a:graphic>
      </p:graphicFrame>
      <p:sp>
        <p:nvSpPr>
          <p:cNvPr id="8" name="Rectangle 7">
            <a:extLst>
              <a:ext uri="{FF2B5EF4-FFF2-40B4-BE49-F238E27FC236}">
                <a16:creationId xmlns:a16="http://schemas.microsoft.com/office/drawing/2014/main" id="{37CE8050-B0E9-4755-A12D-1B5D12FA1A79}"/>
              </a:ext>
            </a:extLst>
          </p:cNvPr>
          <p:cNvSpPr/>
          <p:nvPr/>
        </p:nvSpPr>
        <p:spPr>
          <a:xfrm>
            <a:off x="1897170" y="7493615"/>
            <a:ext cx="3063660" cy="461665"/>
          </a:xfrm>
          <a:prstGeom prst="rect">
            <a:avLst/>
          </a:prstGeom>
          <a:noFill/>
        </p:spPr>
        <p:txBody>
          <a:bodyPr wrap="none" lIns="91440" tIns="45720" rIns="91440" bIns="45720">
            <a:spAutoFit/>
          </a:bodyPr>
          <a:lstStyle/>
          <a:p>
            <a:pPr algn="ctr"/>
            <a:r>
              <a:rPr lang="en-US" sz="2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Kristen ITC" panose="03050502040202030202" pitchFamily="66" charset="0"/>
              </a:rPr>
              <a:t>Christianity - Jesus</a:t>
            </a:r>
          </a:p>
        </p:txBody>
      </p:sp>
      <p:cxnSp>
        <p:nvCxnSpPr>
          <p:cNvPr id="3" name="Straight Connector 2">
            <a:extLst>
              <a:ext uri="{FF2B5EF4-FFF2-40B4-BE49-F238E27FC236}">
                <a16:creationId xmlns:a16="http://schemas.microsoft.com/office/drawing/2014/main" id="{45DFF5B8-6405-48C5-B0ED-9224EA66E919}"/>
              </a:ext>
            </a:extLst>
          </p:cNvPr>
          <p:cNvCxnSpPr>
            <a:cxnSpLocks/>
          </p:cNvCxnSpPr>
          <p:nvPr/>
        </p:nvCxnSpPr>
        <p:spPr>
          <a:xfrm>
            <a:off x="247996" y="5235484"/>
            <a:ext cx="6318896" cy="10231"/>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600224E-37AC-4576-AFB0-55386BA88A6C}"/>
              </a:ext>
            </a:extLst>
          </p:cNvPr>
          <p:cNvSpPr txBox="1"/>
          <p:nvPr/>
        </p:nvSpPr>
        <p:spPr>
          <a:xfrm>
            <a:off x="323544" y="2230605"/>
            <a:ext cx="1090422" cy="430887"/>
          </a:xfrm>
          <a:custGeom>
            <a:avLst/>
            <a:gdLst>
              <a:gd name="connsiteX0" fmla="*/ 0 w 1090422"/>
              <a:gd name="connsiteY0" fmla="*/ 0 h 430887"/>
              <a:gd name="connsiteX1" fmla="*/ 567019 w 1090422"/>
              <a:gd name="connsiteY1" fmla="*/ 0 h 430887"/>
              <a:gd name="connsiteX2" fmla="*/ 1090422 w 1090422"/>
              <a:gd name="connsiteY2" fmla="*/ 0 h 430887"/>
              <a:gd name="connsiteX3" fmla="*/ 1090422 w 1090422"/>
              <a:gd name="connsiteY3" fmla="*/ 430887 h 430887"/>
              <a:gd name="connsiteX4" fmla="*/ 545211 w 1090422"/>
              <a:gd name="connsiteY4" fmla="*/ 430887 h 430887"/>
              <a:gd name="connsiteX5" fmla="*/ 0 w 1090422"/>
              <a:gd name="connsiteY5" fmla="*/ 430887 h 430887"/>
              <a:gd name="connsiteX6" fmla="*/ 0 w 1090422"/>
              <a:gd name="connsiteY6" fmla="*/ 0 h 43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0422" h="430887" fill="none" extrusionOk="0">
                <a:moveTo>
                  <a:pt x="0" y="0"/>
                </a:moveTo>
                <a:cubicBezTo>
                  <a:pt x="153082" y="-1633"/>
                  <a:pt x="357789" y="44404"/>
                  <a:pt x="567019" y="0"/>
                </a:cubicBezTo>
                <a:cubicBezTo>
                  <a:pt x="776249" y="-44404"/>
                  <a:pt x="926046" y="54879"/>
                  <a:pt x="1090422" y="0"/>
                </a:cubicBezTo>
                <a:cubicBezTo>
                  <a:pt x="1126874" y="211739"/>
                  <a:pt x="1072449" y="324245"/>
                  <a:pt x="1090422" y="430887"/>
                </a:cubicBezTo>
                <a:cubicBezTo>
                  <a:pt x="840387" y="483113"/>
                  <a:pt x="806622" y="380384"/>
                  <a:pt x="545211" y="430887"/>
                </a:cubicBezTo>
                <a:cubicBezTo>
                  <a:pt x="283800" y="481390"/>
                  <a:pt x="229073" y="418082"/>
                  <a:pt x="0" y="430887"/>
                </a:cubicBezTo>
                <a:cubicBezTo>
                  <a:pt x="-50175" y="249776"/>
                  <a:pt x="14336" y="118181"/>
                  <a:pt x="0" y="0"/>
                </a:cubicBezTo>
                <a:close/>
              </a:path>
              <a:path w="1090422" h="430887" stroke="0" extrusionOk="0">
                <a:moveTo>
                  <a:pt x="0" y="0"/>
                </a:moveTo>
                <a:cubicBezTo>
                  <a:pt x="161166" y="-24142"/>
                  <a:pt x="376926" y="9945"/>
                  <a:pt x="512498" y="0"/>
                </a:cubicBezTo>
                <a:cubicBezTo>
                  <a:pt x="648070" y="-9945"/>
                  <a:pt x="923110" y="10330"/>
                  <a:pt x="1090422" y="0"/>
                </a:cubicBezTo>
                <a:cubicBezTo>
                  <a:pt x="1114848" y="198927"/>
                  <a:pt x="1073529" y="256796"/>
                  <a:pt x="1090422" y="430887"/>
                </a:cubicBezTo>
                <a:cubicBezTo>
                  <a:pt x="912999" y="444444"/>
                  <a:pt x="708342" y="412026"/>
                  <a:pt x="545211" y="430887"/>
                </a:cubicBezTo>
                <a:cubicBezTo>
                  <a:pt x="382080" y="449748"/>
                  <a:pt x="267597" y="429622"/>
                  <a:pt x="0" y="430887"/>
                </a:cubicBezTo>
                <a:cubicBezTo>
                  <a:pt x="-47129" y="270541"/>
                  <a:pt x="14216" y="184579"/>
                  <a:pt x="0" y="0"/>
                </a:cubicBezTo>
                <a:close/>
              </a:path>
            </a:pathLst>
          </a:custGeom>
          <a:ln>
            <a:extLst>
              <a:ext uri="{C807C97D-BFC1-408E-A445-0C87EB9F89A2}">
                <ask:lineSketchStyleProps xmlns:ask="http://schemas.microsoft.com/office/drawing/2018/sketchyshapes" sd="2606772867">
                  <a:prstGeom prst="rect">
                    <a:avLst/>
                  </a:prstGeom>
                  <ask:type>
                    <ask:lineSketchScribble/>
                  </ask:type>
                </ask:lineSketchStyleProps>
              </a:ext>
            </a:extLst>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GB" sz="1100" dirty="0">
                <a:latin typeface="Kristen ITC" panose="03050502040202030202" pitchFamily="66" charset="0"/>
              </a:rPr>
              <a:t>The Miracles of Jesus</a:t>
            </a:r>
          </a:p>
        </p:txBody>
      </p:sp>
      <p:sp>
        <p:nvSpPr>
          <p:cNvPr id="13" name="TextBox 12">
            <a:extLst>
              <a:ext uri="{FF2B5EF4-FFF2-40B4-BE49-F238E27FC236}">
                <a16:creationId xmlns:a16="http://schemas.microsoft.com/office/drawing/2014/main" id="{EBE04042-24B5-4812-AD48-75346040791B}"/>
              </a:ext>
            </a:extLst>
          </p:cNvPr>
          <p:cNvSpPr txBox="1"/>
          <p:nvPr/>
        </p:nvSpPr>
        <p:spPr>
          <a:xfrm>
            <a:off x="1509216" y="2264782"/>
            <a:ext cx="5025390" cy="430887"/>
          </a:xfrm>
          <a:custGeom>
            <a:avLst/>
            <a:gdLst>
              <a:gd name="connsiteX0" fmla="*/ 0 w 5025390"/>
              <a:gd name="connsiteY0" fmla="*/ 0 h 430887"/>
              <a:gd name="connsiteX1" fmla="*/ 558377 w 5025390"/>
              <a:gd name="connsiteY1" fmla="*/ 0 h 430887"/>
              <a:gd name="connsiteX2" fmla="*/ 965992 w 5025390"/>
              <a:gd name="connsiteY2" fmla="*/ 0 h 430887"/>
              <a:gd name="connsiteX3" fmla="*/ 1474114 w 5025390"/>
              <a:gd name="connsiteY3" fmla="*/ 0 h 430887"/>
              <a:gd name="connsiteX4" fmla="*/ 2082745 w 5025390"/>
              <a:gd name="connsiteY4" fmla="*/ 0 h 430887"/>
              <a:gd name="connsiteX5" fmla="*/ 2691376 w 5025390"/>
              <a:gd name="connsiteY5" fmla="*/ 0 h 430887"/>
              <a:gd name="connsiteX6" fmla="*/ 3350260 w 5025390"/>
              <a:gd name="connsiteY6" fmla="*/ 0 h 430887"/>
              <a:gd name="connsiteX7" fmla="*/ 3808129 w 5025390"/>
              <a:gd name="connsiteY7" fmla="*/ 0 h 430887"/>
              <a:gd name="connsiteX8" fmla="*/ 4316252 w 5025390"/>
              <a:gd name="connsiteY8" fmla="*/ 0 h 430887"/>
              <a:gd name="connsiteX9" fmla="*/ 5025390 w 5025390"/>
              <a:gd name="connsiteY9" fmla="*/ 0 h 430887"/>
              <a:gd name="connsiteX10" fmla="*/ 5025390 w 5025390"/>
              <a:gd name="connsiteY10" fmla="*/ 430887 h 430887"/>
              <a:gd name="connsiteX11" fmla="*/ 4617775 w 5025390"/>
              <a:gd name="connsiteY11" fmla="*/ 430887 h 430887"/>
              <a:gd name="connsiteX12" fmla="*/ 4109652 w 5025390"/>
              <a:gd name="connsiteY12" fmla="*/ 430887 h 430887"/>
              <a:gd name="connsiteX13" fmla="*/ 3551276 w 5025390"/>
              <a:gd name="connsiteY13" fmla="*/ 430887 h 430887"/>
              <a:gd name="connsiteX14" fmla="*/ 2942645 w 5025390"/>
              <a:gd name="connsiteY14" fmla="*/ 430887 h 430887"/>
              <a:gd name="connsiteX15" fmla="*/ 2484776 w 5025390"/>
              <a:gd name="connsiteY15" fmla="*/ 430887 h 430887"/>
              <a:gd name="connsiteX16" fmla="*/ 1825892 w 5025390"/>
              <a:gd name="connsiteY16" fmla="*/ 430887 h 430887"/>
              <a:gd name="connsiteX17" fmla="*/ 1267515 w 5025390"/>
              <a:gd name="connsiteY17" fmla="*/ 430887 h 430887"/>
              <a:gd name="connsiteX18" fmla="*/ 759392 w 5025390"/>
              <a:gd name="connsiteY18" fmla="*/ 430887 h 430887"/>
              <a:gd name="connsiteX19" fmla="*/ 0 w 5025390"/>
              <a:gd name="connsiteY19" fmla="*/ 430887 h 430887"/>
              <a:gd name="connsiteX20" fmla="*/ 0 w 5025390"/>
              <a:gd name="connsiteY20" fmla="*/ 0 h 43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025390" h="430887" fill="none" extrusionOk="0">
                <a:moveTo>
                  <a:pt x="0" y="0"/>
                </a:moveTo>
                <a:cubicBezTo>
                  <a:pt x="215285" y="-1753"/>
                  <a:pt x="303449" y="12229"/>
                  <a:pt x="558377" y="0"/>
                </a:cubicBezTo>
                <a:cubicBezTo>
                  <a:pt x="813305" y="-12229"/>
                  <a:pt x="820516" y="26131"/>
                  <a:pt x="965992" y="0"/>
                </a:cubicBezTo>
                <a:cubicBezTo>
                  <a:pt x="1111469" y="-26131"/>
                  <a:pt x="1228711" y="46086"/>
                  <a:pt x="1474114" y="0"/>
                </a:cubicBezTo>
                <a:cubicBezTo>
                  <a:pt x="1719517" y="-46086"/>
                  <a:pt x="1956914" y="38290"/>
                  <a:pt x="2082745" y="0"/>
                </a:cubicBezTo>
                <a:cubicBezTo>
                  <a:pt x="2208576" y="-38290"/>
                  <a:pt x="2462577" y="6804"/>
                  <a:pt x="2691376" y="0"/>
                </a:cubicBezTo>
                <a:cubicBezTo>
                  <a:pt x="2920175" y="-6804"/>
                  <a:pt x="3057674" y="38734"/>
                  <a:pt x="3350260" y="0"/>
                </a:cubicBezTo>
                <a:cubicBezTo>
                  <a:pt x="3642846" y="-38734"/>
                  <a:pt x="3704064" y="54271"/>
                  <a:pt x="3808129" y="0"/>
                </a:cubicBezTo>
                <a:cubicBezTo>
                  <a:pt x="3912194" y="-54271"/>
                  <a:pt x="4128869" y="22647"/>
                  <a:pt x="4316252" y="0"/>
                </a:cubicBezTo>
                <a:cubicBezTo>
                  <a:pt x="4503635" y="-22647"/>
                  <a:pt x="4862308" y="52783"/>
                  <a:pt x="5025390" y="0"/>
                </a:cubicBezTo>
                <a:cubicBezTo>
                  <a:pt x="5037492" y="140858"/>
                  <a:pt x="5011035" y="306575"/>
                  <a:pt x="5025390" y="430887"/>
                </a:cubicBezTo>
                <a:cubicBezTo>
                  <a:pt x="4914702" y="465405"/>
                  <a:pt x="4753380" y="393162"/>
                  <a:pt x="4617775" y="430887"/>
                </a:cubicBezTo>
                <a:cubicBezTo>
                  <a:pt x="4482171" y="468612"/>
                  <a:pt x="4264985" y="412789"/>
                  <a:pt x="4109652" y="430887"/>
                </a:cubicBezTo>
                <a:cubicBezTo>
                  <a:pt x="3954319" y="448985"/>
                  <a:pt x="3708817" y="388687"/>
                  <a:pt x="3551276" y="430887"/>
                </a:cubicBezTo>
                <a:cubicBezTo>
                  <a:pt x="3393735" y="473087"/>
                  <a:pt x="3074447" y="379127"/>
                  <a:pt x="2942645" y="430887"/>
                </a:cubicBezTo>
                <a:cubicBezTo>
                  <a:pt x="2810843" y="482647"/>
                  <a:pt x="2692769" y="399511"/>
                  <a:pt x="2484776" y="430887"/>
                </a:cubicBezTo>
                <a:cubicBezTo>
                  <a:pt x="2276783" y="462263"/>
                  <a:pt x="2127448" y="380081"/>
                  <a:pt x="1825892" y="430887"/>
                </a:cubicBezTo>
                <a:cubicBezTo>
                  <a:pt x="1524336" y="481693"/>
                  <a:pt x="1530045" y="386357"/>
                  <a:pt x="1267515" y="430887"/>
                </a:cubicBezTo>
                <a:cubicBezTo>
                  <a:pt x="1004985" y="475417"/>
                  <a:pt x="955779" y="390989"/>
                  <a:pt x="759392" y="430887"/>
                </a:cubicBezTo>
                <a:cubicBezTo>
                  <a:pt x="563005" y="470785"/>
                  <a:pt x="161209" y="420263"/>
                  <a:pt x="0" y="430887"/>
                </a:cubicBezTo>
                <a:cubicBezTo>
                  <a:pt x="-27724" y="233578"/>
                  <a:pt x="3920" y="112880"/>
                  <a:pt x="0" y="0"/>
                </a:cubicBezTo>
                <a:close/>
              </a:path>
              <a:path w="5025390" h="430887" stroke="0" extrusionOk="0">
                <a:moveTo>
                  <a:pt x="0" y="0"/>
                </a:moveTo>
                <a:cubicBezTo>
                  <a:pt x="86562" y="-43758"/>
                  <a:pt x="323746" y="26062"/>
                  <a:pt x="407615" y="0"/>
                </a:cubicBezTo>
                <a:cubicBezTo>
                  <a:pt x="491485" y="-26062"/>
                  <a:pt x="777031" y="12604"/>
                  <a:pt x="965992" y="0"/>
                </a:cubicBezTo>
                <a:cubicBezTo>
                  <a:pt x="1154953" y="-12604"/>
                  <a:pt x="1397355" y="54293"/>
                  <a:pt x="1624876" y="0"/>
                </a:cubicBezTo>
                <a:cubicBezTo>
                  <a:pt x="1852397" y="-54293"/>
                  <a:pt x="1893443" y="23373"/>
                  <a:pt x="2132999" y="0"/>
                </a:cubicBezTo>
                <a:cubicBezTo>
                  <a:pt x="2372555" y="-23373"/>
                  <a:pt x="2524826" y="35346"/>
                  <a:pt x="2641122" y="0"/>
                </a:cubicBezTo>
                <a:cubicBezTo>
                  <a:pt x="2757418" y="-35346"/>
                  <a:pt x="3012732" y="55721"/>
                  <a:pt x="3249752" y="0"/>
                </a:cubicBezTo>
                <a:cubicBezTo>
                  <a:pt x="3486772" y="-55721"/>
                  <a:pt x="3472365" y="22874"/>
                  <a:pt x="3657367" y="0"/>
                </a:cubicBezTo>
                <a:cubicBezTo>
                  <a:pt x="3842370" y="-22874"/>
                  <a:pt x="4027128" y="10534"/>
                  <a:pt x="4215744" y="0"/>
                </a:cubicBezTo>
                <a:cubicBezTo>
                  <a:pt x="4404360" y="-10534"/>
                  <a:pt x="4778933" y="5557"/>
                  <a:pt x="5025390" y="0"/>
                </a:cubicBezTo>
                <a:cubicBezTo>
                  <a:pt x="5076467" y="195242"/>
                  <a:pt x="5012041" y="240871"/>
                  <a:pt x="5025390" y="430887"/>
                </a:cubicBezTo>
                <a:cubicBezTo>
                  <a:pt x="4852176" y="464415"/>
                  <a:pt x="4668344" y="385315"/>
                  <a:pt x="4567521" y="430887"/>
                </a:cubicBezTo>
                <a:cubicBezTo>
                  <a:pt x="4466698" y="476459"/>
                  <a:pt x="4284525" y="418719"/>
                  <a:pt x="4009144" y="430887"/>
                </a:cubicBezTo>
                <a:cubicBezTo>
                  <a:pt x="3733763" y="443055"/>
                  <a:pt x="3609591" y="388759"/>
                  <a:pt x="3501022" y="430887"/>
                </a:cubicBezTo>
                <a:cubicBezTo>
                  <a:pt x="3392453" y="473015"/>
                  <a:pt x="3171889" y="403418"/>
                  <a:pt x="3043153" y="430887"/>
                </a:cubicBezTo>
                <a:cubicBezTo>
                  <a:pt x="2914417" y="458356"/>
                  <a:pt x="2682916" y="386346"/>
                  <a:pt x="2484776" y="430887"/>
                </a:cubicBezTo>
                <a:cubicBezTo>
                  <a:pt x="2286636" y="475428"/>
                  <a:pt x="2162564" y="412474"/>
                  <a:pt x="1976653" y="430887"/>
                </a:cubicBezTo>
                <a:cubicBezTo>
                  <a:pt x="1790742" y="449300"/>
                  <a:pt x="1760398" y="422949"/>
                  <a:pt x="1569038" y="430887"/>
                </a:cubicBezTo>
                <a:cubicBezTo>
                  <a:pt x="1377679" y="438825"/>
                  <a:pt x="1175576" y="428152"/>
                  <a:pt x="910154" y="430887"/>
                </a:cubicBezTo>
                <a:cubicBezTo>
                  <a:pt x="644732" y="433622"/>
                  <a:pt x="675927" y="424757"/>
                  <a:pt x="502539" y="430887"/>
                </a:cubicBezTo>
                <a:cubicBezTo>
                  <a:pt x="329151" y="437017"/>
                  <a:pt x="159018" y="387290"/>
                  <a:pt x="0" y="430887"/>
                </a:cubicBezTo>
                <a:cubicBezTo>
                  <a:pt x="-33411" y="240225"/>
                  <a:pt x="40519" y="202352"/>
                  <a:pt x="0" y="0"/>
                </a:cubicBezTo>
                <a:close/>
              </a:path>
            </a:pathLst>
          </a:custGeom>
          <a:ln>
            <a:extLst>
              <a:ext uri="{C807C97D-BFC1-408E-A445-0C87EB9F89A2}">
                <ask:lineSketchStyleProps xmlns:ask="http://schemas.microsoft.com/office/drawing/2018/sketchyshapes" sd="2606772867">
                  <a:prstGeom prst="rect">
                    <a:avLst/>
                  </a:prstGeom>
                  <ask:type>
                    <ask:lineSketchScribble/>
                  </ask:type>
                </ask:lineSketchStyleProps>
              </a:ext>
            </a:extLst>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GB" sz="1100" dirty="0">
                <a:latin typeface="Kristen ITC" panose="03050502040202030202" pitchFamily="66" charset="0"/>
              </a:rPr>
              <a:t>Christians believe that Jesus conducted many miracles whilst alive. They believe they showed the compassion Jesus had for his people. </a:t>
            </a:r>
          </a:p>
        </p:txBody>
      </p:sp>
      <p:graphicFrame>
        <p:nvGraphicFramePr>
          <p:cNvPr id="17" name="Table 17">
            <a:extLst>
              <a:ext uri="{FF2B5EF4-FFF2-40B4-BE49-F238E27FC236}">
                <a16:creationId xmlns:a16="http://schemas.microsoft.com/office/drawing/2014/main" id="{423B94FF-F3CA-4434-8F5C-A79A32856944}"/>
              </a:ext>
            </a:extLst>
          </p:cNvPr>
          <p:cNvGraphicFramePr>
            <a:graphicFrameLocks noGrp="1"/>
          </p:cNvGraphicFramePr>
          <p:nvPr>
            <p:extLst>
              <p:ext uri="{D42A27DB-BD31-4B8C-83A1-F6EECF244321}">
                <p14:modId xmlns:p14="http://schemas.microsoft.com/office/powerpoint/2010/main" val="778153278"/>
              </p:ext>
            </p:extLst>
          </p:nvPr>
        </p:nvGraphicFramePr>
        <p:xfrm>
          <a:off x="258774" y="2753711"/>
          <a:ext cx="6275832" cy="1805940"/>
        </p:xfrm>
        <a:graphic>
          <a:graphicData uri="http://schemas.openxmlformats.org/drawingml/2006/table">
            <a:tbl>
              <a:tblPr firstRow="1" bandRow="1">
                <a:tableStyleId>{5C22544A-7EE6-4342-B048-85BDC9FD1C3A}</a:tableStyleId>
              </a:tblPr>
              <a:tblGrid>
                <a:gridCol w="1192530">
                  <a:extLst>
                    <a:ext uri="{9D8B030D-6E8A-4147-A177-3AD203B41FA5}">
                      <a16:colId xmlns:a16="http://schemas.microsoft.com/office/drawing/2014/main" val="1079478822"/>
                    </a:ext>
                  </a:extLst>
                </a:gridCol>
                <a:gridCol w="3840024">
                  <a:extLst>
                    <a:ext uri="{9D8B030D-6E8A-4147-A177-3AD203B41FA5}">
                      <a16:colId xmlns:a16="http://schemas.microsoft.com/office/drawing/2014/main" val="524250474"/>
                    </a:ext>
                  </a:extLst>
                </a:gridCol>
                <a:gridCol w="1243278">
                  <a:extLst>
                    <a:ext uri="{9D8B030D-6E8A-4147-A177-3AD203B41FA5}">
                      <a16:colId xmlns:a16="http://schemas.microsoft.com/office/drawing/2014/main" val="3051416625"/>
                    </a:ext>
                  </a:extLst>
                </a:gridCol>
              </a:tblGrid>
              <a:tr h="378817">
                <a:tc>
                  <a:txBody>
                    <a:bodyPr/>
                    <a:lstStyle/>
                    <a:p>
                      <a:r>
                        <a:rPr lang="en-GB" sz="1050" dirty="0">
                          <a:latin typeface="Kristen ITC" panose="03050502040202030202" pitchFamily="66" charset="0"/>
                        </a:rPr>
                        <a:t>Miracle</a:t>
                      </a:r>
                    </a:p>
                  </a:txBody>
                  <a:tcPr/>
                </a:tc>
                <a:tc>
                  <a:txBody>
                    <a:bodyPr/>
                    <a:lstStyle/>
                    <a:p>
                      <a:r>
                        <a:rPr lang="en-GB" sz="1050" dirty="0">
                          <a:latin typeface="Kristen ITC" panose="03050502040202030202" pitchFamily="66" charset="0"/>
                        </a:rPr>
                        <a:t>What happened </a:t>
                      </a:r>
                    </a:p>
                  </a:txBody>
                  <a:tcPr/>
                </a:tc>
                <a:tc>
                  <a:txBody>
                    <a:bodyPr/>
                    <a:lstStyle/>
                    <a:p>
                      <a:r>
                        <a:rPr lang="en-GB" sz="1050" dirty="0">
                          <a:latin typeface="Kristen ITC" panose="03050502040202030202" pitchFamily="66" charset="0"/>
                        </a:rPr>
                        <a:t>Where is the story?</a:t>
                      </a:r>
                    </a:p>
                  </a:txBody>
                  <a:tcPr/>
                </a:tc>
                <a:extLst>
                  <a:ext uri="{0D108BD9-81ED-4DB2-BD59-A6C34878D82A}">
                    <a16:rowId xmlns:a16="http://schemas.microsoft.com/office/drawing/2014/main" val="2518712528"/>
                  </a:ext>
                </a:extLst>
              </a:tr>
              <a:tr h="355823">
                <a:tc>
                  <a:txBody>
                    <a:bodyPr/>
                    <a:lstStyle/>
                    <a:p>
                      <a:r>
                        <a:rPr lang="en-GB" sz="1050" dirty="0">
                          <a:latin typeface="Kristen ITC" panose="03050502040202030202" pitchFamily="66" charset="0"/>
                        </a:rPr>
                        <a:t>Feeding of the 5000</a:t>
                      </a:r>
                    </a:p>
                  </a:txBody>
                  <a:tcPr/>
                </a:tc>
                <a:tc>
                  <a:txBody>
                    <a:bodyPr/>
                    <a:lstStyle/>
                    <a:p>
                      <a:r>
                        <a:rPr lang="en-GB" sz="1050" dirty="0">
                          <a:latin typeface="Kristen ITC" panose="03050502040202030202" pitchFamily="66" charset="0"/>
                        </a:rPr>
                        <a:t>Using only 5 loaves of bread and 2 fish, Jesus fed thousand of people. </a:t>
                      </a:r>
                    </a:p>
                  </a:txBody>
                  <a:tcPr/>
                </a:tc>
                <a:tc>
                  <a:txBody>
                    <a:bodyPr/>
                    <a:lstStyle/>
                    <a:p>
                      <a:r>
                        <a:rPr lang="en-GB" sz="1050" dirty="0">
                          <a:latin typeface="Kristen ITC" panose="03050502040202030202" pitchFamily="66" charset="0"/>
                        </a:rPr>
                        <a:t>Matthew 14:13-21</a:t>
                      </a:r>
                    </a:p>
                  </a:txBody>
                  <a:tcPr/>
                </a:tc>
                <a:extLst>
                  <a:ext uri="{0D108BD9-81ED-4DB2-BD59-A6C34878D82A}">
                    <a16:rowId xmlns:a16="http://schemas.microsoft.com/office/drawing/2014/main" val="385142378"/>
                  </a:ext>
                </a:extLst>
              </a:tr>
              <a:tr h="355823">
                <a:tc>
                  <a:txBody>
                    <a:bodyPr/>
                    <a:lstStyle/>
                    <a:p>
                      <a:r>
                        <a:rPr lang="en-GB" sz="1050" dirty="0">
                          <a:latin typeface="Kristen ITC" panose="03050502040202030202" pitchFamily="66" charset="0"/>
                        </a:rPr>
                        <a:t>Jesus walks on water</a:t>
                      </a:r>
                    </a:p>
                  </a:txBody>
                  <a:tcPr/>
                </a:tc>
                <a:tc>
                  <a:txBody>
                    <a:bodyPr/>
                    <a:lstStyle/>
                    <a:p>
                      <a:r>
                        <a:rPr lang="en-GB" sz="1050" dirty="0">
                          <a:latin typeface="Kristen ITC" panose="03050502040202030202" pitchFamily="66" charset="0"/>
                        </a:rPr>
                        <a:t>The disciples were on a boat struggling to row against the wind, Jesus walked across the water to meet them. </a:t>
                      </a:r>
                    </a:p>
                  </a:txBody>
                  <a:tcPr/>
                </a:tc>
                <a:tc>
                  <a:txBody>
                    <a:bodyPr/>
                    <a:lstStyle/>
                    <a:p>
                      <a:r>
                        <a:rPr lang="en-GB" sz="1050" dirty="0">
                          <a:latin typeface="Kristen ITC" panose="03050502040202030202" pitchFamily="66" charset="0"/>
                        </a:rPr>
                        <a:t>Matthew 14: 22-23</a:t>
                      </a:r>
                    </a:p>
                  </a:txBody>
                  <a:tcPr/>
                </a:tc>
                <a:extLst>
                  <a:ext uri="{0D108BD9-81ED-4DB2-BD59-A6C34878D82A}">
                    <a16:rowId xmlns:a16="http://schemas.microsoft.com/office/drawing/2014/main" val="3541371313"/>
                  </a:ext>
                </a:extLst>
              </a:tr>
              <a:tr h="494198">
                <a:tc>
                  <a:txBody>
                    <a:bodyPr/>
                    <a:lstStyle/>
                    <a:p>
                      <a:r>
                        <a:rPr lang="en-GB" sz="1050" dirty="0">
                          <a:latin typeface="Kristen ITC" panose="03050502040202030202" pitchFamily="66" charset="0"/>
                        </a:rPr>
                        <a:t>Jesus heals a blind man</a:t>
                      </a:r>
                    </a:p>
                  </a:txBody>
                  <a:tcPr/>
                </a:tc>
                <a:tc>
                  <a:txBody>
                    <a:bodyPr/>
                    <a:lstStyle/>
                    <a:p>
                      <a:r>
                        <a:rPr lang="en-GB" sz="1050" dirty="0">
                          <a:latin typeface="Kristen ITC" panose="03050502040202030202" pitchFamily="66" charset="0"/>
                        </a:rPr>
                        <a:t>Jesus saw a blind man begging. He spat on the ground, made a mud and rubbed in on the man’s eyes. When the man washed, he was able to see. </a:t>
                      </a:r>
                    </a:p>
                  </a:txBody>
                  <a:tcPr/>
                </a:tc>
                <a:tc>
                  <a:txBody>
                    <a:bodyPr/>
                    <a:lstStyle/>
                    <a:p>
                      <a:r>
                        <a:rPr lang="en-GB" sz="1050" dirty="0">
                          <a:latin typeface="Kristen ITC" panose="03050502040202030202" pitchFamily="66" charset="0"/>
                        </a:rPr>
                        <a:t>John 9: 1-12</a:t>
                      </a:r>
                    </a:p>
                  </a:txBody>
                  <a:tcPr/>
                </a:tc>
                <a:extLst>
                  <a:ext uri="{0D108BD9-81ED-4DB2-BD59-A6C34878D82A}">
                    <a16:rowId xmlns:a16="http://schemas.microsoft.com/office/drawing/2014/main" val="360332513"/>
                  </a:ext>
                </a:extLst>
              </a:tr>
            </a:tbl>
          </a:graphicData>
        </a:graphic>
      </p:graphicFrame>
      <p:sp>
        <p:nvSpPr>
          <p:cNvPr id="22" name="TextBox 21">
            <a:extLst>
              <a:ext uri="{FF2B5EF4-FFF2-40B4-BE49-F238E27FC236}">
                <a16:creationId xmlns:a16="http://schemas.microsoft.com/office/drawing/2014/main" id="{24D6D089-E191-44D8-9174-33641C6340FC}"/>
              </a:ext>
            </a:extLst>
          </p:cNvPr>
          <p:cNvSpPr txBox="1"/>
          <p:nvPr/>
        </p:nvSpPr>
        <p:spPr>
          <a:xfrm>
            <a:off x="247996" y="4643652"/>
            <a:ext cx="6286610" cy="507831"/>
          </a:xfrm>
          <a:custGeom>
            <a:avLst/>
            <a:gdLst>
              <a:gd name="connsiteX0" fmla="*/ 0 w 6286610"/>
              <a:gd name="connsiteY0" fmla="*/ 0 h 507831"/>
              <a:gd name="connsiteX1" fmla="*/ 697242 w 6286610"/>
              <a:gd name="connsiteY1" fmla="*/ 0 h 507831"/>
              <a:gd name="connsiteX2" fmla="*/ 1268752 w 6286610"/>
              <a:gd name="connsiteY2" fmla="*/ 0 h 507831"/>
              <a:gd name="connsiteX3" fmla="*/ 1777396 w 6286610"/>
              <a:gd name="connsiteY3" fmla="*/ 0 h 507831"/>
              <a:gd name="connsiteX4" fmla="*/ 2160308 w 6286610"/>
              <a:gd name="connsiteY4" fmla="*/ 0 h 507831"/>
              <a:gd name="connsiteX5" fmla="*/ 2606086 w 6286610"/>
              <a:gd name="connsiteY5" fmla="*/ 0 h 507831"/>
              <a:gd name="connsiteX6" fmla="*/ 3114730 w 6286610"/>
              <a:gd name="connsiteY6" fmla="*/ 0 h 507831"/>
              <a:gd name="connsiteX7" fmla="*/ 3811972 w 6286610"/>
              <a:gd name="connsiteY7" fmla="*/ 0 h 507831"/>
              <a:gd name="connsiteX8" fmla="*/ 4320616 w 6286610"/>
              <a:gd name="connsiteY8" fmla="*/ 0 h 507831"/>
              <a:gd name="connsiteX9" fmla="*/ 4829260 w 6286610"/>
              <a:gd name="connsiteY9" fmla="*/ 0 h 507831"/>
              <a:gd name="connsiteX10" fmla="*/ 5337903 w 6286610"/>
              <a:gd name="connsiteY10" fmla="*/ 0 h 507831"/>
              <a:gd name="connsiteX11" fmla="*/ 6286610 w 6286610"/>
              <a:gd name="connsiteY11" fmla="*/ 0 h 507831"/>
              <a:gd name="connsiteX12" fmla="*/ 6286610 w 6286610"/>
              <a:gd name="connsiteY12" fmla="*/ 507831 h 507831"/>
              <a:gd name="connsiteX13" fmla="*/ 5652234 w 6286610"/>
              <a:gd name="connsiteY13" fmla="*/ 507831 h 507831"/>
              <a:gd name="connsiteX14" fmla="*/ 5080724 w 6286610"/>
              <a:gd name="connsiteY14" fmla="*/ 507831 h 507831"/>
              <a:gd name="connsiteX15" fmla="*/ 4697812 w 6286610"/>
              <a:gd name="connsiteY15" fmla="*/ 507831 h 507831"/>
              <a:gd name="connsiteX16" fmla="*/ 4126302 w 6286610"/>
              <a:gd name="connsiteY16" fmla="*/ 507831 h 507831"/>
              <a:gd name="connsiteX17" fmla="*/ 3491926 w 6286610"/>
              <a:gd name="connsiteY17" fmla="*/ 507831 h 507831"/>
              <a:gd name="connsiteX18" fmla="*/ 2857550 w 6286610"/>
              <a:gd name="connsiteY18" fmla="*/ 507831 h 507831"/>
              <a:gd name="connsiteX19" fmla="*/ 2474638 w 6286610"/>
              <a:gd name="connsiteY19" fmla="*/ 507831 h 507831"/>
              <a:gd name="connsiteX20" fmla="*/ 1840262 w 6286610"/>
              <a:gd name="connsiteY20" fmla="*/ 507831 h 507831"/>
              <a:gd name="connsiteX21" fmla="*/ 1457351 w 6286610"/>
              <a:gd name="connsiteY21" fmla="*/ 507831 h 507831"/>
              <a:gd name="connsiteX22" fmla="*/ 948707 w 6286610"/>
              <a:gd name="connsiteY22" fmla="*/ 507831 h 507831"/>
              <a:gd name="connsiteX23" fmla="*/ 0 w 6286610"/>
              <a:gd name="connsiteY23" fmla="*/ 507831 h 507831"/>
              <a:gd name="connsiteX24" fmla="*/ 0 w 6286610"/>
              <a:gd name="connsiteY24" fmla="*/ 0 h 50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86610" h="507831" extrusionOk="0">
                <a:moveTo>
                  <a:pt x="0" y="0"/>
                </a:moveTo>
                <a:cubicBezTo>
                  <a:pt x="163639" y="-27783"/>
                  <a:pt x="547305" y="45369"/>
                  <a:pt x="697242" y="0"/>
                </a:cubicBezTo>
                <a:cubicBezTo>
                  <a:pt x="847179" y="-45369"/>
                  <a:pt x="1025445" y="62697"/>
                  <a:pt x="1268752" y="0"/>
                </a:cubicBezTo>
                <a:cubicBezTo>
                  <a:pt x="1512059" y="-62697"/>
                  <a:pt x="1588998" y="45805"/>
                  <a:pt x="1777396" y="0"/>
                </a:cubicBezTo>
                <a:cubicBezTo>
                  <a:pt x="1965794" y="-45805"/>
                  <a:pt x="1987103" y="632"/>
                  <a:pt x="2160308" y="0"/>
                </a:cubicBezTo>
                <a:cubicBezTo>
                  <a:pt x="2333513" y="-632"/>
                  <a:pt x="2450455" y="6342"/>
                  <a:pt x="2606086" y="0"/>
                </a:cubicBezTo>
                <a:cubicBezTo>
                  <a:pt x="2761717" y="-6342"/>
                  <a:pt x="2887455" y="56848"/>
                  <a:pt x="3114730" y="0"/>
                </a:cubicBezTo>
                <a:cubicBezTo>
                  <a:pt x="3342005" y="-56848"/>
                  <a:pt x="3584549" y="66533"/>
                  <a:pt x="3811972" y="0"/>
                </a:cubicBezTo>
                <a:cubicBezTo>
                  <a:pt x="4039395" y="-66533"/>
                  <a:pt x="4142981" y="53743"/>
                  <a:pt x="4320616" y="0"/>
                </a:cubicBezTo>
                <a:cubicBezTo>
                  <a:pt x="4498251" y="-53743"/>
                  <a:pt x="4705011" y="27959"/>
                  <a:pt x="4829260" y="0"/>
                </a:cubicBezTo>
                <a:cubicBezTo>
                  <a:pt x="4953509" y="-27959"/>
                  <a:pt x="5208356" y="29153"/>
                  <a:pt x="5337903" y="0"/>
                </a:cubicBezTo>
                <a:cubicBezTo>
                  <a:pt x="5467450" y="-29153"/>
                  <a:pt x="5824034" y="104677"/>
                  <a:pt x="6286610" y="0"/>
                </a:cubicBezTo>
                <a:cubicBezTo>
                  <a:pt x="6342331" y="169924"/>
                  <a:pt x="6271931" y="255053"/>
                  <a:pt x="6286610" y="507831"/>
                </a:cubicBezTo>
                <a:cubicBezTo>
                  <a:pt x="6065288" y="576624"/>
                  <a:pt x="5956019" y="474589"/>
                  <a:pt x="5652234" y="507831"/>
                </a:cubicBezTo>
                <a:cubicBezTo>
                  <a:pt x="5348449" y="541073"/>
                  <a:pt x="5218693" y="455933"/>
                  <a:pt x="5080724" y="507831"/>
                </a:cubicBezTo>
                <a:cubicBezTo>
                  <a:pt x="4942755" y="559729"/>
                  <a:pt x="4806779" y="471002"/>
                  <a:pt x="4697812" y="507831"/>
                </a:cubicBezTo>
                <a:cubicBezTo>
                  <a:pt x="4588845" y="544660"/>
                  <a:pt x="4363284" y="457240"/>
                  <a:pt x="4126302" y="507831"/>
                </a:cubicBezTo>
                <a:cubicBezTo>
                  <a:pt x="3889320" y="558422"/>
                  <a:pt x="3647796" y="435054"/>
                  <a:pt x="3491926" y="507831"/>
                </a:cubicBezTo>
                <a:cubicBezTo>
                  <a:pt x="3336056" y="580608"/>
                  <a:pt x="3013506" y="505863"/>
                  <a:pt x="2857550" y="507831"/>
                </a:cubicBezTo>
                <a:cubicBezTo>
                  <a:pt x="2701594" y="509799"/>
                  <a:pt x="2661431" y="491974"/>
                  <a:pt x="2474638" y="507831"/>
                </a:cubicBezTo>
                <a:cubicBezTo>
                  <a:pt x="2287845" y="523688"/>
                  <a:pt x="2077240" y="454402"/>
                  <a:pt x="1840262" y="507831"/>
                </a:cubicBezTo>
                <a:cubicBezTo>
                  <a:pt x="1603284" y="561260"/>
                  <a:pt x="1554088" y="482273"/>
                  <a:pt x="1457351" y="507831"/>
                </a:cubicBezTo>
                <a:cubicBezTo>
                  <a:pt x="1360614" y="533389"/>
                  <a:pt x="1085421" y="459639"/>
                  <a:pt x="948707" y="507831"/>
                </a:cubicBezTo>
                <a:cubicBezTo>
                  <a:pt x="811993" y="556023"/>
                  <a:pt x="429621" y="415341"/>
                  <a:pt x="0" y="507831"/>
                </a:cubicBezTo>
                <a:cubicBezTo>
                  <a:pt x="-35181" y="327142"/>
                  <a:pt x="58888" y="160905"/>
                  <a:pt x="0" y="0"/>
                </a:cubicBezTo>
                <a:close/>
              </a:path>
            </a:pathLst>
          </a:custGeom>
          <a:noFill/>
          <a:ln>
            <a:solidFill>
              <a:srgbClr val="0070C0"/>
            </a:solidFill>
            <a:extLst>
              <a:ext uri="{C807C97D-BFC1-408E-A445-0C87EB9F89A2}">
                <ask:lineSketchStyleProps xmlns:ask="http://schemas.microsoft.com/office/drawing/2018/sketchyshapes" sd="3432639283">
                  <a:prstGeom prst="rect">
                    <a:avLst/>
                  </a:prstGeom>
                  <ask:type>
                    <ask:lineSketchScribble/>
                  </ask:type>
                </ask:lineSketchStyleProps>
              </a:ext>
            </a:extLst>
          </a:ln>
        </p:spPr>
        <p:txBody>
          <a:bodyPr wrap="square">
            <a:spAutoFit/>
          </a:bodyPr>
          <a:lstStyle/>
          <a:p>
            <a:pPr algn="ctr"/>
            <a:r>
              <a:rPr lang="en-GB" sz="900" dirty="0">
                <a:latin typeface="Kristen ITC" panose="03050502040202030202" pitchFamily="66" charset="0"/>
              </a:rPr>
              <a:t>Miracles demonstrate that Jesus is divine as Christians believe these actions are Godly. It is believed that Jesus can perform miracles because he is God come down to earth. However, he also lives half his life as a human.</a:t>
            </a:r>
          </a:p>
        </p:txBody>
      </p:sp>
      <p:sp>
        <p:nvSpPr>
          <p:cNvPr id="23" name="Rectangle: Rounded Corners 22">
            <a:extLst>
              <a:ext uri="{FF2B5EF4-FFF2-40B4-BE49-F238E27FC236}">
                <a16:creationId xmlns:a16="http://schemas.microsoft.com/office/drawing/2014/main" id="{33EC9458-2F8E-4C40-9973-71DB5F5130BE}"/>
              </a:ext>
            </a:extLst>
          </p:cNvPr>
          <p:cNvSpPr/>
          <p:nvPr/>
        </p:nvSpPr>
        <p:spPr>
          <a:xfrm>
            <a:off x="2829020" y="5354338"/>
            <a:ext cx="1499616" cy="312389"/>
          </a:xfrm>
          <a:custGeom>
            <a:avLst/>
            <a:gdLst>
              <a:gd name="connsiteX0" fmla="*/ 0 w 1499616"/>
              <a:gd name="connsiteY0" fmla="*/ 52066 h 312389"/>
              <a:gd name="connsiteX1" fmla="*/ 52066 w 1499616"/>
              <a:gd name="connsiteY1" fmla="*/ 0 h 312389"/>
              <a:gd name="connsiteX2" fmla="*/ 1447550 w 1499616"/>
              <a:gd name="connsiteY2" fmla="*/ 0 h 312389"/>
              <a:gd name="connsiteX3" fmla="*/ 1499616 w 1499616"/>
              <a:gd name="connsiteY3" fmla="*/ 52066 h 312389"/>
              <a:gd name="connsiteX4" fmla="*/ 1499616 w 1499616"/>
              <a:gd name="connsiteY4" fmla="*/ 260323 h 312389"/>
              <a:gd name="connsiteX5" fmla="*/ 1447550 w 1499616"/>
              <a:gd name="connsiteY5" fmla="*/ 312389 h 312389"/>
              <a:gd name="connsiteX6" fmla="*/ 52066 w 1499616"/>
              <a:gd name="connsiteY6" fmla="*/ 312389 h 312389"/>
              <a:gd name="connsiteX7" fmla="*/ 0 w 1499616"/>
              <a:gd name="connsiteY7" fmla="*/ 260323 h 312389"/>
              <a:gd name="connsiteX8" fmla="*/ 0 w 1499616"/>
              <a:gd name="connsiteY8" fmla="*/ 52066 h 31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9616" h="312389" fill="none" extrusionOk="0">
                <a:moveTo>
                  <a:pt x="0" y="52066"/>
                </a:moveTo>
                <a:cubicBezTo>
                  <a:pt x="327" y="19840"/>
                  <a:pt x="20335" y="-3498"/>
                  <a:pt x="52066" y="0"/>
                </a:cubicBezTo>
                <a:cubicBezTo>
                  <a:pt x="324827" y="110048"/>
                  <a:pt x="1305237" y="26259"/>
                  <a:pt x="1447550" y="0"/>
                </a:cubicBezTo>
                <a:cubicBezTo>
                  <a:pt x="1474528" y="-2559"/>
                  <a:pt x="1496994" y="20353"/>
                  <a:pt x="1499616" y="52066"/>
                </a:cubicBezTo>
                <a:cubicBezTo>
                  <a:pt x="1484029" y="93942"/>
                  <a:pt x="1508633" y="182676"/>
                  <a:pt x="1499616" y="260323"/>
                </a:cubicBezTo>
                <a:cubicBezTo>
                  <a:pt x="1502472" y="284967"/>
                  <a:pt x="1476708" y="316942"/>
                  <a:pt x="1447550" y="312389"/>
                </a:cubicBezTo>
                <a:cubicBezTo>
                  <a:pt x="1080508" y="410572"/>
                  <a:pt x="486820" y="386015"/>
                  <a:pt x="52066" y="312389"/>
                </a:cubicBezTo>
                <a:cubicBezTo>
                  <a:pt x="27634" y="315255"/>
                  <a:pt x="-1465" y="286374"/>
                  <a:pt x="0" y="260323"/>
                </a:cubicBezTo>
                <a:cubicBezTo>
                  <a:pt x="-1229" y="206501"/>
                  <a:pt x="4399" y="133232"/>
                  <a:pt x="0" y="52066"/>
                </a:cubicBezTo>
                <a:close/>
              </a:path>
              <a:path w="1499616" h="312389" stroke="0" extrusionOk="0">
                <a:moveTo>
                  <a:pt x="0" y="52066"/>
                </a:moveTo>
                <a:cubicBezTo>
                  <a:pt x="337" y="23215"/>
                  <a:pt x="23071" y="-918"/>
                  <a:pt x="52066" y="0"/>
                </a:cubicBezTo>
                <a:cubicBezTo>
                  <a:pt x="386434" y="35871"/>
                  <a:pt x="924882" y="49646"/>
                  <a:pt x="1447550" y="0"/>
                </a:cubicBezTo>
                <a:cubicBezTo>
                  <a:pt x="1474043" y="392"/>
                  <a:pt x="1499510" y="23820"/>
                  <a:pt x="1499616" y="52066"/>
                </a:cubicBezTo>
                <a:cubicBezTo>
                  <a:pt x="1507847" y="101149"/>
                  <a:pt x="1487791" y="231967"/>
                  <a:pt x="1499616" y="260323"/>
                </a:cubicBezTo>
                <a:cubicBezTo>
                  <a:pt x="1495909" y="293289"/>
                  <a:pt x="1478355" y="314092"/>
                  <a:pt x="1447550" y="312389"/>
                </a:cubicBezTo>
                <a:cubicBezTo>
                  <a:pt x="1070189" y="379638"/>
                  <a:pt x="630041" y="213981"/>
                  <a:pt x="52066" y="312389"/>
                </a:cubicBezTo>
                <a:cubicBezTo>
                  <a:pt x="23711" y="312543"/>
                  <a:pt x="33" y="292628"/>
                  <a:pt x="0" y="260323"/>
                </a:cubicBezTo>
                <a:cubicBezTo>
                  <a:pt x="17618" y="192330"/>
                  <a:pt x="-12830" y="135492"/>
                  <a:pt x="0" y="52066"/>
                </a:cubicBezTo>
                <a:close/>
              </a:path>
            </a:pathLst>
          </a:custGeom>
          <a:ln w="57150">
            <a:extLst>
              <a:ext uri="{C807C97D-BFC1-408E-A445-0C87EB9F89A2}">
                <ask:lineSketchStyleProps xmlns:ask="http://schemas.microsoft.com/office/drawing/2018/sketchyshapes" sd="4030032840">
                  <a:prstGeom prst="roundRect">
                    <a:avLst/>
                  </a:prstGeom>
                  <ask:type>
                    <ask:lineSketchCurved/>
                  </ask:type>
                </ask:lineSketchStyleProps>
              </a:ext>
            </a:extLst>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000" dirty="0">
                <a:latin typeface="Kristen ITC" panose="03050502040202030202" pitchFamily="66" charset="0"/>
              </a:rPr>
              <a:t>Pilgrimage</a:t>
            </a:r>
          </a:p>
        </p:txBody>
      </p:sp>
      <p:sp>
        <p:nvSpPr>
          <p:cNvPr id="24" name="Rectangle: Rounded Corners 23">
            <a:extLst>
              <a:ext uri="{FF2B5EF4-FFF2-40B4-BE49-F238E27FC236}">
                <a16:creationId xmlns:a16="http://schemas.microsoft.com/office/drawing/2014/main" id="{0A28CBDE-6A0D-468E-BAD9-E6E0412A9763}"/>
              </a:ext>
            </a:extLst>
          </p:cNvPr>
          <p:cNvSpPr/>
          <p:nvPr/>
        </p:nvSpPr>
        <p:spPr>
          <a:xfrm>
            <a:off x="384810" y="5405234"/>
            <a:ext cx="1458337" cy="817601"/>
          </a:xfrm>
          <a:custGeom>
            <a:avLst/>
            <a:gdLst>
              <a:gd name="connsiteX0" fmla="*/ 0 w 1458337"/>
              <a:gd name="connsiteY0" fmla="*/ 136270 h 817601"/>
              <a:gd name="connsiteX1" fmla="*/ 136270 w 1458337"/>
              <a:gd name="connsiteY1" fmla="*/ 0 h 817601"/>
              <a:gd name="connsiteX2" fmla="*/ 1322067 w 1458337"/>
              <a:gd name="connsiteY2" fmla="*/ 0 h 817601"/>
              <a:gd name="connsiteX3" fmla="*/ 1458337 w 1458337"/>
              <a:gd name="connsiteY3" fmla="*/ 136270 h 817601"/>
              <a:gd name="connsiteX4" fmla="*/ 1458337 w 1458337"/>
              <a:gd name="connsiteY4" fmla="*/ 681331 h 817601"/>
              <a:gd name="connsiteX5" fmla="*/ 1322067 w 1458337"/>
              <a:gd name="connsiteY5" fmla="*/ 817601 h 817601"/>
              <a:gd name="connsiteX6" fmla="*/ 136270 w 1458337"/>
              <a:gd name="connsiteY6" fmla="*/ 817601 h 817601"/>
              <a:gd name="connsiteX7" fmla="*/ 0 w 1458337"/>
              <a:gd name="connsiteY7" fmla="*/ 681331 h 817601"/>
              <a:gd name="connsiteX8" fmla="*/ 0 w 1458337"/>
              <a:gd name="connsiteY8" fmla="*/ 136270 h 817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8337" h="817601" fill="none" extrusionOk="0">
                <a:moveTo>
                  <a:pt x="0" y="136270"/>
                </a:moveTo>
                <a:cubicBezTo>
                  <a:pt x="385" y="56924"/>
                  <a:pt x="56361" y="-5465"/>
                  <a:pt x="136270" y="0"/>
                </a:cubicBezTo>
                <a:cubicBezTo>
                  <a:pt x="311153" y="14225"/>
                  <a:pt x="1144567" y="-50726"/>
                  <a:pt x="1322067" y="0"/>
                </a:cubicBezTo>
                <a:cubicBezTo>
                  <a:pt x="1394173" y="-4540"/>
                  <a:pt x="1454314" y="56472"/>
                  <a:pt x="1458337" y="136270"/>
                </a:cubicBezTo>
                <a:cubicBezTo>
                  <a:pt x="1491597" y="337899"/>
                  <a:pt x="1505146" y="415671"/>
                  <a:pt x="1458337" y="681331"/>
                </a:cubicBezTo>
                <a:cubicBezTo>
                  <a:pt x="1462298" y="750890"/>
                  <a:pt x="1398105" y="826384"/>
                  <a:pt x="1322067" y="817601"/>
                </a:cubicBezTo>
                <a:cubicBezTo>
                  <a:pt x="1183970" y="778047"/>
                  <a:pt x="586211" y="789702"/>
                  <a:pt x="136270" y="817601"/>
                </a:cubicBezTo>
                <a:cubicBezTo>
                  <a:pt x="69679" y="823346"/>
                  <a:pt x="-2102" y="752712"/>
                  <a:pt x="0" y="681331"/>
                </a:cubicBezTo>
                <a:cubicBezTo>
                  <a:pt x="24367" y="566770"/>
                  <a:pt x="41283" y="365308"/>
                  <a:pt x="0" y="136270"/>
                </a:cubicBezTo>
                <a:close/>
              </a:path>
              <a:path w="1458337" h="817601" stroke="0" extrusionOk="0">
                <a:moveTo>
                  <a:pt x="0" y="136270"/>
                </a:moveTo>
                <a:cubicBezTo>
                  <a:pt x="7752" y="58794"/>
                  <a:pt x="60005" y="-3839"/>
                  <a:pt x="136270" y="0"/>
                </a:cubicBezTo>
                <a:cubicBezTo>
                  <a:pt x="360901" y="-11775"/>
                  <a:pt x="1129833" y="-1202"/>
                  <a:pt x="1322067" y="0"/>
                </a:cubicBezTo>
                <a:cubicBezTo>
                  <a:pt x="1396130" y="208"/>
                  <a:pt x="1455797" y="73255"/>
                  <a:pt x="1458337" y="136270"/>
                </a:cubicBezTo>
                <a:cubicBezTo>
                  <a:pt x="1440236" y="264193"/>
                  <a:pt x="1440306" y="598026"/>
                  <a:pt x="1458337" y="681331"/>
                </a:cubicBezTo>
                <a:cubicBezTo>
                  <a:pt x="1448792" y="767432"/>
                  <a:pt x="1398627" y="818680"/>
                  <a:pt x="1322067" y="817601"/>
                </a:cubicBezTo>
                <a:cubicBezTo>
                  <a:pt x="830783" y="798141"/>
                  <a:pt x="635662" y="892854"/>
                  <a:pt x="136270" y="817601"/>
                </a:cubicBezTo>
                <a:cubicBezTo>
                  <a:pt x="64443" y="818923"/>
                  <a:pt x="56" y="762735"/>
                  <a:pt x="0" y="681331"/>
                </a:cubicBezTo>
                <a:cubicBezTo>
                  <a:pt x="-31465" y="566421"/>
                  <a:pt x="-22919" y="337284"/>
                  <a:pt x="0" y="136270"/>
                </a:cubicBezTo>
                <a:close/>
              </a:path>
            </a:pathLst>
          </a:custGeom>
          <a:ln>
            <a:extLst>
              <a:ext uri="{C807C97D-BFC1-408E-A445-0C87EB9F89A2}">
                <ask:lineSketchStyleProps xmlns:ask="http://schemas.microsoft.com/office/drawing/2018/sketchyshapes" sd="4030032840">
                  <a:prstGeom prst="roundRect">
                    <a:avLst/>
                  </a:prstGeom>
                  <ask:type>
                    <ask:lineSketchCurved/>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000" dirty="0">
                <a:latin typeface="Kristen ITC" panose="03050502040202030202" pitchFamily="66" charset="0"/>
              </a:rPr>
              <a:t>Christians believe that the ultimate miracle of Jesus was his resurrection. </a:t>
            </a:r>
          </a:p>
        </p:txBody>
      </p:sp>
      <p:sp>
        <p:nvSpPr>
          <p:cNvPr id="25" name="Rectangle: Rounded Corners 24">
            <a:extLst>
              <a:ext uri="{FF2B5EF4-FFF2-40B4-BE49-F238E27FC236}">
                <a16:creationId xmlns:a16="http://schemas.microsoft.com/office/drawing/2014/main" id="{59393066-E24C-4215-A4F3-34AB006286F8}"/>
              </a:ext>
            </a:extLst>
          </p:cNvPr>
          <p:cNvSpPr/>
          <p:nvPr/>
        </p:nvSpPr>
        <p:spPr>
          <a:xfrm>
            <a:off x="247996" y="6317068"/>
            <a:ext cx="1458336" cy="1417992"/>
          </a:xfrm>
          <a:custGeom>
            <a:avLst/>
            <a:gdLst>
              <a:gd name="connsiteX0" fmla="*/ 0 w 1458336"/>
              <a:gd name="connsiteY0" fmla="*/ 236337 h 1417992"/>
              <a:gd name="connsiteX1" fmla="*/ 236337 w 1458336"/>
              <a:gd name="connsiteY1" fmla="*/ 0 h 1417992"/>
              <a:gd name="connsiteX2" fmla="*/ 1221999 w 1458336"/>
              <a:gd name="connsiteY2" fmla="*/ 0 h 1417992"/>
              <a:gd name="connsiteX3" fmla="*/ 1458336 w 1458336"/>
              <a:gd name="connsiteY3" fmla="*/ 236337 h 1417992"/>
              <a:gd name="connsiteX4" fmla="*/ 1458336 w 1458336"/>
              <a:gd name="connsiteY4" fmla="*/ 1181655 h 1417992"/>
              <a:gd name="connsiteX5" fmla="*/ 1221999 w 1458336"/>
              <a:gd name="connsiteY5" fmla="*/ 1417992 h 1417992"/>
              <a:gd name="connsiteX6" fmla="*/ 236337 w 1458336"/>
              <a:gd name="connsiteY6" fmla="*/ 1417992 h 1417992"/>
              <a:gd name="connsiteX7" fmla="*/ 0 w 1458336"/>
              <a:gd name="connsiteY7" fmla="*/ 1181655 h 1417992"/>
              <a:gd name="connsiteX8" fmla="*/ 0 w 1458336"/>
              <a:gd name="connsiteY8" fmla="*/ 236337 h 1417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8336" h="1417992" fill="none" extrusionOk="0">
                <a:moveTo>
                  <a:pt x="0" y="236337"/>
                </a:moveTo>
                <a:cubicBezTo>
                  <a:pt x="152" y="104197"/>
                  <a:pt x="97647" y="-9598"/>
                  <a:pt x="236337" y="0"/>
                </a:cubicBezTo>
                <a:cubicBezTo>
                  <a:pt x="707544" y="-26179"/>
                  <a:pt x="812570" y="7690"/>
                  <a:pt x="1221999" y="0"/>
                </a:cubicBezTo>
                <a:cubicBezTo>
                  <a:pt x="1340959" y="-16649"/>
                  <a:pt x="1446901" y="92912"/>
                  <a:pt x="1458336" y="236337"/>
                </a:cubicBezTo>
                <a:cubicBezTo>
                  <a:pt x="1485350" y="521916"/>
                  <a:pt x="1529936" y="1010253"/>
                  <a:pt x="1458336" y="1181655"/>
                </a:cubicBezTo>
                <a:cubicBezTo>
                  <a:pt x="1470351" y="1294887"/>
                  <a:pt x="1353134" y="1424878"/>
                  <a:pt x="1221999" y="1417992"/>
                </a:cubicBezTo>
                <a:cubicBezTo>
                  <a:pt x="781514" y="1362776"/>
                  <a:pt x="503935" y="1425034"/>
                  <a:pt x="236337" y="1417992"/>
                </a:cubicBezTo>
                <a:cubicBezTo>
                  <a:pt x="125294" y="1430905"/>
                  <a:pt x="-12086" y="1289870"/>
                  <a:pt x="0" y="1181655"/>
                </a:cubicBezTo>
                <a:cubicBezTo>
                  <a:pt x="34433" y="774574"/>
                  <a:pt x="-18637" y="367110"/>
                  <a:pt x="0" y="236337"/>
                </a:cubicBezTo>
                <a:close/>
              </a:path>
              <a:path w="1458336" h="1417992" stroke="0" extrusionOk="0">
                <a:moveTo>
                  <a:pt x="0" y="236337"/>
                </a:moveTo>
                <a:cubicBezTo>
                  <a:pt x="15926" y="101258"/>
                  <a:pt x="104721" y="-4169"/>
                  <a:pt x="236337" y="0"/>
                </a:cubicBezTo>
                <a:cubicBezTo>
                  <a:pt x="491191" y="10976"/>
                  <a:pt x="737656" y="62639"/>
                  <a:pt x="1221999" y="0"/>
                </a:cubicBezTo>
                <a:cubicBezTo>
                  <a:pt x="1328651" y="4139"/>
                  <a:pt x="1454229" y="125611"/>
                  <a:pt x="1458336" y="236337"/>
                </a:cubicBezTo>
                <a:cubicBezTo>
                  <a:pt x="1537042" y="441259"/>
                  <a:pt x="1381834" y="984939"/>
                  <a:pt x="1458336" y="1181655"/>
                </a:cubicBezTo>
                <a:cubicBezTo>
                  <a:pt x="1448253" y="1323633"/>
                  <a:pt x="1359627" y="1423891"/>
                  <a:pt x="1221999" y="1417992"/>
                </a:cubicBezTo>
                <a:cubicBezTo>
                  <a:pt x="1044695" y="1398716"/>
                  <a:pt x="351213" y="1391675"/>
                  <a:pt x="236337" y="1417992"/>
                </a:cubicBezTo>
                <a:cubicBezTo>
                  <a:pt x="108411" y="1418993"/>
                  <a:pt x="55" y="1318170"/>
                  <a:pt x="0" y="1181655"/>
                </a:cubicBezTo>
                <a:cubicBezTo>
                  <a:pt x="-54325" y="1056985"/>
                  <a:pt x="76247" y="672708"/>
                  <a:pt x="0" y="236337"/>
                </a:cubicBezTo>
                <a:close/>
              </a:path>
            </a:pathLst>
          </a:custGeom>
          <a:ln>
            <a:extLst>
              <a:ext uri="{C807C97D-BFC1-408E-A445-0C87EB9F89A2}">
                <ask:lineSketchStyleProps xmlns:ask="http://schemas.microsoft.com/office/drawing/2018/sketchyshapes" sd="4030032840">
                  <a:prstGeom prst="roundRect">
                    <a:avLst/>
                  </a:prstGeom>
                  <ask:type>
                    <ask:lineSketchCurved/>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000" dirty="0">
                <a:latin typeface="Kristen ITC" panose="03050502040202030202" pitchFamily="66" charset="0"/>
              </a:rPr>
              <a:t>The ability to rise from the dead three days after being crucified is proof that he was divine as only God has power over life &amp; death.</a:t>
            </a:r>
          </a:p>
        </p:txBody>
      </p:sp>
      <p:sp>
        <p:nvSpPr>
          <p:cNvPr id="26" name="Rectangle: Rounded Corners 25">
            <a:extLst>
              <a:ext uri="{FF2B5EF4-FFF2-40B4-BE49-F238E27FC236}">
                <a16:creationId xmlns:a16="http://schemas.microsoft.com/office/drawing/2014/main" id="{B00A569F-8601-4902-8D93-B6991007FD8A}"/>
              </a:ext>
            </a:extLst>
          </p:cNvPr>
          <p:cNvSpPr/>
          <p:nvPr/>
        </p:nvSpPr>
        <p:spPr>
          <a:xfrm>
            <a:off x="5080954" y="5354339"/>
            <a:ext cx="1499617" cy="1195352"/>
          </a:xfrm>
          <a:custGeom>
            <a:avLst/>
            <a:gdLst>
              <a:gd name="connsiteX0" fmla="*/ 0 w 1499617"/>
              <a:gd name="connsiteY0" fmla="*/ 199229 h 1195352"/>
              <a:gd name="connsiteX1" fmla="*/ 199229 w 1499617"/>
              <a:gd name="connsiteY1" fmla="*/ 0 h 1195352"/>
              <a:gd name="connsiteX2" fmla="*/ 1300388 w 1499617"/>
              <a:gd name="connsiteY2" fmla="*/ 0 h 1195352"/>
              <a:gd name="connsiteX3" fmla="*/ 1499617 w 1499617"/>
              <a:gd name="connsiteY3" fmla="*/ 199229 h 1195352"/>
              <a:gd name="connsiteX4" fmla="*/ 1499617 w 1499617"/>
              <a:gd name="connsiteY4" fmla="*/ 996123 h 1195352"/>
              <a:gd name="connsiteX5" fmla="*/ 1300388 w 1499617"/>
              <a:gd name="connsiteY5" fmla="*/ 1195352 h 1195352"/>
              <a:gd name="connsiteX6" fmla="*/ 199229 w 1499617"/>
              <a:gd name="connsiteY6" fmla="*/ 1195352 h 1195352"/>
              <a:gd name="connsiteX7" fmla="*/ 0 w 1499617"/>
              <a:gd name="connsiteY7" fmla="*/ 996123 h 1195352"/>
              <a:gd name="connsiteX8" fmla="*/ 0 w 1499617"/>
              <a:gd name="connsiteY8" fmla="*/ 199229 h 119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9617" h="1195352" fill="none" extrusionOk="0">
                <a:moveTo>
                  <a:pt x="0" y="199229"/>
                </a:moveTo>
                <a:cubicBezTo>
                  <a:pt x="911" y="79537"/>
                  <a:pt x="85703" y="-4109"/>
                  <a:pt x="199229" y="0"/>
                </a:cubicBezTo>
                <a:cubicBezTo>
                  <a:pt x="358603" y="-49072"/>
                  <a:pt x="864116" y="-51334"/>
                  <a:pt x="1300388" y="0"/>
                </a:cubicBezTo>
                <a:cubicBezTo>
                  <a:pt x="1402342" y="-11628"/>
                  <a:pt x="1486153" y="74009"/>
                  <a:pt x="1499617" y="199229"/>
                </a:cubicBezTo>
                <a:cubicBezTo>
                  <a:pt x="1542335" y="576563"/>
                  <a:pt x="1486519" y="832356"/>
                  <a:pt x="1499617" y="996123"/>
                </a:cubicBezTo>
                <a:cubicBezTo>
                  <a:pt x="1508890" y="1092808"/>
                  <a:pt x="1411299" y="1205282"/>
                  <a:pt x="1300388" y="1195352"/>
                </a:cubicBezTo>
                <a:cubicBezTo>
                  <a:pt x="823935" y="1142491"/>
                  <a:pt x="427029" y="1187703"/>
                  <a:pt x="199229" y="1195352"/>
                </a:cubicBezTo>
                <a:cubicBezTo>
                  <a:pt x="103587" y="1204889"/>
                  <a:pt x="-9518" y="1088586"/>
                  <a:pt x="0" y="996123"/>
                </a:cubicBezTo>
                <a:cubicBezTo>
                  <a:pt x="-56266" y="660430"/>
                  <a:pt x="63950" y="561831"/>
                  <a:pt x="0" y="199229"/>
                </a:cubicBezTo>
                <a:close/>
              </a:path>
              <a:path w="1499617" h="1195352" stroke="0" extrusionOk="0">
                <a:moveTo>
                  <a:pt x="0" y="199229"/>
                </a:moveTo>
                <a:cubicBezTo>
                  <a:pt x="15239" y="84841"/>
                  <a:pt x="84556" y="-17735"/>
                  <a:pt x="199229" y="0"/>
                </a:cubicBezTo>
                <a:cubicBezTo>
                  <a:pt x="406661" y="45237"/>
                  <a:pt x="802250" y="-19536"/>
                  <a:pt x="1300388" y="0"/>
                </a:cubicBezTo>
                <a:cubicBezTo>
                  <a:pt x="1392060" y="3183"/>
                  <a:pt x="1496842" y="102575"/>
                  <a:pt x="1499617" y="199229"/>
                </a:cubicBezTo>
                <a:cubicBezTo>
                  <a:pt x="1468911" y="582868"/>
                  <a:pt x="1437682" y="626889"/>
                  <a:pt x="1499617" y="996123"/>
                </a:cubicBezTo>
                <a:cubicBezTo>
                  <a:pt x="1485716" y="1121943"/>
                  <a:pt x="1425367" y="1207766"/>
                  <a:pt x="1300388" y="1195352"/>
                </a:cubicBezTo>
                <a:cubicBezTo>
                  <a:pt x="885836" y="1108711"/>
                  <a:pt x="610664" y="1156006"/>
                  <a:pt x="199229" y="1195352"/>
                </a:cubicBezTo>
                <a:cubicBezTo>
                  <a:pt x="101614" y="1200134"/>
                  <a:pt x="112" y="1118374"/>
                  <a:pt x="0" y="996123"/>
                </a:cubicBezTo>
                <a:cubicBezTo>
                  <a:pt x="-9350" y="815827"/>
                  <a:pt x="-41813" y="320469"/>
                  <a:pt x="0" y="199229"/>
                </a:cubicBezTo>
                <a:close/>
              </a:path>
            </a:pathLst>
          </a:custGeom>
          <a:ln>
            <a:extLst>
              <a:ext uri="{C807C97D-BFC1-408E-A445-0C87EB9F89A2}">
                <ask:lineSketchStyleProps xmlns:ask="http://schemas.microsoft.com/office/drawing/2018/sketchyshapes" sd="4030032840">
                  <a:prstGeom prst="roundRect">
                    <a:avLst/>
                  </a:prstGeom>
                  <ask:type>
                    <ask:lineSketchCurved/>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000" dirty="0">
                <a:latin typeface="Kristen ITC" panose="03050502040202030202" pitchFamily="66" charset="0"/>
              </a:rPr>
              <a:t>Some Christians choose to go on a pilgrimage to the Holy Land. This is where it was believed Jesus was born and lived.  </a:t>
            </a:r>
          </a:p>
        </p:txBody>
      </p:sp>
      <p:sp>
        <p:nvSpPr>
          <p:cNvPr id="27" name="Rectangle: Rounded Corners 26">
            <a:extLst>
              <a:ext uri="{FF2B5EF4-FFF2-40B4-BE49-F238E27FC236}">
                <a16:creationId xmlns:a16="http://schemas.microsoft.com/office/drawing/2014/main" id="{FA220F9A-8DB5-4205-9D6E-B7044A44AFD9}"/>
              </a:ext>
            </a:extLst>
          </p:cNvPr>
          <p:cNvSpPr/>
          <p:nvPr/>
        </p:nvSpPr>
        <p:spPr>
          <a:xfrm>
            <a:off x="5151667" y="6709483"/>
            <a:ext cx="1474817" cy="1108637"/>
          </a:xfrm>
          <a:custGeom>
            <a:avLst/>
            <a:gdLst>
              <a:gd name="connsiteX0" fmla="*/ 0 w 1474817"/>
              <a:gd name="connsiteY0" fmla="*/ 184777 h 1108637"/>
              <a:gd name="connsiteX1" fmla="*/ 184777 w 1474817"/>
              <a:gd name="connsiteY1" fmla="*/ 0 h 1108637"/>
              <a:gd name="connsiteX2" fmla="*/ 1290040 w 1474817"/>
              <a:gd name="connsiteY2" fmla="*/ 0 h 1108637"/>
              <a:gd name="connsiteX3" fmla="*/ 1474817 w 1474817"/>
              <a:gd name="connsiteY3" fmla="*/ 184777 h 1108637"/>
              <a:gd name="connsiteX4" fmla="*/ 1474817 w 1474817"/>
              <a:gd name="connsiteY4" fmla="*/ 923860 h 1108637"/>
              <a:gd name="connsiteX5" fmla="*/ 1290040 w 1474817"/>
              <a:gd name="connsiteY5" fmla="*/ 1108637 h 1108637"/>
              <a:gd name="connsiteX6" fmla="*/ 184777 w 1474817"/>
              <a:gd name="connsiteY6" fmla="*/ 1108637 h 1108637"/>
              <a:gd name="connsiteX7" fmla="*/ 0 w 1474817"/>
              <a:gd name="connsiteY7" fmla="*/ 923860 h 1108637"/>
              <a:gd name="connsiteX8" fmla="*/ 0 w 1474817"/>
              <a:gd name="connsiteY8" fmla="*/ 184777 h 110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4817" h="1108637" fill="none" extrusionOk="0">
                <a:moveTo>
                  <a:pt x="0" y="184777"/>
                </a:moveTo>
                <a:cubicBezTo>
                  <a:pt x="1809" y="63550"/>
                  <a:pt x="80077" y="-3116"/>
                  <a:pt x="184777" y="0"/>
                </a:cubicBezTo>
                <a:cubicBezTo>
                  <a:pt x="661951" y="-38930"/>
                  <a:pt x="904947" y="-17671"/>
                  <a:pt x="1290040" y="0"/>
                </a:cubicBezTo>
                <a:cubicBezTo>
                  <a:pt x="1391194" y="-1289"/>
                  <a:pt x="1473642" y="81402"/>
                  <a:pt x="1474817" y="184777"/>
                </a:cubicBezTo>
                <a:cubicBezTo>
                  <a:pt x="1460730" y="276729"/>
                  <a:pt x="1541113" y="570984"/>
                  <a:pt x="1474817" y="923860"/>
                </a:cubicBezTo>
                <a:cubicBezTo>
                  <a:pt x="1483334" y="1013652"/>
                  <a:pt x="1393250" y="1121731"/>
                  <a:pt x="1290040" y="1108637"/>
                </a:cubicBezTo>
                <a:cubicBezTo>
                  <a:pt x="891085" y="1129961"/>
                  <a:pt x="366839" y="1196268"/>
                  <a:pt x="184777" y="1108637"/>
                </a:cubicBezTo>
                <a:cubicBezTo>
                  <a:pt x="94201" y="1116242"/>
                  <a:pt x="-1112" y="1023857"/>
                  <a:pt x="0" y="923860"/>
                </a:cubicBezTo>
                <a:cubicBezTo>
                  <a:pt x="-32830" y="620265"/>
                  <a:pt x="1435" y="433795"/>
                  <a:pt x="0" y="184777"/>
                </a:cubicBezTo>
                <a:close/>
              </a:path>
              <a:path w="1474817" h="1108637" stroke="0" extrusionOk="0">
                <a:moveTo>
                  <a:pt x="0" y="184777"/>
                </a:moveTo>
                <a:cubicBezTo>
                  <a:pt x="9696" y="79955"/>
                  <a:pt x="78451" y="-16336"/>
                  <a:pt x="184777" y="0"/>
                </a:cubicBezTo>
                <a:cubicBezTo>
                  <a:pt x="531307" y="52862"/>
                  <a:pt x="983182" y="48340"/>
                  <a:pt x="1290040" y="0"/>
                </a:cubicBezTo>
                <a:cubicBezTo>
                  <a:pt x="1378742" y="2314"/>
                  <a:pt x="1470999" y="101134"/>
                  <a:pt x="1474817" y="184777"/>
                </a:cubicBezTo>
                <a:cubicBezTo>
                  <a:pt x="1484133" y="501744"/>
                  <a:pt x="1501973" y="843425"/>
                  <a:pt x="1474817" y="923860"/>
                </a:cubicBezTo>
                <a:cubicBezTo>
                  <a:pt x="1461578" y="1040947"/>
                  <a:pt x="1394411" y="1110565"/>
                  <a:pt x="1290040" y="1108637"/>
                </a:cubicBezTo>
                <a:cubicBezTo>
                  <a:pt x="1109127" y="1133077"/>
                  <a:pt x="495364" y="1068826"/>
                  <a:pt x="184777" y="1108637"/>
                </a:cubicBezTo>
                <a:cubicBezTo>
                  <a:pt x="95263" y="1113465"/>
                  <a:pt x="175" y="1045029"/>
                  <a:pt x="0" y="923860"/>
                </a:cubicBezTo>
                <a:cubicBezTo>
                  <a:pt x="-39012" y="713850"/>
                  <a:pt x="6586" y="460399"/>
                  <a:pt x="0" y="184777"/>
                </a:cubicBezTo>
                <a:close/>
              </a:path>
            </a:pathLst>
          </a:custGeom>
          <a:ln>
            <a:extLst>
              <a:ext uri="{C807C97D-BFC1-408E-A445-0C87EB9F89A2}">
                <ask:lineSketchStyleProps xmlns:ask="http://schemas.microsoft.com/office/drawing/2018/sketchyshapes" sd="4030032840">
                  <a:prstGeom prst="roundRect">
                    <a:avLst/>
                  </a:prstGeom>
                  <ask:type>
                    <ask:lineSketchCurved/>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000" dirty="0">
                <a:latin typeface="Kristen ITC" panose="03050502040202030202" pitchFamily="66" charset="0"/>
              </a:rPr>
              <a:t>Pilgrimage is not compulsory. Many people choose to do it to feel connected to the worldwide community. </a:t>
            </a:r>
          </a:p>
        </p:txBody>
      </p:sp>
      <p:sp>
        <p:nvSpPr>
          <p:cNvPr id="28" name="Rectangle: Rounded Corners 27">
            <a:extLst>
              <a:ext uri="{FF2B5EF4-FFF2-40B4-BE49-F238E27FC236}">
                <a16:creationId xmlns:a16="http://schemas.microsoft.com/office/drawing/2014/main" id="{01BF70D6-77D2-450C-9032-9BC03F3ABCD2}"/>
              </a:ext>
            </a:extLst>
          </p:cNvPr>
          <p:cNvSpPr/>
          <p:nvPr/>
        </p:nvSpPr>
        <p:spPr>
          <a:xfrm>
            <a:off x="3641466" y="5807190"/>
            <a:ext cx="1461167" cy="1676400"/>
          </a:xfrm>
          <a:custGeom>
            <a:avLst/>
            <a:gdLst>
              <a:gd name="connsiteX0" fmla="*/ 0 w 1461167"/>
              <a:gd name="connsiteY0" fmla="*/ 243533 h 1676400"/>
              <a:gd name="connsiteX1" fmla="*/ 243533 w 1461167"/>
              <a:gd name="connsiteY1" fmla="*/ 0 h 1676400"/>
              <a:gd name="connsiteX2" fmla="*/ 1217634 w 1461167"/>
              <a:gd name="connsiteY2" fmla="*/ 0 h 1676400"/>
              <a:gd name="connsiteX3" fmla="*/ 1461167 w 1461167"/>
              <a:gd name="connsiteY3" fmla="*/ 243533 h 1676400"/>
              <a:gd name="connsiteX4" fmla="*/ 1461167 w 1461167"/>
              <a:gd name="connsiteY4" fmla="*/ 1432867 h 1676400"/>
              <a:gd name="connsiteX5" fmla="*/ 1217634 w 1461167"/>
              <a:gd name="connsiteY5" fmla="*/ 1676400 h 1676400"/>
              <a:gd name="connsiteX6" fmla="*/ 243533 w 1461167"/>
              <a:gd name="connsiteY6" fmla="*/ 1676400 h 1676400"/>
              <a:gd name="connsiteX7" fmla="*/ 0 w 1461167"/>
              <a:gd name="connsiteY7" fmla="*/ 1432867 h 1676400"/>
              <a:gd name="connsiteX8" fmla="*/ 0 w 1461167"/>
              <a:gd name="connsiteY8" fmla="*/ 243533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1167" h="1676400" fill="none" extrusionOk="0">
                <a:moveTo>
                  <a:pt x="0" y="243533"/>
                </a:moveTo>
                <a:cubicBezTo>
                  <a:pt x="2469" y="82855"/>
                  <a:pt x="107737" y="-1524"/>
                  <a:pt x="243533" y="0"/>
                </a:cubicBezTo>
                <a:cubicBezTo>
                  <a:pt x="375052" y="-12222"/>
                  <a:pt x="1085353" y="-5235"/>
                  <a:pt x="1217634" y="0"/>
                </a:cubicBezTo>
                <a:cubicBezTo>
                  <a:pt x="1348147" y="-5740"/>
                  <a:pt x="1459912" y="107618"/>
                  <a:pt x="1461167" y="243533"/>
                </a:cubicBezTo>
                <a:cubicBezTo>
                  <a:pt x="1542197" y="470320"/>
                  <a:pt x="1497269" y="1076995"/>
                  <a:pt x="1461167" y="1432867"/>
                </a:cubicBezTo>
                <a:cubicBezTo>
                  <a:pt x="1463727" y="1563683"/>
                  <a:pt x="1353066" y="1686915"/>
                  <a:pt x="1217634" y="1676400"/>
                </a:cubicBezTo>
                <a:cubicBezTo>
                  <a:pt x="1039221" y="1664594"/>
                  <a:pt x="438506" y="1591397"/>
                  <a:pt x="243533" y="1676400"/>
                </a:cubicBezTo>
                <a:cubicBezTo>
                  <a:pt x="120963" y="1684307"/>
                  <a:pt x="-8527" y="1551628"/>
                  <a:pt x="0" y="1432867"/>
                </a:cubicBezTo>
                <a:cubicBezTo>
                  <a:pt x="-43121" y="1294976"/>
                  <a:pt x="-81521" y="592680"/>
                  <a:pt x="0" y="243533"/>
                </a:cubicBezTo>
                <a:close/>
              </a:path>
              <a:path w="1461167" h="1676400" stroke="0" extrusionOk="0">
                <a:moveTo>
                  <a:pt x="0" y="243533"/>
                </a:moveTo>
                <a:cubicBezTo>
                  <a:pt x="17867" y="103924"/>
                  <a:pt x="104094" y="-18871"/>
                  <a:pt x="243533" y="0"/>
                </a:cubicBezTo>
                <a:cubicBezTo>
                  <a:pt x="610605" y="11517"/>
                  <a:pt x="852061" y="41864"/>
                  <a:pt x="1217634" y="0"/>
                </a:cubicBezTo>
                <a:cubicBezTo>
                  <a:pt x="1336105" y="2779"/>
                  <a:pt x="1459272" y="118167"/>
                  <a:pt x="1461167" y="243533"/>
                </a:cubicBezTo>
                <a:cubicBezTo>
                  <a:pt x="1448246" y="726331"/>
                  <a:pt x="1359797" y="1255462"/>
                  <a:pt x="1461167" y="1432867"/>
                </a:cubicBezTo>
                <a:cubicBezTo>
                  <a:pt x="1457815" y="1571175"/>
                  <a:pt x="1354024" y="1677970"/>
                  <a:pt x="1217634" y="1676400"/>
                </a:cubicBezTo>
                <a:cubicBezTo>
                  <a:pt x="1032660" y="1688652"/>
                  <a:pt x="519959" y="1682621"/>
                  <a:pt x="243533" y="1676400"/>
                </a:cubicBezTo>
                <a:cubicBezTo>
                  <a:pt x="123574" y="1682000"/>
                  <a:pt x="71" y="1575057"/>
                  <a:pt x="0" y="1432867"/>
                </a:cubicBezTo>
                <a:cubicBezTo>
                  <a:pt x="-93590" y="1133472"/>
                  <a:pt x="19154" y="473881"/>
                  <a:pt x="0" y="243533"/>
                </a:cubicBezTo>
                <a:close/>
              </a:path>
            </a:pathLst>
          </a:custGeom>
          <a:ln>
            <a:extLst>
              <a:ext uri="{C807C97D-BFC1-408E-A445-0C87EB9F89A2}">
                <ask:lineSketchStyleProps xmlns:ask="http://schemas.microsoft.com/office/drawing/2018/sketchyshapes" sd="4030032840">
                  <a:prstGeom prst="roundRect">
                    <a:avLst/>
                  </a:prstGeom>
                  <ask:type>
                    <ask:lineSketchCurved/>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000" dirty="0">
                <a:latin typeface="Kristen ITC" panose="03050502040202030202" pitchFamily="66" charset="0"/>
              </a:rPr>
              <a:t>Some people go on a pilgrimage when they are looking for a miracle. It can help them overcome something in their life that is difficult.</a:t>
            </a:r>
          </a:p>
        </p:txBody>
      </p:sp>
      <p:pic>
        <p:nvPicPr>
          <p:cNvPr id="2050" name="Picture 2" descr="map of Bethlehem Archives - AtoZMom's BSF Blog">
            <a:extLst>
              <a:ext uri="{FF2B5EF4-FFF2-40B4-BE49-F238E27FC236}">
                <a16:creationId xmlns:a16="http://schemas.microsoft.com/office/drawing/2014/main" id="{D002E4D5-9555-4DE2-A05C-3FBD35D3A6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2442" y="6086033"/>
            <a:ext cx="1658755" cy="1103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731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3: Religious symbols a that are symmetric. From top to bottom and from... |  Download Scientific Diagram">
            <a:extLst>
              <a:ext uri="{FF2B5EF4-FFF2-40B4-BE49-F238E27FC236}">
                <a16:creationId xmlns:a16="http://schemas.microsoft.com/office/drawing/2014/main" id="{C6D02AB7-46F0-4FA0-A205-7FFF321D438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1204" b="64357"/>
          <a:stretch/>
        </p:blipFill>
        <p:spPr bwMode="auto">
          <a:xfrm>
            <a:off x="5645342" y="841850"/>
            <a:ext cx="720547" cy="89187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19B0262-C27A-41B3-B7EC-071AD5797441}"/>
              </a:ext>
            </a:extLst>
          </p:cNvPr>
          <p:cNvSpPr/>
          <p:nvPr/>
        </p:nvSpPr>
        <p:spPr>
          <a:xfrm>
            <a:off x="147804" y="136642"/>
            <a:ext cx="6573036" cy="963219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a:p>
        </p:txBody>
      </p:sp>
      <p:sp>
        <p:nvSpPr>
          <p:cNvPr id="5" name="Rectangle 4">
            <a:extLst>
              <a:ext uri="{FF2B5EF4-FFF2-40B4-BE49-F238E27FC236}">
                <a16:creationId xmlns:a16="http://schemas.microsoft.com/office/drawing/2014/main" id="{5CCB0D2D-64BC-4C1D-873E-AF1974E70430}"/>
              </a:ext>
            </a:extLst>
          </p:cNvPr>
          <p:cNvSpPr/>
          <p:nvPr/>
        </p:nvSpPr>
        <p:spPr>
          <a:xfrm>
            <a:off x="147804" y="136642"/>
            <a:ext cx="6573036" cy="1569660"/>
          </a:xfrm>
          <a:prstGeom prst="rect">
            <a:avLst/>
          </a:prstGeom>
          <a:noFill/>
        </p:spPr>
        <p:txBody>
          <a:bodyPr wrap="square" lIns="91440" tIns="45720" rIns="91440" bIns="45720">
            <a:spAutoFit/>
          </a:bodyPr>
          <a:lstStyle/>
          <a:p>
            <a:pPr algn="ctr"/>
            <a:r>
              <a:rPr lang="en-US" sz="32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Kristen ITC" panose="03050502040202030202" pitchFamily="66" charset="0"/>
              </a:rPr>
              <a:t>Year 5 – Summer A</a:t>
            </a:r>
          </a:p>
          <a:p>
            <a:pPr algn="ctr"/>
            <a:r>
              <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Kristen ITC" panose="03050502040202030202" pitchFamily="66" charset="0"/>
              </a:rPr>
              <a:t>How do people decide </a:t>
            </a:r>
          </a:p>
          <a:p>
            <a:pPr algn="ctr"/>
            <a:r>
              <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Kristen ITC" panose="03050502040202030202" pitchFamily="66" charset="0"/>
              </a:rPr>
              <a:t>what to believe?</a:t>
            </a:r>
            <a:endParaRPr lang="en-US" sz="32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Kristen ITC" panose="03050502040202030202" pitchFamily="66" charset="0"/>
            </a:endParaRPr>
          </a:p>
        </p:txBody>
      </p:sp>
      <p:pic>
        <p:nvPicPr>
          <p:cNvPr id="1026" name="Picture 2" descr="Bleak Hill Primary School Logo">
            <a:extLst>
              <a:ext uri="{FF2B5EF4-FFF2-40B4-BE49-F238E27FC236}">
                <a16:creationId xmlns:a16="http://schemas.microsoft.com/office/drawing/2014/main" id="{7F8A8C36-A793-4B43-A3E1-81C2C9DDD2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 y="274320"/>
            <a:ext cx="624840" cy="6248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Bleak Hill Primary School Logo">
            <a:extLst>
              <a:ext uri="{FF2B5EF4-FFF2-40B4-BE49-F238E27FC236}">
                <a16:creationId xmlns:a16="http://schemas.microsoft.com/office/drawing/2014/main" id="{210D4D27-F2C5-46D3-B224-B1D2C98DBB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5356" y="274320"/>
            <a:ext cx="624840" cy="62484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17D5C71-F516-4020-A098-B882C968BD5B}"/>
              </a:ext>
            </a:extLst>
          </p:cNvPr>
          <p:cNvSpPr txBox="1"/>
          <p:nvPr/>
        </p:nvSpPr>
        <p:spPr>
          <a:xfrm>
            <a:off x="384810" y="1828740"/>
            <a:ext cx="4955286" cy="646331"/>
          </a:xfrm>
          <a:custGeom>
            <a:avLst/>
            <a:gdLst>
              <a:gd name="connsiteX0" fmla="*/ 0 w 4955286"/>
              <a:gd name="connsiteY0" fmla="*/ 0 h 646331"/>
              <a:gd name="connsiteX1" fmla="*/ 401929 w 4955286"/>
              <a:gd name="connsiteY1" fmla="*/ 0 h 646331"/>
              <a:gd name="connsiteX2" fmla="*/ 902963 w 4955286"/>
              <a:gd name="connsiteY2" fmla="*/ 0 h 646331"/>
              <a:gd name="connsiteX3" fmla="*/ 1503103 w 4955286"/>
              <a:gd name="connsiteY3" fmla="*/ 0 h 646331"/>
              <a:gd name="connsiteX4" fmla="*/ 2103244 w 4955286"/>
              <a:gd name="connsiteY4" fmla="*/ 0 h 646331"/>
              <a:gd name="connsiteX5" fmla="*/ 2752937 w 4955286"/>
              <a:gd name="connsiteY5" fmla="*/ 0 h 646331"/>
              <a:gd name="connsiteX6" fmla="*/ 3204418 w 4955286"/>
              <a:gd name="connsiteY6" fmla="*/ 0 h 646331"/>
              <a:gd name="connsiteX7" fmla="*/ 3705453 w 4955286"/>
              <a:gd name="connsiteY7" fmla="*/ 0 h 646331"/>
              <a:gd name="connsiteX8" fmla="*/ 4355146 w 4955286"/>
              <a:gd name="connsiteY8" fmla="*/ 0 h 646331"/>
              <a:gd name="connsiteX9" fmla="*/ 4955286 w 4955286"/>
              <a:gd name="connsiteY9" fmla="*/ 0 h 646331"/>
              <a:gd name="connsiteX10" fmla="*/ 4955286 w 4955286"/>
              <a:gd name="connsiteY10" fmla="*/ 323166 h 646331"/>
              <a:gd name="connsiteX11" fmla="*/ 4955286 w 4955286"/>
              <a:gd name="connsiteY11" fmla="*/ 646331 h 646331"/>
              <a:gd name="connsiteX12" fmla="*/ 4355146 w 4955286"/>
              <a:gd name="connsiteY12" fmla="*/ 646331 h 646331"/>
              <a:gd name="connsiteX13" fmla="*/ 3755006 w 4955286"/>
              <a:gd name="connsiteY13" fmla="*/ 646331 h 646331"/>
              <a:gd name="connsiteX14" fmla="*/ 3303524 w 4955286"/>
              <a:gd name="connsiteY14" fmla="*/ 646331 h 646331"/>
              <a:gd name="connsiteX15" fmla="*/ 2653831 w 4955286"/>
              <a:gd name="connsiteY15" fmla="*/ 646331 h 646331"/>
              <a:gd name="connsiteX16" fmla="*/ 2103244 w 4955286"/>
              <a:gd name="connsiteY16" fmla="*/ 646331 h 646331"/>
              <a:gd name="connsiteX17" fmla="*/ 1602209 w 4955286"/>
              <a:gd name="connsiteY17" fmla="*/ 646331 h 646331"/>
              <a:gd name="connsiteX18" fmla="*/ 1002069 w 4955286"/>
              <a:gd name="connsiteY18" fmla="*/ 646331 h 646331"/>
              <a:gd name="connsiteX19" fmla="*/ 0 w 4955286"/>
              <a:gd name="connsiteY19" fmla="*/ 646331 h 646331"/>
              <a:gd name="connsiteX20" fmla="*/ 0 w 4955286"/>
              <a:gd name="connsiteY20" fmla="*/ 316702 h 646331"/>
              <a:gd name="connsiteX21" fmla="*/ 0 w 4955286"/>
              <a:gd name="connsiteY21"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955286" h="646331" fill="none" extrusionOk="0">
                <a:moveTo>
                  <a:pt x="0" y="0"/>
                </a:moveTo>
                <a:cubicBezTo>
                  <a:pt x="147819" y="-46259"/>
                  <a:pt x="240267" y="15183"/>
                  <a:pt x="401929" y="0"/>
                </a:cubicBezTo>
                <a:cubicBezTo>
                  <a:pt x="563591" y="-15183"/>
                  <a:pt x="703358" y="45498"/>
                  <a:pt x="902963" y="0"/>
                </a:cubicBezTo>
                <a:cubicBezTo>
                  <a:pt x="1102568" y="-45498"/>
                  <a:pt x="1272223" y="60236"/>
                  <a:pt x="1503103" y="0"/>
                </a:cubicBezTo>
                <a:cubicBezTo>
                  <a:pt x="1733983" y="-60236"/>
                  <a:pt x="1964715" y="65993"/>
                  <a:pt x="2103244" y="0"/>
                </a:cubicBezTo>
                <a:cubicBezTo>
                  <a:pt x="2241773" y="-65993"/>
                  <a:pt x="2617706" y="27018"/>
                  <a:pt x="2752937" y="0"/>
                </a:cubicBezTo>
                <a:cubicBezTo>
                  <a:pt x="2888168" y="-27018"/>
                  <a:pt x="2991880" y="37596"/>
                  <a:pt x="3204418" y="0"/>
                </a:cubicBezTo>
                <a:cubicBezTo>
                  <a:pt x="3416956" y="-37596"/>
                  <a:pt x="3487416" y="11614"/>
                  <a:pt x="3705453" y="0"/>
                </a:cubicBezTo>
                <a:cubicBezTo>
                  <a:pt x="3923491" y="-11614"/>
                  <a:pt x="4182719" y="13799"/>
                  <a:pt x="4355146" y="0"/>
                </a:cubicBezTo>
                <a:cubicBezTo>
                  <a:pt x="4527573" y="-13799"/>
                  <a:pt x="4735562" y="17509"/>
                  <a:pt x="4955286" y="0"/>
                </a:cubicBezTo>
                <a:cubicBezTo>
                  <a:pt x="4960110" y="108846"/>
                  <a:pt x="4919281" y="245620"/>
                  <a:pt x="4955286" y="323166"/>
                </a:cubicBezTo>
                <a:cubicBezTo>
                  <a:pt x="4991291" y="400712"/>
                  <a:pt x="4932241" y="495013"/>
                  <a:pt x="4955286" y="646331"/>
                </a:cubicBezTo>
                <a:cubicBezTo>
                  <a:pt x="4829936" y="703545"/>
                  <a:pt x="4631961" y="644193"/>
                  <a:pt x="4355146" y="646331"/>
                </a:cubicBezTo>
                <a:cubicBezTo>
                  <a:pt x="4078331" y="648469"/>
                  <a:pt x="3946930" y="625364"/>
                  <a:pt x="3755006" y="646331"/>
                </a:cubicBezTo>
                <a:cubicBezTo>
                  <a:pt x="3563082" y="667298"/>
                  <a:pt x="3432316" y="609840"/>
                  <a:pt x="3303524" y="646331"/>
                </a:cubicBezTo>
                <a:cubicBezTo>
                  <a:pt x="3174732" y="682822"/>
                  <a:pt x="2895041" y="575970"/>
                  <a:pt x="2653831" y="646331"/>
                </a:cubicBezTo>
                <a:cubicBezTo>
                  <a:pt x="2412621" y="716692"/>
                  <a:pt x="2374266" y="596890"/>
                  <a:pt x="2103244" y="646331"/>
                </a:cubicBezTo>
                <a:cubicBezTo>
                  <a:pt x="1832222" y="695772"/>
                  <a:pt x="1799673" y="616285"/>
                  <a:pt x="1602209" y="646331"/>
                </a:cubicBezTo>
                <a:cubicBezTo>
                  <a:pt x="1404746" y="676377"/>
                  <a:pt x="1189716" y="584462"/>
                  <a:pt x="1002069" y="646331"/>
                </a:cubicBezTo>
                <a:cubicBezTo>
                  <a:pt x="814422" y="708200"/>
                  <a:pt x="413060" y="597937"/>
                  <a:pt x="0" y="646331"/>
                </a:cubicBezTo>
                <a:cubicBezTo>
                  <a:pt x="-36162" y="532374"/>
                  <a:pt x="14152" y="453487"/>
                  <a:pt x="0" y="316702"/>
                </a:cubicBezTo>
                <a:cubicBezTo>
                  <a:pt x="-14152" y="179917"/>
                  <a:pt x="7827" y="93453"/>
                  <a:pt x="0" y="0"/>
                </a:cubicBezTo>
                <a:close/>
              </a:path>
              <a:path w="4955286" h="646331" stroke="0" extrusionOk="0">
                <a:moveTo>
                  <a:pt x="0" y="0"/>
                </a:moveTo>
                <a:cubicBezTo>
                  <a:pt x="125882" y="-7625"/>
                  <a:pt x="240016" y="28752"/>
                  <a:pt x="401929" y="0"/>
                </a:cubicBezTo>
                <a:cubicBezTo>
                  <a:pt x="563842" y="-28752"/>
                  <a:pt x="690293" y="4517"/>
                  <a:pt x="952516" y="0"/>
                </a:cubicBezTo>
                <a:cubicBezTo>
                  <a:pt x="1214739" y="-4517"/>
                  <a:pt x="1311891" y="62929"/>
                  <a:pt x="1602209" y="0"/>
                </a:cubicBezTo>
                <a:cubicBezTo>
                  <a:pt x="1892527" y="-62929"/>
                  <a:pt x="1928902" y="7601"/>
                  <a:pt x="2103244" y="0"/>
                </a:cubicBezTo>
                <a:cubicBezTo>
                  <a:pt x="2277587" y="-7601"/>
                  <a:pt x="2397029" y="22353"/>
                  <a:pt x="2604278" y="0"/>
                </a:cubicBezTo>
                <a:cubicBezTo>
                  <a:pt x="2811527" y="-22353"/>
                  <a:pt x="2980778" y="25361"/>
                  <a:pt x="3204418" y="0"/>
                </a:cubicBezTo>
                <a:cubicBezTo>
                  <a:pt x="3428058" y="-25361"/>
                  <a:pt x="3427633" y="45227"/>
                  <a:pt x="3606347" y="0"/>
                </a:cubicBezTo>
                <a:cubicBezTo>
                  <a:pt x="3785061" y="-45227"/>
                  <a:pt x="3972177" y="3784"/>
                  <a:pt x="4156934" y="0"/>
                </a:cubicBezTo>
                <a:cubicBezTo>
                  <a:pt x="4341691" y="-3784"/>
                  <a:pt x="4566107" y="59391"/>
                  <a:pt x="4955286" y="0"/>
                </a:cubicBezTo>
                <a:cubicBezTo>
                  <a:pt x="4970188" y="134161"/>
                  <a:pt x="4926691" y="203496"/>
                  <a:pt x="4955286" y="316702"/>
                </a:cubicBezTo>
                <a:cubicBezTo>
                  <a:pt x="4983881" y="429908"/>
                  <a:pt x="4923588" y="525933"/>
                  <a:pt x="4955286" y="646331"/>
                </a:cubicBezTo>
                <a:cubicBezTo>
                  <a:pt x="4804513" y="702719"/>
                  <a:pt x="4619963" y="602717"/>
                  <a:pt x="4404699" y="646331"/>
                </a:cubicBezTo>
                <a:cubicBezTo>
                  <a:pt x="4189435" y="689945"/>
                  <a:pt x="4109310" y="588890"/>
                  <a:pt x="3903664" y="646331"/>
                </a:cubicBezTo>
                <a:cubicBezTo>
                  <a:pt x="3698019" y="703772"/>
                  <a:pt x="3665969" y="628782"/>
                  <a:pt x="3452183" y="646331"/>
                </a:cubicBezTo>
                <a:cubicBezTo>
                  <a:pt x="3238397" y="663880"/>
                  <a:pt x="3133106" y="599472"/>
                  <a:pt x="2901595" y="646331"/>
                </a:cubicBezTo>
                <a:cubicBezTo>
                  <a:pt x="2670084" y="693190"/>
                  <a:pt x="2586166" y="587322"/>
                  <a:pt x="2400561" y="646331"/>
                </a:cubicBezTo>
                <a:cubicBezTo>
                  <a:pt x="2214956" y="705340"/>
                  <a:pt x="2115720" y="637910"/>
                  <a:pt x="1998632" y="646331"/>
                </a:cubicBezTo>
                <a:cubicBezTo>
                  <a:pt x="1881544" y="654752"/>
                  <a:pt x="1668999" y="616178"/>
                  <a:pt x="1348939" y="646331"/>
                </a:cubicBezTo>
                <a:cubicBezTo>
                  <a:pt x="1028879" y="676484"/>
                  <a:pt x="1065702" y="621212"/>
                  <a:pt x="947010" y="646331"/>
                </a:cubicBezTo>
                <a:cubicBezTo>
                  <a:pt x="828318" y="671450"/>
                  <a:pt x="349813" y="585222"/>
                  <a:pt x="0" y="646331"/>
                </a:cubicBezTo>
                <a:cubicBezTo>
                  <a:pt x="-23085" y="568160"/>
                  <a:pt x="11043" y="386915"/>
                  <a:pt x="0" y="316702"/>
                </a:cubicBezTo>
                <a:cubicBezTo>
                  <a:pt x="-11043" y="246489"/>
                  <a:pt x="28698" y="123464"/>
                  <a:pt x="0" y="0"/>
                </a:cubicBezTo>
                <a:close/>
              </a:path>
            </a:pathLst>
          </a:custGeom>
          <a:ln>
            <a:solidFill>
              <a:schemeClr val="accent1"/>
            </a:solidFill>
            <a:extLst>
              <a:ext uri="{C807C97D-BFC1-408E-A445-0C87EB9F89A2}">
                <ask:lineSketchStyleProps xmlns:ask="http://schemas.microsoft.com/office/drawing/2018/sketchyshapes" sd="2606772867">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dirty="0">
                <a:latin typeface="Kristen ITC" panose="03050502040202030202" pitchFamily="66" charset="0"/>
              </a:rPr>
              <a:t>Prior Knowledge:</a:t>
            </a:r>
          </a:p>
          <a:p>
            <a:r>
              <a:rPr lang="en-GB" sz="1200" dirty="0">
                <a:latin typeface="Kristen ITC" panose="03050502040202030202" pitchFamily="66" charset="0"/>
              </a:rPr>
              <a:t>Churches are a place of worship. Many of them have features that represent Christianity including crosses and bells. </a:t>
            </a:r>
          </a:p>
        </p:txBody>
      </p:sp>
      <p:graphicFrame>
        <p:nvGraphicFramePr>
          <p:cNvPr id="9" name="Table 8">
            <a:extLst>
              <a:ext uri="{FF2B5EF4-FFF2-40B4-BE49-F238E27FC236}">
                <a16:creationId xmlns:a16="http://schemas.microsoft.com/office/drawing/2014/main" id="{69FABB4F-AF5F-4FE5-A3A2-2E5E0A37D1DE}"/>
              </a:ext>
            </a:extLst>
          </p:cNvPr>
          <p:cNvGraphicFramePr>
            <a:graphicFrameLocks noGrp="1"/>
          </p:cNvGraphicFramePr>
          <p:nvPr>
            <p:extLst>
              <p:ext uri="{D42A27DB-BD31-4B8C-83A1-F6EECF244321}">
                <p14:modId xmlns:p14="http://schemas.microsoft.com/office/powerpoint/2010/main" val="3732047326"/>
              </p:ext>
            </p:extLst>
          </p:nvPr>
        </p:nvGraphicFramePr>
        <p:xfrm>
          <a:off x="384810" y="7955280"/>
          <a:ext cx="6088380" cy="1676400"/>
        </p:xfrm>
        <a:graphic>
          <a:graphicData uri="http://schemas.openxmlformats.org/drawingml/2006/table">
            <a:tbl>
              <a:tblPr firstRow="1" bandRow="1">
                <a:tableStyleId>{5C22544A-7EE6-4342-B048-85BDC9FD1C3A}</a:tableStyleId>
              </a:tblPr>
              <a:tblGrid>
                <a:gridCol w="1522095">
                  <a:extLst>
                    <a:ext uri="{9D8B030D-6E8A-4147-A177-3AD203B41FA5}">
                      <a16:colId xmlns:a16="http://schemas.microsoft.com/office/drawing/2014/main" val="526355100"/>
                    </a:ext>
                  </a:extLst>
                </a:gridCol>
                <a:gridCol w="1522095">
                  <a:extLst>
                    <a:ext uri="{9D8B030D-6E8A-4147-A177-3AD203B41FA5}">
                      <a16:colId xmlns:a16="http://schemas.microsoft.com/office/drawing/2014/main" val="3933996223"/>
                    </a:ext>
                  </a:extLst>
                </a:gridCol>
                <a:gridCol w="1522095">
                  <a:extLst>
                    <a:ext uri="{9D8B030D-6E8A-4147-A177-3AD203B41FA5}">
                      <a16:colId xmlns:a16="http://schemas.microsoft.com/office/drawing/2014/main" val="2818006446"/>
                    </a:ext>
                  </a:extLst>
                </a:gridCol>
                <a:gridCol w="1522095">
                  <a:extLst>
                    <a:ext uri="{9D8B030D-6E8A-4147-A177-3AD203B41FA5}">
                      <a16:colId xmlns:a16="http://schemas.microsoft.com/office/drawing/2014/main" val="1735614864"/>
                    </a:ext>
                  </a:extLst>
                </a:gridCol>
              </a:tblGrid>
              <a:tr h="419100">
                <a:tc gridSpan="4">
                  <a:txBody>
                    <a:bodyPr/>
                    <a:lstStyle/>
                    <a:p>
                      <a:pPr algn="ctr"/>
                      <a:r>
                        <a:rPr lang="en-GB" sz="2000" dirty="0">
                          <a:solidFill>
                            <a:schemeClr val="tx1"/>
                          </a:solidFill>
                          <a:latin typeface="Kristen ITC" panose="03050502040202030202" pitchFamily="66" charset="0"/>
                        </a:rPr>
                        <a:t>Key Vocabulary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20235195"/>
                  </a:ext>
                </a:extLst>
              </a:tr>
              <a:tr h="419100">
                <a:tc>
                  <a:txBody>
                    <a:bodyPr/>
                    <a:lstStyle/>
                    <a:p>
                      <a:pPr algn="ctr"/>
                      <a:endParaRPr lang="en-GB" sz="2000" dirty="0">
                        <a:solidFill>
                          <a:schemeClr val="tx1"/>
                        </a:solidFill>
                        <a:latin typeface="Kristen ITC" panose="03050502040202030202"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a:solidFill>
                          <a:schemeClr val="tx1"/>
                        </a:solidFill>
                        <a:latin typeface="Kristen ITC" panose="03050502040202030202"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a:solidFill>
                          <a:schemeClr val="tx1"/>
                        </a:solidFill>
                        <a:latin typeface="Kristen ITC" panose="03050502040202030202"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a:solidFill>
                          <a:schemeClr val="tx1"/>
                        </a:solidFill>
                        <a:latin typeface="Kristen ITC" panose="03050502040202030202"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7336648"/>
                  </a:ext>
                </a:extLst>
              </a:tr>
              <a:tr h="419100">
                <a:tc>
                  <a:txBody>
                    <a:bodyPr/>
                    <a:lstStyle/>
                    <a:p>
                      <a:pPr algn="ctr"/>
                      <a:endParaRPr lang="en-GB" sz="2000">
                        <a:solidFill>
                          <a:schemeClr val="tx1"/>
                        </a:solidFill>
                        <a:latin typeface="Kristen ITC" panose="03050502040202030202"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a:solidFill>
                          <a:schemeClr val="tx1"/>
                        </a:solidFill>
                        <a:latin typeface="Kristen ITC" panose="03050502040202030202"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a:solidFill>
                          <a:schemeClr val="tx1"/>
                        </a:solidFill>
                        <a:latin typeface="Kristen ITC" panose="03050502040202030202"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dirty="0">
                        <a:solidFill>
                          <a:schemeClr val="tx1"/>
                        </a:solidFill>
                        <a:latin typeface="Kristen ITC" panose="03050502040202030202"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3133899"/>
                  </a:ext>
                </a:extLst>
              </a:tr>
              <a:tr h="419100">
                <a:tc>
                  <a:txBody>
                    <a:bodyPr/>
                    <a:lstStyle/>
                    <a:p>
                      <a:pPr algn="ctr"/>
                      <a:endParaRPr lang="en-GB" sz="2000">
                        <a:solidFill>
                          <a:schemeClr val="tx1"/>
                        </a:solidFill>
                        <a:latin typeface="Kristen ITC" panose="03050502040202030202"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a:solidFill>
                          <a:schemeClr val="tx1"/>
                        </a:solidFill>
                        <a:latin typeface="Kristen ITC" panose="03050502040202030202"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a:solidFill>
                          <a:schemeClr val="tx1"/>
                        </a:solidFill>
                        <a:latin typeface="Kristen ITC" panose="03050502040202030202"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dirty="0">
                        <a:solidFill>
                          <a:schemeClr val="tx1"/>
                        </a:solidFill>
                        <a:latin typeface="Kristen ITC" panose="03050502040202030202"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28254139"/>
                  </a:ext>
                </a:extLst>
              </a:tr>
            </a:tbl>
          </a:graphicData>
        </a:graphic>
      </p:graphicFrame>
      <p:sp>
        <p:nvSpPr>
          <p:cNvPr id="8" name="Rectangle 7">
            <a:extLst>
              <a:ext uri="{FF2B5EF4-FFF2-40B4-BE49-F238E27FC236}">
                <a16:creationId xmlns:a16="http://schemas.microsoft.com/office/drawing/2014/main" id="{B38A370A-1057-41E2-A701-CCFC94F867E8}"/>
              </a:ext>
            </a:extLst>
          </p:cNvPr>
          <p:cNvSpPr/>
          <p:nvPr/>
        </p:nvSpPr>
        <p:spPr>
          <a:xfrm>
            <a:off x="1652717" y="7493615"/>
            <a:ext cx="3552576" cy="461665"/>
          </a:xfrm>
          <a:prstGeom prst="rect">
            <a:avLst/>
          </a:prstGeom>
          <a:noFill/>
        </p:spPr>
        <p:txBody>
          <a:bodyPr wrap="none" lIns="91440" tIns="45720" rIns="91440" bIns="45720">
            <a:spAutoFit/>
          </a:bodyPr>
          <a:lstStyle/>
          <a:p>
            <a:pPr algn="ctr"/>
            <a:r>
              <a:rPr lang="en-US" sz="2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Kristen ITC" panose="03050502040202030202" pitchFamily="66" charset="0"/>
              </a:rPr>
              <a:t>Christianity – Church </a:t>
            </a:r>
          </a:p>
        </p:txBody>
      </p:sp>
      <p:pic>
        <p:nvPicPr>
          <p:cNvPr id="3" name="Picture 2">
            <a:extLst>
              <a:ext uri="{FF2B5EF4-FFF2-40B4-BE49-F238E27FC236}">
                <a16:creationId xmlns:a16="http://schemas.microsoft.com/office/drawing/2014/main" id="{AEF453A2-5A68-4032-873C-B0AE438603CA}"/>
              </a:ext>
            </a:extLst>
          </p:cNvPr>
          <p:cNvPicPr>
            <a:picLocks noChangeAspect="1"/>
          </p:cNvPicPr>
          <p:nvPr/>
        </p:nvPicPr>
        <p:blipFill>
          <a:blip r:embed="rId4"/>
          <a:stretch>
            <a:fillRect/>
          </a:stretch>
        </p:blipFill>
        <p:spPr>
          <a:xfrm>
            <a:off x="1426463" y="5900709"/>
            <a:ext cx="3678678" cy="1592906"/>
          </a:xfrm>
          <a:prstGeom prst="rect">
            <a:avLst/>
          </a:prstGeom>
        </p:spPr>
      </p:pic>
      <p:sp>
        <p:nvSpPr>
          <p:cNvPr id="14" name="Rectangle: Rounded Corners 13">
            <a:extLst>
              <a:ext uri="{FF2B5EF4-FFF2-40B4-BE49-F238E27FC236}">
                <a16:creationId xmlns:a16="http://schemas.microsoft.com/office/drawing/2014/main" id="{9FD1CC27-BF3A-44E1-B923-53B7BCD5996D}"/>
              </a:ext>
            </a:extLst>
          </p:cNvPr>
          <p:cNvSpPr/>
          <p:nvPr/>
        </p:nvSpPr>
        <p:spPr>
          <a:xfrm>
            <a:off x="3000494" y="5556531"/>
            <a:ext cx="1067065" cy="35662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200" dirty="0">
                <a:latin typeface="Kristen ITC" panose="03050502040202030202" pitchFamily="66" charset="0"/>
              </a:rPr>
              <a:t>The Trinity</a:t>
            </a:r>
          </a:p>
        </p:txBody>
      </p:sp>
      <p:cxnSp>
        <p:nvCxnSpPr>
          <p:cNvPr id="15" name="Straight Connector 14">
            <a:extLst>
              <a:ext uri="{FF2B5EF4-FFF2-40B4-BE49-F238E27FC236}">
                <a16:creationId xmlns:a16="http://schemas.microsoft.com/office/drawing/2014/main" id="{991100AD-5984-41ED-A8BF-DCA750896E7B}"/>
              </a:ext>
            </a:extLst>
          </p:cNvPr>
          <p:cNvCxnSpPr/>
          <p:nvPr/>
        </p:nvCxnSpPr>
        <p:spPr>
          <a:xfrm flipV="1">
            <a:off x="253601" y="5129198"/>
            <a:ext cx="3012201" cy="19552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61F2822-B4CA-474A-95CF-9CF845C870E1}"/>
              </a:ext>
            </a:extLst>
          </p:cNvPr>
          <p:cNvCxnSpPr/>
          <p:nvPr/>
        </p:nvCxnSpPr>
        <p:spPr>
          <a:xfrm>
            <a:off x="3265802" y="5129198"/>
            <a:ext cx="3354454" cy="17105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2C2C60F-0A4B-4D50-AF1C-EDB83A3AB55D}"/>
              </a:ext>
            </a:extLst>
          </p:cNvPr>
          <p:cNvCxnSpPr/>
          <p:nvPr/>
        </p:nvCxnSpPr>
        <p:spPr>
          <a:xfrm flipV="1">
            <a:off x="3265802" y="2767584"/>
            <a:ext cx="0" cy="2361614"/>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9AA4FB70-0AB7-4B29-BD81-290E53C87885}"/>
              </a:ext>
            </a:extLst>
          </p:cNvPr>
          <p:cNvSpPr txBox="1"/>
          <p:nvPr/>
        </p:nvSpPr>
        <p:spPr>
          <a:xfrm>
            <a:off x="257403" y="2782175"/>
            <a:ext cx="3058691" cy="2400657"/>
          </a:xfrm>
          <a:prstGeom prst="rect">
            <a:avLst/>
          </a:prstGeom>
          <a:noFill/>
        </p:spPr>
        <p:txBody>
          <a:bodyPr wrap="square" rtlCol="0">
            <a:spAutoFit/>
          </a:bodyPr>
          <a:lstStyle/>
          <a:p>
            <a:pPr algn="ctr"/>
            <a:endParaRPr lang="en-GB" sz="1000" b="1" u="sng" dirty="0">
              <a:latin typeface="Kristen ITC" panose="03050502040202030202" pitchFamily="66" charset="0"/>
            </a:endParaRPr>
          </a:p>
          <a:p>
            <a:pPr algn="ctr"/>
            <a:endParaRPr lang="en-GB" sz="1000" b="1" u="sng" dirty="0">
              <a:latin typeface="Kristen ITC" panose="03050502040202030202" pitchFamily="66" charset="0"/>
            </a:endParaRPr>
          </a:p>
          <a:p>
            <a:pPr marL="171450" indent="-171450">
              <a:buFont typeface="Arial" panose="020B0604020202020204" pitchFamily="34" charset="0"/>
              <a:buChar char="•"/>
            </a:pPr>
            <a:r>
              <a:rPr lang="en-GB" sz="1000" dirty="0">
                <a:latin typeface="Kristen ITC" panose="03050502040202030202" pitchFamily="66" charset="0"/>
              </a:rPr>
              <a:t>Creed comes from the Latin word ‘credo’ which means I believe and trust. </a:t>
            </a:r>
          </a:p>
          <a:p>
            <a:pPr marL="171450" indent="-171450">
              <a:buFont typeface="Arial" panose="020B0604020202020204" pitchFamily="34" charset="0"/>
              <a:buChar char="•"/>
            </a:pPr>
            <a:r>
              <a:rPr lang="en-GB" sz="1000" dirty="0">
                <a:latin typeface="Kristen ITC" panose="03050502040202030202" pitchFamily="66" charset="0"/>
              </a:rPr>
              <a:t>Christians believe that the creed unifies them.</a:t>
            </a:r>
          </a:p>
          <a:p>
            <a:pPr marL="171450" indent="-171450">
              <a:buFont typeface="Arial" panose="020B0604020202020204" pitchFamily="34" charset="0"/>
              <a:buChar char="•"/>
            </a:pPr>
            <a:r>
              <a:rPr lang="en-GB" sz="1000" dirty="0">
                <a:latin typeface="Kristen ITC" panose="03050502040202030202" pitchFamily="66" charset="0"/>
              </a:rPr>
              <a:t>It includes the teachings of Jesus’ earliest followers (the disciples).</a:t>
            </a:r>
          </a:p>
          <a:p>
            <a:pPr marL="171450" indent="-171450">
              <a:buFont typeface="Arial" panose="020B0604020202020204" pitchFamily="34" charset="0"/>
              <a:buChar char="•"/>
            </a:pPr>
            <a:r>
              <a:rPr lang="en-GB" sz="1000" dirty="0">
                <a:latin typeface="Kristen ITC" panose="03050502040202030202" pitchFamily="66" charset="0"/>
              </a:rPr>
              <a:t>Having a creed meant that people couldn’t cause trouble by teaching things that went against what Jesus himself said. </a:t>
            </a:r>
          </a:p>
          <a:p>
            <a:pPr marL="171450" indent="-171450">
              <a:buFont typeface="Arial" panose="020B0604020202020204" pitchFamily="34" charset="0"/>
              <a:buChar char="•"/>
            </a:pPr>
            <a:r>
              <a:rPr lang="en-GB" sz="1000" dirty="0">
                <a:latin typeface="Kristen ITC" panose="03050502040202030202" pitchFamily="66" charset="0"/>
              </a:rPr>
              <a:t>The creed is still used today.</a:t>
            </a:r>
          </a:p>
          <a:p>
            <a:pPr marL="171450" indent="-171450">
              <a:buFont typeface="Arial" panose="020B0604020202020204" pitchFamily="34" charset="0"/>
              <a:buChar char="•"/>
            </a:pPr>
            <a:r>
              <a:rPr lang="en-GB" sz="1000" dirty="0">
                <a:latin typeface="Kristen ITC" panose="03050502040202030202" pitchFamily="66" charset="0"/>
              </a:rPr>
              <a:t>This is a summary of what the Church teaches including the beliefs of Christians. </a:t>
            </a:r>
          </a:p>
          <a:p>
            <a:pPr marL="171450" indent="-171450">
              <a:buFont typeface="Arial" panose="020B0604020202020204" pitchFamily="34" charset="0"/>
              <a:buChar char="•"/>
            </a:pPr>
            <a:endParaRPr lang="en-GB" sz="1000" dirty="0">
              <a:latin typeface="Kristen ITC" panose="03050502040202030202" pitchFamily="66" charset="0"/>
            </a:endParaRPr>
          </a:p>
        </p:txBody>
      </p:sp>
      <p:pic>
        <p:nvPicPr>
          <p:cNvPr id="3074" name="Picture 2" descr="What We Believe | Apostles creed, Creed, Bible prayers">
            <a:extLst>
              <a:ext uri="{FF2B5EF4-FFF2-40B4-BE49-F238E27FC236}">
                <a16:creationId xmlns:a16="http://schemas.microsoft.com/office/drawing/2014/main" id="{1CFB0E66-BF1A-40F9-9AC6-F3FB823D87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015" y="4939197"/>
            <a:ext cx="1022757" cy="1309129"/>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Rounded Corners 36">
            <a:extLst>
              <a:ext uri="{FF2B5EF4-FFF2-40B4-BE49-F238E27FC236}">
                <a16:creationId xmlns:a16="http://schemas.microsoft.com/office/drawing/2014/main" id="{F6354521-AE73-4E53-A0E2-82F9960AD316}"/>
              </a:ext>
            </a:extLst>
          </p:cNvPr>
          <p:cNvSpPr/>
          <p:nvPr/>
        </p:nvSpPr>
        <p:spPr>
          <a:xfrm>
            <a:off x="627888" y="2712259"/>
            <a:ext cx="2255520" cy="35662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200" dirty="0">
                <a:latin typeface="Kristen ITC" panose="03050502040202030202" pitchFamily="66" charset="0"/>
              </a:rPr>
              <a:t>The Apostle’s Creed</a:t>
            </a:r>
          </a:p>
        </p:txBody>
      </p:sp>
      <p:sp>
        <p:nvSpPr>
          <p:cNvPr id="38" name="Rectangle: Rounded Corners 37">
            <a:extLst>
              <a:ext uri="{FF2B5EF4-FFF2-40B4-BE49-F238E27FC236}">
                <a16:creationId xmlns:a16="http://schemas.microsoft.com/office/drawing/2014/main" id="{63348C9F-D43E-48A0-B4D4-BCC12A1A9EF5}"/>
              </a:ext>
            </a:extLst>
          </p:cNvPr>
          <p:cNvSpPr/>
          <p:nvPr/>
        </p:nvSpPr>
        <p:spPr>
          <a:xfrm>
            <a:off x="4484936" y="2712259"/>
            <a:ext cx="1406871" cy="35662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200" dirty="0">
                <a:latin typeface="Kristen ITC" panose="03050502040202030202" pitchFamily="66" charset="0"/>
              </a:rPr>
              <a:t>Denominations</a:t>
            </a:r>
          </a:p>
        </p:txBody>
      </p:sp>
      <p:sp>
        <p:nvSpPr>
          <p:cNvPr id="34" name="TextBox 33">
            <a:extLst>
              <a:ext uri="{FF2B5EF4-FFF2-40B4-BE49-F238E27FC236}">
                <a16:creationId xmlns:a16="http://schemas.microsoft.com/office/drawing/2014/main" id="{97503B51-71A1-4858-9946-3F67BE772CD7}"/>
              </a:ext>
            </a:extLst>
          </p:cNvPr>
          <p:cNvSpPr txBox="1"/>
          <p:nvPr/>
        </p:nvSpPr>
        <p:spPr>
          <a:xfrm>
            <a:off x="3326737" y="3084276"/>
            <a:ext cx="2947465" cy="400110"/>
          </a:xfrm>
          <a:custGeom>
            <a:avLst/>
            <a:gdLst>
              <a:gd name="connsiteX0" fmla="*/ 0 w 2947465"/>
              <a:gd name="connsiteY0" fmla="*/ 0 h 400110"/>
              <a:gd name="connsiteX1" fmla="*/ 530544 w 2947465"/>
              <a:gd name="connsiteY1" fmla="*/ 0 h 400110"/>
              <a:gd name="connsiteX2" fmla="*/ 1090562 w 2947465"/>
              <a:gd name="connsiteY2" fmla="*/ 0 h 400110"/>
              <a:gd name="connsiteX3" fmla="*/ 1591631 w 2947465"/>
              <a:gd name="connsiteY3" fmla="*/ 0 h 400110"/>
              <a:gd name="connsiteX4" fmla="*/ 2181124 w 2947465"/>
              <a:gd name="connsiteY4" fmla="*/ 0 h 400110"/>
              <a:gd name="connsiteX5" fmla="*/ 2947465 w 2947465"/>
              <a:gd name="connsiteY5" fmla="*/ 0 h 400110"/>
              <a:gd name="connsiteX6" fmla="*/ 2947465 w 2947465"/>
              <a:gd name="connsiteY6" fmla="*/ 400110 h 400110"/>
              <a:gd name="connsiteX7" fmla="*/ 2328497 w 2947465"/>
              <a:gd name="connsiteY7" fmla="*/ 400110 h 400110"/>
              <a:gd name="connsiteX8" fmla="*/ 1768479 w 2947465"/>
              <a:gd name="connsiteY8" fmla="*/ 400110 h 400110"/>
              <a:gd name="connsiteX9" fmla="*/ 1178986 w 2947465"/>
              <a:gd name="connsiteY9" fmla="*/ 400110 h 400110"/>
              <a:gd name="connsiteX10" fmla="*/ 530544 w 2947465"/>
              <a:gd name="connsiteY10" fmla="*/ 400110 h 400110"/>
              <a:gd name="connsiteX11" fmla="*/ 0 w 2947465"/>
              <a:gd name="connsiteY11" fmla="*/ 400110 h 400110"/>
              <a:gd name="connsiteX12" fmla="*/ 0 w 2947465"/>
              <a:gd name="connsiteY12"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47465" h="400110" fill="none" extrusionOk="0">
                <a:moveTo>
                  <a:pt x="0" y="0"/>
                </a:moveTo>
                <a:cubicBezTo>
                  <a:pt x="242232" y="-62444"/>
                  <a:pt x="346229" y="62882"/>
                  <a:pt x="530544" y="0"/>
                </a:cubicBezTo>
                <a:cubicBezTo>
                  <a:pt x="714859" y="-62882"/>
                  <a:pt x="844188" y="20453"/>
                  <a:pt x="1090562" y="0"/>
                </a:cubicBezTo>
                <a:cubicBezTo>
                  <a:pt x="1336936" y="-20453"/>
                  <a:pt x="1341592" y="17149"/>
                  <a:pt x="1591631" y="0"/>
                </a:cubicBezTo>
                <a:cubicBezTo>
                  <a:pt x="1841670" y="-17149"/>
                  <a:pt x="1948674" y="4348"/>
                  <a:pt x="2181124" y="0"/>
                </a:cubicBezTo>
                <a:cubicBezTo>
                  <a:pt x="2413574" y="-4348"/>
                  <a:pt x="2595371" y="8112"/>
                  <a:pt x="2947465" y="0"/>
                </a:cubicBezTo>
                <a:cubicBezTo>
                  <a:pt x="2951489" y="133649"/>
                  <a:pt x="2936359" y="317130"/>
                  <a:pt x="2947465" y="400110"/>
                </a:cubicBezTo>
                <a:cubicBezTo>
                  <a:pt x="2706385" y="448391"/>
                  <a:pt x="2554992" y="359689"/>
                  <a:pt x="2328497" y="400110"/>
                </a:cubicBezTo>
                <a:cubicBezTo>
                  <a:pt x="2102002" y="440531"/>
                  <a:pt x="1881473" y="353802"/>
                  <a:pt x="1768479" y="400110"/>
                </a:cubicBezTo>
                <a:cubicBezTo>
                  <a:pt x="1655485" y="446418"/>
                  <a:pt x="1349596" y="360831"/>
                  <a:pt x="1178986" y="400110"/>
                </a:cubicBezTo>
                <a:cubicBezTo>
                  <a:pt x="1008376" y="439389"/>
                  <a:pt x="795032" y="361508"/>
                  <a:pt x="530544" y="400110"/>
                </a:cubicBezTo>
                <a:cubicBezTo>
                  <a:pt x="266056" y="438712"/>
                  <a:pt x="110427" y="388398"/>
                  <a:pt x="0" y="400110"/>
                </a:cubicBezTo>
                <a:cubicBezTo>
                  <a:pt x="-6043" y="238567"/>
                  <a:pt x="42038" y="185937"/>
                  <a:pt x="0" y="0"/>
                </a:cubicBezTo>
                <a:close/>
              </a:path>
              <a:path w="2947465" h="400110" stroke="0" extrusionOk="0">
                <a:moveTo>
                  <a:pt x="0" y="0"/>
                </a:moveTo>
                <a:cubicBezTo>
                  <a:pt x="144695" y="-64923"/>
                  <a:pt x="366103" y="22203"/>
                  <a:pt x="589493" y="0"/>
                </a:cubicBezTo>
                <a:cubicBezTo>
                  <a:pt x="812883" y="-22203"/>
                  <a:pt x="953170" y="23778"/>
                  <a:pt x="1120037" y="0"/>
                </a:cubicBezTo>
                <a:cubicBezTo>
                  <a:pt x="1286904" y="-23778"/>
                  <a:pt x="1413130" y="10631"/>
                  <a:pt x="1621106" y="0"/>
                </a:cubicBezTo>
                <a:cubicBezTo>
                  <a:pt x="1829082" y="-10631"/>
                  <a:pt x="1989304" y="3356"/>
                  <a:pt x="2151649" y="0"/>
                </a:cubicBezTo>
                <a:cubicBezTo>
                  <a:pt x="2313994" y="-3356"/>
                  <a:pt x="2732416" y="86330"/>
                  <a:pt x="2947465" y="0"/>
                </a:cubicBezTo>
                <a:cubicBezTo>
                  <a:pt x="2949355" y="178141"/>
                  <a:pt x="2945447" y="297532"/>
                  <a:pt x="2947465" y="400110"/>
                </a:cubicBezTo>
                <a:cubicBezTo>
                  <a:pt x="2745627" y="440565"/>
                  <a:pt x="2462734" y="356636"/>
                  <a:pt x="2328497" y="400110"/>
                </a:cubicBezTo>
                <a:cubicBezTo>
                  <a:pt x="2194260" y="443584"/>
                  <a:pt x="1938683" y="328461"/>
                  <a:pt x="1709530" y="400110"/>
                </a:cubicBezTo>
                <a:cubicBezTo>
                  <a:pt x="1480377" y="471759"/>
                  <a:pt x="1282959" y="387013"/>
                  <a:pt x="1090562" y="400110"/>
                </a:cubicBezTo>
                <a:cubicBezTo>
                  <a:pt x="898165" y="413207"/>
                  <a:pt x="763114" y="378200"/>
                  <a:pt x="530544" y="400110"/>
                </a:cubicBezTo>
                <a:cubicBezTo>
                  <a:pt x="297974" y="422020"/>
                  <a:pt x="158992" y="380091"/>
                  <a:pt x="0" y="400110"/>
                </a:cubicBezTo>
                <a:cubicBezTo>
                  <a:pt x="-47392" y="314403"/>
                  <a:pt x="37044" y="142112"/>
                  <a:pt x="0" y="0"/>
                </a:cubicBezTo>
                <a:close/>
              </a:path>
            </a:pathLst>
          </a:custGeom>
          <a:ln>
            <a:extLst>
              <a:ext uri="{C807C97D-BFC1-408E-A445-0C87EB9F89A2}">
                <ask:lineSketchStyleProps xmlns:ask="http://schemas.microsoft.com/office/drawing/2018/sketchyshapes" sd="2409945495">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000" dirty="0">
                <a:latin typeface="Kristen ITC" panose="03050502040202030202" pitchFamily="66" charset="0"/>
              </a:rPr>
              <a:t>There is one worldwide Christian Church with many branches (denominations).</a:t>
            </a:r>
          </a:p>
        </p:txBody>
      </p:sp>
      <p:sp>
        <p:nvSpPr>
          <p:cNvPr id="40" name="TextBox 39">
            <a:extLst>
              <a:ext uri="{FF2B5EF4-FFF2-40B4-BE49-F238E27FC236}">
                <a16:creationId xmlns:a16="http://schemas.microsoft.com/office/drawing/2014/main" id="{2FC72886-1982-4A91-B121-E989DF0CE80E}"/>
              </a:ext>
            </a:extLst>
          </p:cNvPr>
          <p:cNvSpPr txBox="1"/>
          <p:nvPr/>
        </p:nvSpPr>
        <p:spPr>
          <a:xfrm>
            <a:off x="3648197" y="3561938"/>
            <a:ext cx="2972059" cy="400110"/>
          </a:xfrm>
          <a:custGeom>
            <a:avLst/>
            <a:gdLst>
              <a:gd name="connsiteX0" fmla="*/ 0 w 2972059"/>
              <a:gd name="connsiteY0" fmla="*/ 0 h 400110"/>
              <a:gd name="connsiteX1" fmla="*/ 534971 w 2972059"/>
              <a:gd name="connsiteY1" fmla="*/ 0 h 400110"/>
              <a:gd name="connsiteX2" fmla="*/ 1099662 w 2972059"/>
              <a:gd name="connsiteY2" fmla="*/ 0 h 400110"/>
              <a:gd name="connsiteX3" fmla="*/ 1604912 w 2972059"/>
              <a:gd name="connsiteY3" fmla="*/ 0 h 400110"/>
              <a:gd name="connsiteX4" fmla="*/ 2199324 w 2972059"/>
              <a:gd name="connsiteY4" fmla="*/ 0 h 400110"/>
              <a:gd name="connsiteX5" fmla="*/ 2972059 w 2972059"/>
              <a:gd name="connsiteY5" fmla="*/ 0 h 400110"/>
              <a:gd name="connsiteX6" fmla="*/ 2972059 w 2972059"/>
              <a:gd name="connsiteY6" fmla="*/ 400110 h 400110"/>
              <a:gd name="connsiteX7" fmla="*/ 2347927 w 2972059"/>
              <a:gd name="connsiteY7" fmla="*/ 400110 h 400110"/>
              <a:gd name="connsiteX8" fmla="*/ 1783235 w 2972059"/>
              <a:gd name="connsiteY8" fmla="*/ 400110 h 400110"/>
              <a:gd name="connsiteX9" fmla="*/ 1188824 w 2972059"/>
              <a:gd name="connsiteY9" fmla="*/ 400110 h 400110"/>
              <a:gd name="connsiteX10" fmla="*/ 534971 w 2972059"/>
              <a:gd name="connsiteY10" fmla="*/ 400110 h 400110"/>
              <a:gd name="connsiteX11" fmla="*/ 0 w 2972059"/>
              <a:gd name="connsiteY11" fmla="*/ 400110 h 400110"/>
              <a:gd name="connsiteX12" fmla="*/ 0 w 2972059"/>
              <a:gd name="connsiteY12"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72059" h="400110" fill="none" extrusionOk="0">
                <a:moveTo>
                  <a:pt x="0" y="0"/>
                </a:moveTo>
                <a:cubicBezTo>
                  <a:pt x="176360" y="-54028"/>
                  <a:pt x="295228" y="19875"/>
                  <a:pt x="534971" y="0"/>
                </a:cubicBezTo>
                <a:cubicBezTo>
                  <a:pt x="774714" y="-19875"/>
                  <a:pt x="866691" y="49933"/>
                  <a:pt x="1099662" y="0"/>
                </a:cubicBezTo>
                <a:cubicBezTo>
                  <a:pt x="1332633" y="-49933"/>
                  <a:pt x="1431186" y="9031"/>
                  <a:pt x="1604912" y="0"/>
                </a:cubicBezTo>
                <a:cubicBezTo>
                  <a:pt x="1778638" y="-9031"/>
                  <a:pt x="2021731" y="48478"/>
                  <a:pt x="2199324" y="0"/>
                </a:cubicBezTo>
                <a:cubicBezTo>
                  <a:pt x="2376917" y="-48478"/>
                  <a:pt x="2695276" y="72182"/>
                  <a:pt x="2972059" y="0"/>
                </a:cubicBezTo>
                <a:cubicBezTo>
                  <a:pt x="2976083" y="133649"/>
                  <a:pt x="2960953" y="317130"/>
                  <a:pt x="2972059" y="400110"/>
                </a:cubicBezTo>
                <a:cubicBezTo>
                  <a:pt x="2829945" y="467962"/>
                  <a:pt x="2614817" y="376183"/>
                  <a:pt x="2347927" y="400110"/>
                </a:cubicBezTo>
                <a:cubicBezTo>
                  <a:pt x="2081037" y="424037"/>
                  <a:pt x="1971629" y="367758"/>
                  <a:pt x="1783235" y="400110"/>
                </a:cubicBezTo>
                <a:cubicBezTo>
                  <a:pt x="1594841" y="432462"/>
                  <a:pt x="1316661" y="357520"/>
                  <a:pt x="1188824" y="400110"/>
                </a:cubicBezTo>
                <a:cubicBezTo>
                  <a:pt x="1060987" y="442700"/>
                  <a:pt x="792941" y="332732"/>
                  <a:pt x="534971" y="400110"/>
                </a:cubicBezTo>
                <a:cubicBezTo>
                  <a:pt x="277001" y="467488"/>
                  <a:pt x="132427" y="391887"/>
                  <a:pt x="0" y="400110"/>
                </a:cubicBezTo>
                <a:cubicBezTo>
                  <a:pt x="-6043" y="238567"/>
                  <a:pt x="42038" y="185937"/>
                  <a:pt x="0" y="0"/>
                </a:cubicBezTo>
                <a:close/>
              </a:path>
              <a:path w="2972059" h="400110" stroke="0" extrusionOk="0">
                <a:moveTo>
                  <a:pt x="0" y="0"/>
                </a:moveTo>
                <a:cubicBezTo>
                  <a:pt x="199705" y="-10617"/>
                  <a:pt x="324964" y="25509"/>
                  <a:pt x="594412" y="0"/>
                </a:cubicBezTo>
                <a:cubicBezTo>
                  <a:pt x="863860" y="-25509"/>
                  <a:pt x="920768" y="52862"/>
                  <a:pt x="1129382" y="0"/>
                </a:cubicBezTo>
                <a:cubicBezTo>
                  <a:pt x="1337996" y="-52862"/>
                  <a:pt x="1485499" y="11922"/>
                  <a:pt x="1634632" y="0"/>
                </a:cubicBezTo>
                <a:cubicBezTo>
                  <a:pt x="1783765" y="-11922"/>
                  <a:pt x="1996353" y="26519"/>
                  <a:pt x="2169603" y="0"/>
                </a:cubicBezTo>
                <a:cubicBezTo>
                  <a:pt x="2342853" y="-26519"/>
                  <a:pt x="2599295" y="88038"/>
                  <a:pt x="2972059" y="0"/>
                </a:cubicBezTo>
                <a:cubicBezTo>
                  <a:pt x="2973949" y="178141"/>
                  <a:pt x="2970041" y="297532"/>
                  <a:pt x="2972059" y="400110"/>
                </a:cubicBezTo>
                <a:cubicBezTo>
                  <a:pt x="2839109" y="432352"/>
                  <a:pt x="2558464" y="333750"/>
                  <a:pt x="2347927" y="400110"/>
                </a:cubicBezTo>
                <a:cubicBezTo>
                  <a:pt x="2137390" y="466470"/>
                  <a:pt x="2008861" y="373482"/>
                  <a:pt x="1723794" y="400110"/>
                </a:cubicBezTo>
                <a:cubicBezTo>
                  <a:pt x="1438727" y="426738"/>
                  <a:pt x="1396827" y="379181"/>
                  <a:pt x="1099662" y="400110"/>
                </a:cubicBezTo>
                <a:cubicBezTo>
                  <a:pt x="802497" y="421039"/>
                  <a:pt x="655687" y="392549"/>
                  <a:pt x="534971" y="400110"/>
                </a:cubicBezTo>
                <a:cubicBezTo>
                  <a:pt x="414255" y="407671"/>
                  <a:pt x="253911" y="352772"/>
                  <a:pt x="0" y="400110"/>
                </a:cubicBezTo>
                <a:cubicBezTo>
                  <a:pt x="-47392" y="314403"/>
                  <a:pt x="37044" y="142112"/>
                  <a:pt x="0" y="0"/>
                </a:cubicBezTo>
                <a:close/>
              </a:path>
            </a:pathLst>
          </a:custGeom>
          <a:ln>
            <a:extLst>
              <a:ext uri="{C807C97D-BFC1-408E-A445-0C87EB9F89A2}">
                <ask:lineSketchStyleProps xmlns:ask="http://schemas.microsoft.com/office/drawing/2018/sketchyshapes" sd="2409945495">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000" dirty="0">
                <a:latin typeface="Kristen ITC" panose="03050502040202030202" pitchFamily="66" charset="0"/>
              </a:rPr>
              <a:t>They all share the same basic beliefs; God the creator, Jesus Christ &amp; the Holy Spirit. </a:t>
            </a:r>
          </a:p>
        </p:txBody>
      </p:sp>
      <p:sp>
        <p:nvSpPr>
          <p:cNvPr id="41" name="TextBox 40">
            <a:extLst>
              <a:ext uri="{FF2B5EF4-FFF2-40B4-BE49-F238E27FC236}">
                <a16:creationId xmlns:a16="http://schemas.microsoft.com/office/drawing/2014/main" id="{5BDDE854-4DD4-46D9-BC3A-38B781D16895}"/>
              </a:ext>
            </a:extLst>
          </p:cNvPr>
          <p:cNvSpPr txBox="1"/>
          <p:nvPr/>
        </p:nvSpPr>
        <p:spPr>
          <a:xfrm>
            <a:off x="3299050" y="4032411"/>
            <a:ext cx="3174140" cy="707886"/>
          </a:xfrm>
          <a:custGeom>
            <a:avLst/>
            <a:gdLst>
              <a:gd name="connsiteX0" fmla="*/ 0 w 3174140"/>
              <a:gd name="connsiteY0" fmla="*/ 0 h 707886"/>
              <a:gd name="connsiteX1" fmla="*/ 560765 w 3174140"/>
              <a:gd name="connsiteY1" fmla="*/ 0 h 707886"/>
              <a:gd name="connsiteX2" fmla="*/ 994564 w 3174140"/>
              <a:gd name="connsiteY2" fmla="*/ 0 h 707886"/>
              <a:gd name="connsiteX3" fmla="*/ 1523587 w 3174140"/>
              <a:gd name="connsiteY3" fmla="*/ 0 h 707886"/>
              <a:gd name="connsiteX4" fmla="*/ 2020869 w 3174140"/>
              <a:gd name="connsiteY4" fmla="*/ 0 h 707886"/>
              <a:gd name="connsiteX5" fmla="*/ 2581634 w 3174140"/>
              <a:gd name="connsiteY5" fmla="*/ 0 h 707886"/>
              <a:gd name="connsiteX6" fmla="*/ 3174140 w 3174140"/>
              <a:gd name="connsiteY6" fmla="*/ 0 h 707886"/>
              <a:gd name="connsiteX7" fmla="*/ 3174140 w 3174140"/>
              <a:gd name="connsiteY7" fmla="*/ 346864 h 707886"/>
              <a:gd name="connsiteX8" fmla="*/ 3174140 w 3174140"/>
              <a:gd name="connsiteY8" fmla="*/ 707886 h 707886"/>
              <a:gd name="connsiteX9" fmla="*/ 2581634 w 3174140"/>
              <a:gd name="connsiteY9" fmla="*/ 707886 h 707886"/>
              <a:gd name="connsiteX10" fmla="*/ 2116093 w 3174140"/>
              <a:gd name="connsiteY10" fmla="*/ 707886 h 707886"/>
              <a:gd name="connsiteX11" fmla="*/ 1650553 w 3174140"/>
              <a:gd name="connsiteY11" fmla="*/ 707886 h 707886"/>
              <a:gd name="connsiteX12" fmla="*/ 1216754 w 3174140"/>
              <a:gd name="connsiteY12" fmla="*/ 707886 h 707886"/>
              <a:gd name="connsiteX13" fmla="*/ 782955 w 3174140"/>
              <a:gd name="connsiteY13" fmla="*/ 707886 h 707886"/>
              <a:gd name="connsiteX14" fmla="*/ 0 w 3174140"/>
              <a:gd name="connsiteY14" fmla="*/ 707886 h 707886"/>
              <a:gd name="connsiteX15" fmla="*/ 0 w 3174140"/>
              <a:gd name="connsiteY15" fmla="*/ 361022 h 707886"/>
              <a:gd name="connsiteX16" fmla="*/ 0 w 3174140"/>
              <a:gd name="connsiteY16"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74140" h="707886" fill="none" extrusionOk="0">
                <a:moveTo>
                  <a:pt x="0" y="0"/>
                </a:moveTo>
                <a:cubicBezTo>
                  <a:pt x="271195" y="-15633"/>
                  <a:pt x="373575" y="17155"/>
                  <a:pt x="560765" y="0"/>
                </a:cubicBezTo>
                <a:cubicBezTo>
                  <a:pt x="747955" y="-17155"/>
                  <a:pt x="816556" y="44835"/>
                  <a:pt x="994564" y="0"/>
                </a:cubicBezTo>
                <a:cubicBezTo>
                  <a:pt x="1172572" y="-44835"/>
                  <a:pt x="1350489" y="13328"/>
                  <a:pt x="1523587" y="0"/>
                </a:cubicBezTo>
                <a:cubicBezTo>
                  <a:pt x="1696685" y="-13328"/>
                  <a:pt x="1772300" y="32178"/>
                  <a:pt x="2020869" y="0"/>
                </a:cubicBezTo>
                <a:cubicBezTo>
                  <a:pt x="2269438" y="-32178"/>
                  <a:pt x="2448971" y="10189"/>
                  <a:pt x="2581634" y="0"/>
                </a:cubicBezTo>
                <a:cubicBezTo>
                  <a:pt x="2714298" y="-10189"/>
                  <a:pt x="2892388" y="70902"/>
                  <a:pt x="3174140" y="0"/>
                </a:cubicBezTo>
                <a:cubicBezTo>
                  <a:pt x="3206351" y="139556"/>
                  <a:pt x="3154876" y="187711"/>
                  <a:pt x="3174140" y="346864"/>
                </a:cubicBezTo>
                <a:cubicBezTo>
                  <a:pt x="3193404" y="506017"/>
                  <a:pt x="3149329" y="529779"/>
                  <a:pt x="3174140" y="707886"/>
                </a:cubicBezTo>
                <a:cubicBezTo>
                  <a:pt x="2941097" y="778070"/>
                  <a:pt x="2771660" y="686580"/>
                  <a:pt x="2581634" y="707886"/>
                </a:cubicBezTo>
                <a:cubicBezTo>
                  <a:pt x="2391608" y="729192"/>
                  <a:pt x="2348067" y="686534"/>
                  <a:pt x="2116093" y="707886"/>
                </a:cubicBezTo>
                <a:cubicBezTo>
                  <a:pt x="1884119" y="729238"/>
                  <a:pt x="1807478" y="653301"/>
                  <a:pt x="1650553" y="707886"/>
                </a:cubicBezTo>
                <a:cubicBezTo>
                  <a:pt x="1493628" y="762471"/>
                  <a:pt x="1378286" y="705789"/>
                  <a:pt x="1216754" y="707886"/>
                </a:cubicBezTo>
                <a:cubicBezTo>
                  <a:pt x="1055222" y="709983"/>
                  <a:pt x="903011" y="667971"/>
                  <a:pt x="782955" y="707886"/>
                </a:cubicBezTo>
                <a:cubicBezTo>
                  <a:pt x="662899" y="747801"/>
                  <a:pt x="182050" y="663876"/>
                  <a:pt x="0" y="707886"/>
                </a:cubicBezTo>
                <a:cubicBezTo>
                  <a:pt x="-5552" y="577667"/>
                  <a:pt x="26294" y="500734"/>
                  <a:pt x="0" y="361022"/>
                </a:cubicBezTo>
                <a:cubicBezTo>
                  <a:pt x="-26294" y="221310"/>
                  <a:pt x="28469" y="143817"/>
                  <a:pt x="0" y="0"/>
                </a:cubicBezTo>
                <a:close/>
              </a:path>
              <a:path w="3174140" h="707886" stroke="0" extrusionOk="0">
                <a:moveTo>
                  <a:pt x="0" y="0"/>
                </a:moveTo>
                <a:cubicBezTo>
                  <a:pt x="133314" y="-37588"/>
                  <a:pt x="379434" y="53683"/>
                  <a:pt x="529023" y="0"/>
                </a:cubicBezTo>
                <a:cubicBezTo>
                  <a:pt x="678612" y="-53683"/>
                  <a:pt x="854143" y="4118"/>
                  <a:pt x="994564" y="0"/>
                </a:cubicBezTo>
                <a:cubicBezTo>
                  <a:pt x="1134985" y="-4118"/>
                  <a:pt x="1235318" y="16010"/>
                  <a:pt x="1428363" y="0"/>
                </a:cubicBezTo>
                <a:cubicBezTo>
                  <a:pt x="1621408" y="-16010"/>
                  <a:pt x="1724038" y="45979"/>
                  <a:pt x="1893904" y="0"/>
                </a:cubicBezTo>
                <a:cubicBezTo>
                  <a:pt x="2063770" y="-45979"/>
                  <a:pt x="2264976" y="39256"/>
                  <a:pt x="2422927" y="0"/>
                </a:cubicBezTo>
                <a:cubicBezTo>
                  <a:pt x="2580878" y="-39256"/>
                  <a:pt x="3022095" y="70658"/>
                  <a:pt x="3174140" y="0"/>
                </a:cubicBezTo>
                <a:cubicBezTo>
                  <a:pt x="3205220" y="75736"/>
                  <a:pt x="3153641" y="220630"/>
                  <a:pt x="3174140" y="368101"/>
                </a:cubicBezTo>
                <a:cubicBezTo>
                  <a:pt x="3194639" y="515572"/>
                  <a:pt x="3134850" y="590097"/>
                  <a:pt x="3174140" y="707886"/>
                </a:cubicBezTo>
                <a:cubicBezTo>
                  <a:pt x="2963799" y="751474"/>
                  <a:pt x="2783511" y="685409"/>
                  <a:pt x="2676858" y="707886"/>
                </a:cubicBezTo>
                <a:cubicBezTo>
                  <a:pt x="2570205" y="730363"/>
                  <a:pt x="2392051" y="673037"/>
                  <a:pt x="2179576" y="707886"/>
                </a:cubicBezTo>
                <a:cubicBezTo>
                  <a:pt x="1967101" y="742735"/>
                  <a:pt x="1717513" y="682932"/>
                  <a:pt x="1587070" y="707886"/>
                </a:cubicBezTo>
                <a:cubicBezTo>
                  <a:pt x="1456627" y="732840"/>
                  <a:pt x="1327475" y="694873"/>
                  <a:pt x="1089788" y="707886"/>
                </a:cubicBezTo>
                <a:cubicBezTo>
                  <a:pt x="852101" y="720899"/>
                  <a:pt x="788521" y="665593"/>
                  <a:pt x="624248" y="707886"/>
                </a:cubicBezTo>
                <a:cubicBezTo>
                  <a:pt x="459975" y="750179"/>
                  <a:pt x="152970" y="707375"/>
                  <a:pt x="0" y="707886"/>
                </a:cubicBezTo>
                <a:cubicBezTo>
                  <a:pt x="-20187" y="551062"/>
                  <a:pt x="18828" y="486165"/>
                  <a:pt x="0" y="346864"/>
                </a:cubicBezTo>
                <a:cubicBezTo>
                  <a:pt x="-18828" y="207563"/>
                  <a:pt x="3964" y="72496"/>
                  <a:pt x="0" y="0"/>
                </a:cubicBezTo>
                <a:close/>
              </a:path>
            </a:pathLst>
          </a:custGeom>
          <a:ln>
            <a:extLst>
              <a:ext uri="{C807C97D-BFC1-408E-A445-0C87EB9F89A2}">
                <ask:lineSketchStyleProps xmlns:ask="http://schemas.microsoft.com/office/drawing/2018/sketchyshapes" sd="2409945495">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000" dirty="0">
                <a:latin typeface="Kristen ITC" panose="03050502040202030202" pitchFamily="66" charset="0"/>
              </a:rPr>
              <a:t>There are slight differences in how the Churches understand the teachings and how they should live a Christian life; some are stricter than others. </a:t>
            </a:r>
          </a:p>
        </p:txBody>
      </p:sp>
      <p:sp>
        <p:nvSpPr>
          <p:cNvPr id="42" name="TextBox 41">
            <a:extLst>
              <a:ext uri="{FF2B5EF4-FFF2-40B4-BE49-F238E27FC236}">
                <a16:creationId xmlns:a16="http://schemas.microsoft.com/office/drawing/2014/main" id="{EDFFA55E-A49A-4148-BE89-0775F48A52C1}"/>
              </a:ext>
            </a:extLst>
          </p:cNvPr>
          <p:cNvSpPr txBox="1"/>
          <p:nvPr/>
        </p:nvSpPr>
        <p:spPr>
          <a:xfrm>
            <a:off x="3834384" y="4797962"/>
            <a:ext cx="2791205" cy="553998"/>
          </a:xfrm>
          <a:custGeom>
            <a:avLst/>
            <a:gdLst>
              <a:gd name="connsiteX0" fmla="*/ 0 w 2791205"/>
              <a:gd name="connsiteY0" fmla="*/ 0 h 553998"/>
              <a:gd name="connsiteX1" fmla="*/ 502417 w 2791205"/>
              <a:gd name="connsiteY1" fmla="*/ 0 h 553998"/>
              <a:gd name="connsiteX2" fmla="*/ 1032746 w 2791205"/>
              <a:gd name="connsiteY2" fmla="*/ 0 h 553998"/>
              <a:gd name="connsiteX3" fmla="*/ 1507251 w 2791205"/>
              <a:gd name="connsiteY3" fmla="*/ 0 h 553998"/>
              <a:gd name="connsiteX4" fmla="*/ 2065492 w 2791205"/>
              <a:gd name="connsiteY4" fmla="*/ 0 h 553998"/>
              <a:gd name="connsiteX5" fmla="*/ 2791205 w 2791205"/>
              <a:gd name="connsiteY5" fmla="*/ 0 h 553998"/>
              <a:gd name="connsiteX6" fmla="*/ 2791205 w 2791205"/>
              <a:gd name="connsiteY6" fmla="*/ 553998 h 553998"/>
              <a:gd name="connsiteX7" fmla="*/ 2205052 w 2791205"/>
              <a:gd name="connsiteY7" fmla="*/ 553998 h 553998"/>
              <a:gd name="connsiteX8" fmla="*/ 1674723 w 2791205"/>
              <a:gd name="connsiteY8" fmla="*/ 553998 h 553998"/>
              <a:gd name="connsiteX9" fmla="*/ 1116482 w 2791205"/>
              <a:gd name="connsiteY9" fmla="*/ 553998 h 553998"/>
              <a:gd name="connsiteX10" fmla="*/ 502417 w 2791205"/>
              <a:gd name="connsiteY10" fmla="*/ 553998 h 553998"/>
              <a:gd name="connsiteX11" fmla="*/ 0 w 2791205"/>
              <a:gd name="connsiteY11" fmla="*/ 553998 h 553998"/>
              <a:gd name="connsiteX12" fmla="*/ 0 w 2791205"/>
              <a:gd name="connsiteY12" fmla="*/ 0 h 55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91205" h="553998" fill="none" extrusionOk="0">
                <a:moveTo>
                  <a:pt x="0" y="0"/>
                </a:moveTo>
                <a:cubicBezTo>
                  <a:pt x="222630" y="-15971"/>
                  <a:pt x="274893" y="31370"/>
                  <a:pt x="502417" y="0"/>
                </a:cubicBezTo>
                <a:cubicBezTo>
                  <a:pt x="729941" y="-31370"/>
                  <a:pt x="821587" y="16737"/>
                  <a:pt x="1032746" y="0"/>
                </a:cubicBezTo>
                <a:cubicBezTo>
                  <a:pt x="1243905" y="-16737"/>
                  <a:pt x="1368801" y="47705"/>
                  <a:pt x="1507251" y="0"/>
                </a:cubicBezTo>
                <a:cubicBezTo>
                  <a:pt x="1645702" y="-47705"/>
                  <a:pt x="1947574" y="55970"/>
                  <a:pt x="2065492" y="0"/>
                </a:cubicBezTo>
                <a:cubicBezTo>
                  <a:pt x="2183410" y="-55970"/>
                  <a:pt x="2586764" y="82270"/>
                  <a:pt x="2791205" y="0"/>
                </a:cubicBezTo>
                <a:cubicBezTo>
                  <a:pt x="2851314" y="264865"/>
                  <a:pt x="2764355" y="429609"/>
                  <a:pt x="2791205" y="553998"/>
                </a:cubicBezTo>
                <a:cubicBezTo>
                  <a:pt x="2613155" y="608259"/>
                  <a:pt x="2430997" y="549052"/>
                  <a:pt x="2205052" y="553998"/>
                </a:cubicBezTo>
                <a:cubicBezTo>
                  <a:pt x="1979107" y="558944"/>
                  <a:pt x="1880526" y="543272"/>
                  <a:pt x="1674723" y="553998"/>
                </a:cubicBezTo>
                <a:cubicBezTo>
                  <a:pt x="1468920" y="564724"/>
                  <a:pt x="1388363" y="525122"/>
                  <a:pt x="1116482" y="553998"/>
                </a:cubicBezTo>
                <a:cubicBezTo>
                  <a:pt x="844601" y="582874"/>
                  <a:pt x="761498" y="496004"/>
                  <a:pt x="502417" y="553998"/>
                </a:cubicBezTo>
                <a:cubicBezTo>
                  <a:pt x="243336" y="611992"/>
                  <a:pt x="175654" y="521245"/>
                  <a:pt x="0" y="553998"/>
                </a:cubicBezTo>
                <a:cubicBezTo>
                  <a:pt x="-54399" y="297408"/>
                  <a:pt x="8221" y="191341"/>
                  <a:pt x="0" y="0"/>
                </a:cubicBezTo>
                <a:close/>
              </a:path>
              <a:path w="2791205" h="553998" stroke="0" extrusionOk="0">
                <a:moveTo>
                  <a:pt x="0" y="0"/>
                </a:moveTo>
                <a:cubicBezTo>
                  <a:pt x="209654" y="-49958"/>
                  <a:pt x="370655" y="58048"/>
                  <a:pt x="558241" y="0"/>
                </a:cubicBezTo>
                <a:cubicBezTo>
                  <a:pt x="745827" y="-58048"/>
                  <a:pt x="822930" y="42401"/>
                  <a:pt x="1060658" y="0"/>
                </a:cubicBezTo>
                <a:cubicBezTo>
                  <a:pt x="1298386" y="-42401"/>
                  <a:pt x="1395745" y="45256"/>
                  <a:pt x="1535163" y="0"/>
                </a:cubicBezTo>
                <a:cubicBezTo>
                  <a:pt x="1674581" y="-45256"/>
                  <a:pt x="1811077" y="41632"/>
                  <a:pt x="2037580" y="0"/>
                </a:cubicBezTo>
                <a:cubicBezTo>
                  <a:pt x="2264083" y="-41632"/>
                  <a:pt x="2539724" y="69883"/>
                  <a:pt x="2791205" y="0"/>
                </a:cubicBezTo>
                <a:cubicBezTo>
                  <a:pt x="2849107" y="203878"/>
                  <a:pt x="2738834" y="281149"/>
                  <a:pt x="2791205" y="553998"/>
                </a:cubicBezTo>
                <a:cubicBezTo>
                  <a:pt x="2501412" y="584306"/>
                  <a:pt x="2391549" y="550827"/>
                  <a:pt x="2205052" y="553998"/>
                </a:cubicBezTo>
                <a:cubicBezTo>
                  <a:pt x="2018555" y="557169"/>
                  <a:pt x="1787654" y="496058"/>
                  <a:pt x="1618899" y="553998"/>
                </a:cubicBezTo>
                <a:cubicBezTo>
                  <a:pt x="1450144" y="611938"/>
                  <a:pt x="1198743" y="512264"/>
                  <a:pt x="1032746" y="553998"/>
                </a:cubicBezTo>
                <a:cubicBezTo>
                  <a:pt x="866749" y="595732"/>
                  <a:pt x="664394" y="499604"/>
                  <a:pt x="502417" y="553998"/>
                </a:cubicBezTo>
                <a:cubicBezTo>
                  <a:pt x="340440" y="608392"/>
                  <a:pt x="116082" y="533935"/>
                  <a:pt x="0" y="553998"/>
                </a:cubicBezTo>
                <a:cubicBezTo>
                  <a:pt x="-32926" y="295106"/>
                  <a:pt x="8068" y="242732"/>
                  <a:pt x="0" y="0"/>
                </a:cubicBezTo>
                <a:close/>
              </a:path>
            </a:pathLst>
          </a:custGeom>
          <a:ln>
            <a:extLst>
              <a:ext uri="{C807C97D-BFC1-408E-A445-0C87EB9F89A2}">
                <ask:lineSketchStyleProps xmlns:ask="http://schemas.microsoft.com/office/drawing/2018/sketchyshapes" sd="2409945495">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000" dirty="0">
                <a:latin typeface="Kristen ITC" panose="03050502040202030202" pitchFamily="66" charset="0"/>
              </a:rPr>
              <a:t>The differences are clear to see when exploring how they worship. Some focus on certain elements of The Trinity. </a:t>
            </a:r>
          </a:p>
        </p:txBody>
      </p:sp>
      <p:sp>
        <p:nvSpPr>
          <p:cNvPr id="43" name="TextBox 42">
            <a:extLst>
              <a:ext uri="{FF2B5EF4-FFF2-40B4-BE49-F238E27FC236}">
                <a16:creationId xmlns:a16="http://schemas.microsoft.com/office/drawing/2014/main" id="{738DFF95-A080-4CAB-91D5-F4BC25A4624C}"/>
              </a:ext>
            </a:extLst>
          </p:cNvPr>
          <p:cNvSpPr txBox="1"/>
          <p:nvPr/>
        </p:nvSpPr>
        <p:spPr>
          <a:xfrm>
            <a:off x="4746117" y="5428533"/>
            <a:ext cx="1609020" cy="400110"/>
          </a:xfrm>
          <a:custGeom>
            <a:avLst/>
            <a:gdLst>
              <a:gd name="connsiteX0" fmla="*/ 0 w 1609020"/>
              <a:gd name="connsiteY0" fmla="*/ 0 h 400110"/>
              <a:gd name="connsiteX1" fmla="*/ 504160 w 1609020"/>
              <a:gd name="connsiteY1" fmla="*/ 0 h 400110"/>
              <a:gd name="connsiteX2" fmla="*/ 1008319 w 1609020"/>
              <a:gd name="connsiteY2" fmla="*/ 0 h 400110"/>
              <a:gd name="connsiteX3" fmla="*/ 1609020 w 1609020"/>
              <a:gd name="connsiteY3" fmla="*/ 0 h 400110"/>
              <a:gd name="connsiteX4" fmla="*/ 1609020 w 1609020"/>
              <a:gd name="connsiteY4" fmla="*/ 400110 h 400110"/>
              <a:gd name="connsiteX5" fmla="*/ 1056590 w 1609020"/>
              <a:gd name="connsiteY5" fmla="*/ 400110 h 400110"/>
              <a:gd name="connsiteX6" fmla="*/ 552430 w 1609020"/>
              <a:gd name="connsiteY6" fmla="*/ 400110 h 400110"/>
              <a:gd name="connsiteX7" fmla="*/ 0 w 1609020"/>
              <a:gd name="connsiteY7" fmla="*/ 400110 h 400110"/>
              <a:gd name="connsiteX8" fmla="*/ 0 w 1609020"/>
              <a:gd name="connsiteY8"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9020" h="400110" fill="none" extrusionOk="0">
                <a:moveTo>
                  <a:pt x="0" y="0"/>
                </a:moveTo>
                <a:cubicBezTo>
                  <a:pt x="157943" y="-13617"/>
                  <a:pt x="270707" y="423"/>
                  <a:pt x="504160" y="0"/>
                </a:cubicBezTo>
                <a:cubicBezTo>
                  <a:pt x="737613" y="-423"/>
                  <a:pt x="843306" y="12971"/>
                  <a:pt x="1008319" y="0"/>
                </a:cubicBezTo>
                <a:cubicBezTo>
                  <a:pt x="1173332" y="-12971"/>
                  <a:pt x="1465909" y="7856"/>
                  <a:pt x="1609020" y="0"/>
                </a:cubicBezTo>
                <a:cubicBezTo>
                  <a:pt x="1633955" y="125665"/>
                  <a:pt x="1567298" y="289067"/>
                  <a:pt x="1609020" y="400110"/>
                </a:cubicBezTo>
                <a:cubicBezTo>
                  <a:pt x="1338592" y="429244"/>
                  <a:pt x="1198986" y="357098"/>
                  <a:pt x="1056590" y="400110"/>
                </a:cubicBezTo>
                <a:cubicBezTo>
                  <a:pt x="914194" y="443122"/>
                  <a:pt x="678054" y="355502"/>
                  <a:pt x="552430" y="400110"/>
                </a:cubicBezTo>
                <a:cubicBezTo>
                  <a:pt x="426806" y="444718"/>
                  <a:pt x="132942" y="359923"/>
                  <a:pt x="0" y="400110"/>
                </a:cubicBezTo>
                <a:cubicBezTo>
                  <a:pt x="-16534" y="289883"/>
                  <a:pt x="43989" y="146428"/>
                  <a:pt x="0" y="0"/>
                </a:cubicBezTo>
                <a:close/>
              </a:path>
              <a:path w="1609020" h="400110" stroke="0" extrusionOk="0">
                <a:moveTo>
                  <a:pt x="0" y="0"/>
                </a:moveTo>
                <a:cubicBezTo>
                  <a:pt x="135055" y="-61407"/>
                  <a:pt x="355785" y="38394"/>
                  <a:pt x="536340" y="0"/>
                </a:cubicBezTo>
                <a:cubicBezTo>
                  <a:pt x="716895" y="-38394"/>
                  <a:pt x="912893" y="8852"/>
                  <a:pt x="1040500" y="0"/>
                </a:cubicBezTo>
                <a:cubicBezTo>
                  <a:pt x="1168107" y="-8852"/>
                  <a:pt x="1367953" y="14273"/>
                  <a:pt x="1609020" y="0"/>
                </a:cubicBezTo>
                <a:cubicBezTo>
                  <a:pt x="1632880" y="139050"/>
                  <a:pt x="1572560" y="312536"/>
                  <a:pt x="1609020" y="400110"/>
                </a:cubicBezTo>
                <a:cubicBezTo>
                  <a:pt x="1365207" y="439493"/>
                  <a:pt x="1186230" y="361509"/>
                  <a:pt x="1056590" y="400110"/>
                </a:cubicBezTo>
                <a:cubicBezTo>
                  <a:pt x="926950" y="438711"/>
                  <a:pt x="687631" y="362510"/>
                  <a:pt x="520250" y="400110"/>
                </a:cubicBezTo>
                <a:cubicBezTo>
                  <a:pt x="352869" y="437710"/>
                  <a:pt x="227952" y="356766"/>
                  <a:pt x="0" y="400110"/>
                </a:cubicBezTo>
                <a:cubicBezTo>
                  <a:pt x="-31266" y="256396"/>
                  <a:pt x="29061" y="82361"/>
                  <a:pt x="0" y="0"/>
                </a:cubicBezTo>
                <a:close/>
              </a:path>
            </a:pathLst>
          </a:custGeom>
          <a:ln>
            <a:extLst>
              <a:ext uri="{C807C97D-BFC1-408E-A445-0C87EB9F89A2}">
                <ask:lineSketchStyleProps xmlns:ask="http://schemas.microsoft.com/office/drawing/2018/sketchyshapes" sd="2409945495">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000" dirty="0">
                <a:latin typeface="Kristen ITC" panose="03050502040202030202" pitchFamily="66" charset="0"/>
              </a:rPr>
              <a:t>Some communities are ecumenical. </a:t>
            </a:r>
          </a:p>
        </p:txBody>
      </p:sp>
      <p:sp>
        <p:nvSpPr>
          <p:cNvPr id="47" name="TextBox 46">
            <a:extLst>
              <a:ext uri="{FF2B5EF4-FFF2-40B4-BE49-F238E27FC236}">
                <a16:creationId xmlns:a16="http://schemas.microsoft.com/office/drawing/2014/main" id="{B446C0F0-3818-4118-AFC3-13D842AD8FF3}"/>
              </a:ext>
            </a:extLst>
          </p:cNvPr>
          <p:cNvSpPr txBox="1"/>
          <p:nvPr/>
        </p:nvSpPr>
        <p:spPr>
          <a:xfrm>
            <a:off x="5642329" y="5927103"/>
            <a:ext cx="986260" cy="369332"/>
          </a:xfrm>
          <a:custGeom>
            <a:avLst/>
            <a:gdLst>
              <a:gd name="connsiteX0" fmla="*/ 0 w 986260"/>
              <a:gd name="connsiteY0" fmla="*/ 0 h 369332"/>
              <a:gd name="connsiteX1" fmla="*/ 502993 w 986260"/>
              <a:gd name="connsiteY1" fmla="*/ 0 h 369332"/>
              <a:gd name="connsiteX2" fmla="*/ 986260 w 986260"/>
              <a:gd name="connsiteY2" fmla="*/ 0 h 369332"/>
              <a:gd name="connsiteX3" fmla="*/ 986260 w 986260"/>
              <a:gd name="connsiteY3" fmla="*/ 369332 h 369332"/>
              <a:gd name="connsiteX4" fmla="*/ 483267 w 986260"/>
              <a:gd name="connsiteY4" fmla="*/ 369332 h 369332"/>
              <a:gd name="connsiteX5" fmla="*/ 0 w 986260"/>
              <a:gd name="connsiteY5" fmla="*/ 369332 h 369332"/>
              <a:gd name="connsiteX6" fmla="*/ 0 w 986260"/>
              <a:gd name="connsiteY6"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6260" h="369332" fill="none" extrusionOk="0">
                <a:moveTo>
                  <a:pt x="0" y="0"/>
                </a:moveTo>
                <a:cubicBezTo>
                  <a:pt x="189563" y="-56567"/>
                  <a:pt x="383671" y="15134"/>
                  <a:pt x="502993" y="0"/>
                </a:cubicBezTo>
                <a:cubicBezTo>
                  <a:pt x="622315" y="-15134"/>
                  <a:pt x="792988" y="4566"/>
                  <a:pt x="986260" y="0"/>
                </a:cubicBezTo>
                <a:cubicBezTo>
                  <a:pt x="1006079" y="81998"/>
                  <a:pt x="966129" y="259165"/>
                  <a:pt x="986260" y="369332"/>
                </a:cubicBezTo>
                <a:cubicBezTo>
                  <a:pt x="823848" y="412896"/>
                  <a:pt x="661185" y="321917"/>
                  <a:pt x="483267" y="369332"/>
                </a:cubicBezTo>
                <a:cubicBezTo>
                  <a:pt x="305349" y="416747"/>
                  <a:pt x="235218" y="314062"/>
                  <a:pt x="0" y="369332"/>
                </a:cubicBezTo>
                <a:cubicBezTo>
                  <a:pt x="-4137" y="229250"/>
                  <a:pt x="25923" y="77731"/>
                  <a:pt x="0" y="0"/>
                </a:cubicBezTo>
                <a:close/>
              </a:path>
              <a:path w="986260" h="369332" stroke="0" extrusionOk="0">
                <a:moveTo>
                  <a:pt x="0" y="0"/>
                </a:moveTo>
                <a:cubicBezTo>
                  <a:pt x="120310" y="-40279"/>
                  <a:pt x="271837" y="5134"/>
                  <a:pt x="463542" y="0"/>
                </a:cubicBezTo>
                <a:cubicBezTo>
                  <a:pt x="655247" y="-5134"/>
                  <a:pt x="857286" y="61273"/>
                  <a:pt x="986260" y="0"/>
                </a:cubicBezTo>
                <a:cubicBezTo>
                  <a:pt x="1012706" y="79789"/>
                  <a:pt x="949210" y="261510"/>
                  <a:pt x="986260" y="369332"/>
                </a:cubicBezTo>
                <a:cubicBezTo>
                  <a:pt x="779118" y="394538"/>
                  <a:pt x="664175" y="326090"/>
                  <a:pt x="473405" y="369332"/>
                </a:cubicBezTo>
                <a:cubicBezTo>
                  <a:pt x="282635" y="412574"/>
                  <a:pt x="134405" y="360680"/>
                  <a:pt x="0" y="369332"/>
                </a:cubicBezTo>
                <a:cubicBezTo>
                  <a:pt x="-24531" y="253226"/>
                  <a:pt x="3370" y="105915"/>
                  <a:pt x="0" y="0"/>
                </a:cubicBezTo>
                <a:close/>
              </a:path>
            </a:pathLst>
          </a:custGeom>
          <a:ln>
            <a:extLst>
              <a:ext uri="{C807C97D-BFC1-408E-A445-0C87EB9F89A2}">
                <ask:lineSketchStyleProps xmlns:ask="http://schemas.microsoft.com/office/drawing/2018/sketchyshapes" sd="3846221058">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GB" sz="600" dirty="0">
                <a:latin typeface="Kristen ITC" panose="03050502040202030202" pitchFamily="66" charset="0"/>
              </a:rPr>
              <a:t>They bring together different denominations. </a:t>
            </a:r>
          </a:p>
        </p:txBody>
      </p:sp>
    </p:spTree>
    <p:extLst>
      <p:ext uri="{BB962C8B-B14F-4D97-AF65-F5344CB8AC3E}">
        <p14:creationId xmlns:p14="http://schemas.microsoft.com/office/powerpoint/2010/main" val="3687967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19B0262-C27A-41B3-B7EC-071AD5797441}"/>
              </a:ext>
            </a:extLst>
          </p:cNvPr>
          <p:cNvSpPr/>
          <p:nvPr/>
        </p:nvSpPr>
        <p:spPr>
          <a:xfrm>
            <a:off x="147804" y="136642"/>
            <a:ext cx="6573036" cy="9632198"/>
          </a:xfrm>
          <a:prstGeom prst="rect">
            <a:avLst/>
          </a:prstGeom>
          <a:ln>
            <a:solidFill>
              <a:srgbClr val="FFFF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sz="2600"/>
          </a:p>
        </p:txBody>
      </p:sp>
      <p:pic>
        <p:nvPicPr>
          <p:cNvPr id="4104" name="Picture 8" descr="Free Judaism Symbol Png, Download Free Judaism Symbol Png png images, Free  ClipArts on Clipart Library">
            <a:extLst>
              <a:ext uri="{FF2B5EF4-FFF2-40B4-BE49-F238E27FC236}">
                <a16:creationId xmlns:a16="http://schemas.microsoft.com/office/drawing/2014/main" id="{8DBC0547-3E92-460E-8241-2AD5DEE616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5502" y="863286"/>
            <a:ext cx="789065" cy="91365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5CCB0D2D-64BC-4C1D-873E-AF1974E70430}"/>
              </a:ext>
            </a:extLst>
          </p:cNvPr>
          <p:cNvSpPr/>
          <p:nvPr/>
        </p:nvSpPr>
        <p:spPr>
          <a:xfrm>
            <a:off x="147804" y="136642"/>
            <a:ext cx="6573036" cy="1569660"/>
          </a:xfrm>
          <a:prstGeom prst="rect">
            <a:avLst/>
          </a:prstGeom>
          <a:noFill/>
        </p:spPr>
        <p:txBody>
          <a:bodyPr wrap="square" lIns="91440" tIns="45720" rIns="91440" bIns="45720">
            <a:spAutoFit/>
          </a:bodyPr>
          <a:lstStyle/>
          <a:p>
            <a:pPr algn="ctr"/>
            <a:r>
              <a:rPr lang="en-US" sz="32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Kristen ITC" panose="03050502040202030202" pitchFamily="66" charset="0"/>
              </a:rPr>
              <a:t>Year 5 – Summer B</a:t>
            </a:r>
          </a:p>
          <a:p>
            <a:pPr algn="ctr"/>
            <a:r>
              <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Kristen ITC" panose="03050502040202030202" pitchFamily="66" charset="0"/>
              </a:rPr>
              <a:t>Do people need laws to </a:t>
            </a:r>
          </a:p>
          <a:p>
            <a:pPr algn="ctr"/>
            <a:r>
              <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Kristen ITC" panose="03050502040202030202" pitchFamily="66" charset="0"/>
              </a:rPr>
              <a:t>guide them?</a:t>
            </a:r>
            <a:endParaRPr lang="en-US" sz="32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Kristen ITC" panose="03050502040202030202" pitchFamily="66" charset="0"/>
            </a:endParaRPr>
          </a:p>
        </p:txBody>
      </p:sp>
      <p:pic>
        <p:nvPicPr>
          <p:cNvPr id="1026" name="Picture 2" descr="Bleak Hill Primary School Logo">
            <a:extLst>
              <a:ext uri="{FF2B5EF4-FFF2-40B4-BE49-F238E27FC236}">
                <a16:creationId xmlns:a16="http://schemas.microsoft.com/office/drawing/2014/main" id="{7F8A8C36-A793-4B43-A3E1-81C2C9DDD2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 y="274320"/>
            <a:ext cx="624840" cy="6248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Bleak Hill Primary School Logo">
            <a:extLst>
              <a:ext uri="{FF2B5EF4-FFF2-40B4-BE49-F238E27FC236}">
                <a16:creationId xmlns:a16="http://schemas.microsoft.com/office/drawing/2014/main" id="{210D4D27-F2C5-46D3-B224-B1D2C98DBB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5356" y="274320"/>
            <a:ext cx="624840" cy="62484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17D5C71-F516-4020-A098-B882C968BD5B}"/>
              </a:ext>
            </a:extLst>
          </p:cNvPr>
          <p:cNvSpPr txBox="1"/>
          <p:nvPr/>
        </p:nvSpPr>
        <p:spPr>
          <a:xfrm>
            <a:off x="383433" y="1645251"/>
            <a:ext cx="5539410" cy="769441"/>
          </a:xfrm>
          <a:custGeom>
            <a:avLst/>
            <a:gdLst>
              <a:gd name="connsiteX0" fmla="*/ 0 w 5539410"/>
              <a:gd name="connsiteY0" fmla="*/ 0 h 769441"/>
              <a:gd name="connsiteX1" fmla="*/ 498547 w 5539410"/>
              <a:gd name="connsiteY1" fmla="*/ 0 h 769441"/>
              <a:gd name="connsiteX2" fmla="*/ 1107882 w 5539410"/>
              <a:gd name="connsiteY2" fmla="*/ 0 h 769441"/>
              <a:gd name="connsiteX3" fmla="*/ 1772611 w 5539410"/>
              <a:gd name="connsiteY3" fmla="*/ 0 h 769441"/>
              <a:gd name="connsiteX4" fmla="*/ 2215764 w 5539410"/>
              <a:gd name="connsiteY4" fmla="*/ 0 h 769441"/>
              <a:gd name="connsiteX5" fmla="*/ 2714311 w 5539410"/>
              <a:gd name="connsiteY5" fmla="*/ 0 h 769441"/>
              <a:gd name="connsiteX6" fmla="*/ 3379040 w 5539410"/>
              <a:gd name="connsiteY6" fmla="*/ 0 h 769441"/>
              <a:gd name="connsiteX7" fmla="*/ 3877587 w 5539410"/>
              <a:gd name="connsiteY7" fmla="*/ 0 h 769441"/>
              <a:gd name="connsiteX8" fmla="*/ 4431528 w 5539410"/>
              <a:gd name="connsiteY8" fmla="*/ 0 h 769441"/>
              <a:gd name="connsiteX9" fmla="*/ 5539410 w 5539410"/>
              <a:gd name="connsiteY9" fmla="*/ 0 h 769441"/>
              <a:gd name="connsiteX10" fmla="*/ 5539410 w 5539410"/>
              <a:gd name="connsiteY10" fmla="*/ 377026 h 769441"/>
              <a:gd name="connsiteX11" fmla="*/ 5539410 w 5539410"/>
              <a:gd name="connsiteY11" fmla="*/ 769441 h 769441"/>
              <a:gd name="connsiteX12" fmla="*/ 5151651 w 5539410"/>
              <a:gd name="connsiteY12" fmla="*/ 769441 h 769441"/>
              <a:gd name="connsiteX13" fmla="*/ 4486922 w 5539410"/>
              <a:gd name="connsiteY13" fmla="*/ 769441 h 769441"/>
              <a:gd name="connsiteX14" fmla="*/ 3932981 w 5539410"/>
              <a:gd name="connsiteY14" fmla="*/ 769441 h 769441"/>
              <a:gd name="connsiteX15" fmla="*/ 3434434 w 5539410"/>
              <a:gd name="connsiteY15" fmla="*/ 769441 h 769441"/>
              <a:gd name="connsiteX16" fmla="*/ 2825099 w 5539410"/>
              <a:gd name="connsiteY16" fmla="*/ 769441 h 769441"/>
              <a:gd name="connsiteX17" fmla="*/ 2160370 w 5539410"/>
              <a:gd name="connsiteY17" fmla="*/ 769441 h 769441"/>
              <a:gd name="connsiteX18" fmla="*/ 1551035 w 5539410"/>
              <a:gd name="connsiteY18" fmla="*/ 769441 h 769441"/>
              <a:gd name="connsiteX19" fmla="*/ 1163276 w 5539410"/>
              <a:gd name="connsiteY19" fmla="*/ 769441 h 769441"/>
              <a:gd name="connsiteX20" fmla="*/ 553941 w 5539410"/>
              <a:gd name="connsiteY20" fmla="*/ 769441 h 769441"/>
              <a:gd name="connsiteX21" fmla="*/ 0 w 5539410"/>
              <a:gd name="connsiteY21" fmla="*/ 769441 h 769441"/>
              <a:gd name="connsiteX22" fmla="*/ 0 w 5539410"/>
              <a:gd name="connsiteY22" fmla="*/ 407804 h 769441"/>
              <a:gd name="connsiteX23" fmla="*/ 0 w 5539410"/>
              <a:gd name="connsiteY23"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539410" h="769441" fill="none" extrusionOk="0">
                <a:moveTo>
                  <a:pt x="0" y="0"/>
                </a:moveTo>
                <a:cubicBezTo>
                  <a:pt x="234437" y="-23550"/>
                  <a:pt x="337319" y="3337"/>
                  <a:pt x="498547" y="0"/>
                </a:cubicBezTo>
                <a:cubicBezTo>
                  <a:pt x="659775" y="-3337"/>
                  <a:pt x="888506" y="10778"/>
                  <a:pt x="1107882" y="0"/>
                </a:cubicBezTo>
                <a:cubicBezTo>
                  <a:pt x="1327258" y="-10778"/>
                  <a:pt x="1462197" y="67473"/>
                  <a:pt x="1772611" y="0"/>
                </a:cubicBezTo>
                <a:cubicBezTo>
                  <a:pt x="2083025" y="-67473"/>
                  <a:pt x="2040188" y="29003"/>
                  <a:pt x="2215764" y="0"/>
                </a:cubicBezTo>
                <a:cubicBezTo>
                  <a:pt x="2391340" y="-29003"/>
                  <a:pt x="2550593" y="2556"/>
                  <a:pt x="2714311" y="0"/>
                </a:cubicBezTo>
                <a:cubicBezTo>
                  <a:pt x="2878029" y="-2556"/>
                  <a:pt x="3095900" y="10397"/>
                  <a:pt x="3379040" y="0"/>
                </a:cubicBezTo>
                <a:cubicBezTo>
                  <a:pt x="3662180" y="-10397"/>
                  <a:pt x="3674464" y="30143"/>
                  <a:pt x="3877587" y="0"/>
                </a:cubicBezTo>
                <a:cubicBezTo>
                  <a:pt x="4080710" y="-30143"/>
                  <a:pt x="4276896" y="59981"/>
                  <a:pt x="4431528" y="0"/>
                </a:cubicBezTo>
                <a:cubicBezTo>
                  <a:pt x="4586160" y="-59981"/>
                  <a:pt x="5054604" y="81273"/>
                  <a:pt x="5539410" y="0"/>
                </a:cubicBezTo>
                <a:cubicBezTo>
                  <a:pt x="5565069" y="77534"/>
                  <a:pt x="5502829" y="268486"/>
                  <a:pt x="5539410" y="377026"/>
                </a:cubicBezTo>
                <a:cubicBezTo>
                  <a:pt x="5575991" y="485566"/>
                  <a:pt x="5532196" y="622425"/>
                  <a:pt x="5539410" y="769441"/>
                </a:cubicBezTo>
                <a:cubicBezTo>
                  <a:pt x="5460730" y="815137"/>
                  <a:pt x="5339633" y="766328"/>
                  <a:pt x="5151651" y="769441"/>
                </a:cubicBezTo>
                <a:cubicBezTo>
                  <a:pt x="4963669" y="772554"/>
                  <a:pt x="4818359" y="728314"/>
                  <a:pt x="4486922" y="769441"/>
                </a:cubicBezTo>
                <a:cubicBezTo>
                  <a:pt x="4155485" y="810568"/>
                  <a:pt x="4129217" y="711738"/>
                  <a:pt x="3932981" y="769441"/>
                </a:cubicBezTo>
                <a:cubicBezTo>
                  <a:pt x="3736745" y="827144"/>
                  <a:pt x="3543968" y="737471"/>
                  <a:pt x="3434434" y="769441"/>
                </a:cubicBezTo>
                <a:cubicBezTo>
                  <a:pt x="3324900" y="801411"/>
                  <a:pt x="3001923" y="706577"/>
                  <a:pt x="2825099" y="769441"/>
                </a:cubicBezTo>
                <a:cubicBezTo>
                  <a:pt x="2648275" y="832305"/>
                  <a:pt x="2416031" y="760836"/>
                  <a:pt x="2160370" y="769441"/>
                </a:cubicBezTo>
                <a:cubicBezTo>
                  <a:pt x="1904709" y="778046"/>
                  <a:pt x="1812521" y="744000"/>
                  <a:pt x="1551035" y="769441"/>
                </a:cubicBezTo>
                <a:cubicBezTo>
                  <a:pt x="1289550" y="794882"/>
                  <a:pt x="1290111" y="729213"/>
                  <a:pt x="1163276" y="769441"/>
                </a:cubicBezTo>
                <a:cubicBezTo>
                  <a:pt x="1036441" y="809669"/>
                  <a:pt x="706835" y="739057"/>
                  <a:pt x="553941" y="769441"/>
                </a:cubicBezTo>
                <a:cubicBezTo>
                  <a:pt x="401047" y="799825"/>
                  <a:pt x="226576" y="761349"/>
                  <a:pt x="0" y="769441"/>
                </a:cubicBezTo>
                <a:cubicBezTo>
                  <a:pt x="-16040" y="683903"/>
                  <a:pt x="23240" y="570531"/>
                  <a:pt x="0" y="407804"/>
                </a:cubicBezTo>
                <a:cubicBezTo>
                  <a:pt x="-23240" y="245077"/>
                  <a:pt x="48167" y="158279"/>
                  <a:pt x="0" y="0"/>
                </a:cubicBezTo>
                <a:close/>
              </a:path>
              <a:path w="5539410" h="769441" stroke="0" extrusionOk="0">
                <a:moveTo>
                  <a:pt x="0" y="0"/>
                </a:moveTo>
                <a:cubicBezTo>
                  <a:pt x="192322" y="-32379"/>
                  <a:pt x="200745" y="32010"/>
                  <a:pt x="387759" y="0"/>
                </a:cubicBezTo>
                <a:cubicBezTo>
                  <a:pt x="574773" y="-32010"/>
                  <a:pt x="685761" y="62778"/>
                  <a:pt x="941700" y="0"/>
                </a:cubicBezTo>
                <a:cubicBezTo>
                  <a:pt x="1197639" y="-62778"/>
                  <a:pt x="1397343" y="18833"/>
                  <a:pt x="1606429" y="0"/>
                </a:cubicBezTo>
                <a:cubicBezTo>
                  <a:pt x="1815515" y="-18833"/>
                  <a:pt x="1858734" y="28612"/>
                  <a:pt x="2104976" y="0"/>
                </a:cubicBezTo>
                <a:cubicBezTo>
                  <a:pt x="2351218" y="-28612"/>
                  <a:pt x="2374061" y="50468"/>
                  <a:pt x="2603523" y="0"/>
                </a:cubicBezTo>
                <a:cubicBezTo>
                  <a:pt x="2832985" y="-50468"/>
                  <a:pt x="2921645" y="62288"/>
                  <a:pt x="3212858" y="0"/>
                </a:cubicBezTo>
                <a:cubicBezTo>
                  <a:pt x="3504072" y="-62288"/>
                  <a:pt x="3468247" y="18610"/>
                  <a:pt x="3600617" y="0"/>
                </a:cubicBezTo>
                <a:cubicBezTo>
                  <a:pt x="3732987" y="-18610"/>
                  <a:pt x="3942880" y="50964"/>
                  <a:pt x="4154558" y="0"/>
                </a:cubicBezTo>
                <a:cubicBezTo>
                  <a:pt x="4366236" y="-50964"/>
                  <a:pt x="4626676" y="41437"/>
                  <a:pt x="4819287" y="0"/>
                </a:cubicBezTo>
                <a:cubicBezTo>
                  <a:pt x="5011898" y="-41437"/>
                  <a:pt x="5382302" y="53137"/>
                  <a:pt x="5539410" y="0"/>
                </a:cubicBezTo>
                <a:cubicBezTo>
                  <a:pt x="5571428" y="82210"/>
                  <a:pt x="5503661" y="215038"/>
                  <a:pt x="5539410" y="377026"/>
                </a:cubicBezTo>
                <a:cubicBezTo>
                  <a:pt x="5575159" y="539014"/>
                  <a:pt x="5537708" y="587843"/>
                  <a:pt x="5539410" y="769441"/>
                </a:cubicBezTo>
                <a:cubicBezTo>
                  <a:pt x="5306472" y="819494"/>
                  <a:pt x="5190440" y="755083"/>
                  <a:pt x="4930075" y="769441"/>
                </a:cubicBezTo>
                <a:cubicBezTo>
                  <a:pt x="4669711" y="783799"/>
                  <a:pt x="4700112" y="758840"/>
                  <a:pt x="4486922" y="769441"/>
                </a:cubicBezTo>
                <a:cubicBezTo>
                  <a:pt x="4273732" y="780042"/>
                  <a:pt x="4090473" y="760319"/>
                  <a:pt x="3932981" y="769441"/>
                </a:cubicBezTo>
                <a:cubicBezTo>
                  <a:pt x="3775489" y="778563"/>
                  <a:pt x="3559698" y="755075"/>
                  <a:pt x="3434434" y="769441"/>
                </a:cubicBezTo>
                <a:cubicBezTo>
                  <a:pt x="3309170" y="783807"/>
                  <a:pt x="3233183" y="746293"/>
                  <a:pt x="3046675" y="769441"/>
                </a:cubicBezTo>
                <a:cubicBezTo>
                  <a:pt x="2860167" y="792589"/>
                  <a:pt x="2517692" y="751888"/>
                  <a:pt x="2381946" y="769441"/>
                </a:cubicBezTo>
                <a:cubicBezTo>
                  <a:pt x="2246200" y="786994"/>
                  <a:pt x="2186503" y="755805"/>
                  <a:pt x="1994188" y="769441"/>
                </a:cubicBezTo>
                <a:cubicBezTo>
                  <a:pt x="1801873" y="783077"/>
                  <a:pt x="1738593" y="765651"/>
                  <a:pt x="1495641" y="769441"/>
                </a:cubicBezTo>
                <a:cubicBezTo>
                  <a:pt x="1252689" y="773231"/>
                  <a:pt x="1082249" y="715959"/>
                  <a:pt x="886306" y="769441"/>
                </a:cubicBezTo>
                <a:cubicBezTo>
                  <a:pt x="690364" y="822923"/>
                  <a:pt x="254111" y="693008"/>
                  <a:pt x="0" y="769441"/>
                </a:cubicBezTo>
                <a:cubicBezTo>
                  <a:pt x="-14011" y="629364"/>
                  <a:pt x="39873" y="559284"/>
                  <a:pt x="0" y="407804"/>
                </a:cubicBezTo>
                <a:cubicBezTo>
                  <a:pt x="-39873" y="256324"/>
                  <a:pt x="33080" y="184101"/>
                  <a:pt x="0" y="0"/>
                </a:cubicBezTo>
                <a:close/>
              </a:path>
            </a:pathLst>
          </a:custGeom>
          <a:ln>
            <a:solidFill>
              <a:srgbClr val="FFFF00"/>
            </a:solidFill>
            <a:extLst>
              <a:ext uri="{C807C97D-BFC1-408E-A445-0C87EB9F89A2}">
                <ask:lineSketchStyleProps xmlns:ask="http://schemas.microsoft.com/office/drawing/2018/sketchyshapes" sd="2606772867">
                  <a:prstGeom prst="rect">
                    <a:avLst/>
                  </a:prstGeom>
                  <ask:type>
                    <ask:lineSketchScribble/>
                  </ask:type>
                </ask:lineSketchStyleProps>
              </a:ext>
            </a:extLst>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GB" sz="1100" dirty="0">
                <a:latin typeface="Kristen ITC" panose="03050502040202030202" pitchFamily="66" charset="0"/>
              </a:rPr>
              <a:t>Prior Knowledge:</a:t>
            </a:r>
          </a:p>
          <a:p>
            <a:r>
              <a:rPr lang="en-GB" sz="1100" dirty="0">
                <a:latin typeface="Kristen ITC" panose="03050502040202030202" pitchFamily="66" charset="0"/>
              </a:rPr>
              <a:t>The Shabbat is the Holy Day. The Torah is the Holy Book.</a:t>
            </a:r>
          </a:p>
          <a:p>
            <a:r>
              <a:rPr lang="en-GB" sz="1100" dirty="0">
                <a:latin typeface="Kristen ITC" panose="03050502040202030202" pitchFamily="66" charset="0"/>
              </a:rPr>
              <a:t>Sabbath is a day of religious observance and abstinence from work – Jewish people observe from Friday evening to Saturday evening.   </a:t>
            </a:r>
          </a:p>
        </p:txBody>
      </p:sp>
      <p:graphicFrame>
        <p:nvGraphicFramePr>
          <p:cNvPr id="8" name="Table 8">
            <a:extLst>
              <a:ext uri="{FF2B5EF4-FFF2-40B4-BE49-F238E27FC236}">
                <a16:creationId xmlns:a16="http://schemas.microsoft.com/office/drawing/2014/main" id="{53CE90E4-30B0-4765-AFBB-189BDB8CFB9F}"/>
              </a:ext>
            </a:extLst>
          </p:cNvPr>
          <p:cNvGraphicFramePr>
            <a:graphicFrameLocks noGrp="1"/>
          </p:cNvGraphicFramePr>
          <p:nvPr>
            <p:extLst>
              <p:ext uri="{D42A27DB-BD31-4B8C-83A1-F6EECF244321}">
                <p14:modId xmlns:p14="http://schemas.microsoft.com/office/powerpoint/2010/main" val="3294014109"/>
              </p:ext>
            </p:extLst>
          </p:nvPr>
        </p:nvGraphicFramePr>
        <p:xfrm>
          <a:off x="384810" y="7955280"/>
          <a:ext cx="6088380" cy="1676400"/>
        </p:xfrm>
        <a:graphic>
          <a:graphicData uri="http://schemas.openxmlformats.org/drawingml/2006/table">
            <a:tbl>
              <a:tblPr firstRow="1" bandRow="1">
                <a:tableStyleId>{5C22544A-7EE6-4342-B048-85BDC9FD1C3A}</a:tableStyleId>
              </a:tblPr>
              <a:tblGrid>
                <a:gridCol w="1522095">
                  <a:extLst>
                    <a:ext uri="{9D8B030D-6E8A-4147-A177-3AD203B41FA5}">
                      <a16:colId xmlns:a16="http://schemas.microsoft.com/office/drawing/2014/main" val="526355100"/>
                    </a:ext>
                  </a:extLst>
                </a:gridCol>
                <a:gridCol w="1522095">
                  <a:extLst>
                    <a:ext uri="{9D8B030D-6E8A-4147-A177-3AD203B41FA5}">
                      <a16:colId xmlns:a16="http://schemas.microsoft.com/office/drawing/2014/main" val="3933996223"/>
                    </a:ext>
                  </a:extLst>
                </a:gridCol>
                <a:gridCol w="1522095">
                  <a:extLst>
                    <a:ext uri="{9D8B030D-6E8A-4147-A177-3AD203B41FA5}">
                      <a16:colId xmlns:a16="http://schemas.microsoft.com/office/drawing/2014/main" val="2818006446"/>
                    </a:ext>
                  </a:extLst>
                </a:gridCol>
                <a:gridCol w="1522095">
                  <a:extLst>
                    <a:ext uri="{9D8B030D-6E8A-4147-A177-3AD203B41FA5}">
                      <a16:colId xmlns:a16="http://schemas.microsoft.com/office/drawing/2014/main" val="1735614864"/>
                    </a:ext>
                  </a:extLst>
                </a:gridCol>
              </a:tblGrid>
              <a:tr h="419100">
                <a:tc gridSpan="4">
                  <a:txBody>
                    <a:bodyPr/>
                    <a:lstStyle/>
                    <a:p>
                      <a:pPr algn="ctr"/>
                      <a:r>
                        <a:rPr lang="en-GB" sz="2000" dirty="0">
                          <a:solidFill>
                            <a:schemeClr val="tx1"/>
                          </a:solidFill>
                          <a:latin typeface="Kristen ITC" panose="03050502040202030202" pitchFamily="66" charset="0"/>
                        </a:rPr>
                        <a:t>Key Vocabulary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20235195"/>
                  </a:ext>
                </a:extLst>
              </a:tr>
              <a:tr h="419100">
                <a:tc>
                  <a:txBody>
                    <a:bodyPr/>
                    <a:lstStyle/>
                    <a:p>
                      <a:pPr algn="ctr"/>
                      <a:endParaRPr lang="en-GB" sz="2000" dirty="0">
                        <a:solidFill>
                          <a:schemeClr val="tx1"/>
                        </a:solidFill>
                        <a:latin typeface="Kristen ITC" panose="03050502040202030202"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a:solidFill>
                          <a:schemeClr val="tx1"/>
                        </a:solidFill>
                        <a:latin typeface="Kristen ITC" panose="03050502040202030202"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a:solidFill>
                          <a:schemeClr val="tx1"/>
                        </a:solidFill>
                        <a:latin typeface="Kristen ITC" panose="03050502040202030202"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a:solidFill>
                          <a:schemeClr val="tx1"/>
                        </a:solidFill>
                        <a:latin typeface="Kristen ITC" panose="03050502040202030202"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7336648"/>
                  </a:ext>
                </a:extLst>
              </a:tr>
              <a:tr h="419100">
                <a:tc>
                  <a:txBody>
                    <a:bodyPr/>
                    <a:lstStyle/>
                    <a:p>
                      <a:pPr algn="ctr"/>
                      <a:endParaRPr lang="en-GB" sz="2000">
                        <a:solidFill>
                          <a:schemeClr val="tx1"/>
                        </a:solidFill>
                        <a:latin typeface="Kristen ITC" panose="03050502040202030202"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a:solidFill>
                          <a:schemeClr val="tx1"/>
                        </a:solidFill>
                        <a:latin typeface="Kristen ITC" panose="03050502040202030202"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a:solidFill>
                          <a:schemeClr val="tx1"/>
                        </a:solidFill>
                        <a:latin typeface="Kristen ITC" panose="03050502040202030202"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dirty="0">
                        <a:solidFill>
                          <a:schemeClr val="tx1"/>
                        </a:solidFill>
                        <a:latin typeface="Kristen ITC" panose="03050502040202030202"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3133899"/>
                  </a:ext>
                </a:extLst>
              </a:tr>
              <a:tr h="419100">
                <a:tc>
                  <a:txBody>
                    <a:bodyPr/>
                    <a:lstStyle/>
                    <a:p>
                      <a:pPr algn="ctr"/>
                      <a:endParaRPr lang="en-GB" sz="2000">
                        <a:solidFill>
                          <a:schemeClr val="tx1"/>
                        </a:solidFill>
                        <a:latin typeface="Kristen ITC" panose="03050502040202030202"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a:solidFill>
                          <a:schemeClr val="tx1"/>
                        </a:solidFill>
                        <a:latin typeface="Kristen ITC" panose="03050502040202030202"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a:solidFill>
                          <a:schemeClr val="tx1"/>
                        </a:solidFill>
                        <a:latin typeface="Kristen ITC" panose="03050502040202030202"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dirty="0">
                        <a:solidFill>
                          <a:schemeClr val="tx1"/>
                        </a:solidFill>
                        <a:latin typeface="Kristen ITC" panose="03050502040202030202"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28254139"/>
                  </a:ext>
                </a:extLst>
              </a:tr>
            </a:tbl>
          </a:graphicData>
        </a:graphic>
      </p:graphicFrame>
      <p:sp>
        <p:nvSpPr>
          <p:cNvPr id="9" name="Rectangle 8">
            <a:extLst>
              <a:ext uri="{FF2B5EF4-FFF2-40B4-BE49-F238E27FC236}">
                <a16:creationId xmlns:a16="http://schemas.microsoft.com/office/drawing/2014/main" id="{0657473A-5074-4FC1-A948-D7CF7D849DA3}"/>
              </a:ext>
            </a:extLst>
          </p:cNvPr>
          <p:cNvSpPr/>
          <p:nvPr/>
        </p:nvSpPr>
        <p:spPr>
          <a:xfrm>
            <a:off x="2720314" y="7493615"/>
            <a:ext cx="1417376" cy="461665"/>
          </a:xfrm>
          <a:prstGeom prst="rect">
            <a:avLst/>
          </a:prstGeom>
          <a:noFill/>
        </p:spPr>
        <p:txBody>
          <a:bodyPr wrap="none" lIns="91440" tIns="45720" rIns="91440" bIns="45720">
            <a:spAutoFit/>
          </a:bodyPr>
          <a:lstStyle/>
          <a:p>
            <a:pPr algn="ctr"/>
            <a:r>
              <a:rPr lang="en-US" sz="2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Kristen ITC" panose="03050502040202030202" pitchFamily="66" charset="0"/>
              </a:rPr>
              <a:t>Judaism</a:t>
            </a:r>
          </a:p>
        </p:txBody>
      </p:sp>
      <p:graphicFrame>
        <p:nvGraphicFramePr>
          <p:cNvPr id="11" name="Table 11">
            <a:extLst>
              <a:ext uri="{FF2B5EF4-FFF2-40B4-BE49-F238E27FC236}">
                <a16:creationId xmlns:a16="http://schemas.microsoft.com/office/drawing/2014/main" id="{7DD1A82B-D197-43C1-8BF6-AD276742C1D9}"/>
              </a:ext>
            </a:extLst>
          </p:cNvPr>
          <p:cNvGraphicFramePr>
            <a:graphicFrameLocks noGrp="1"/>
          </p:cNvGraphicFramePr>
          <p:nvPr>
            <p:extLst>
              <p:ext uri="{D42A27DB-BD31-4B8C-83A1-F6EECF244321}">
                <p14:modId xmlns:p14="http://schemas.microsoft.com/office/powerpoint/2010/main" val="3968497456"/>
              </p:ext>
            </p:extLst>
          </p:nvPr>
        </p:nvGraphicFramePr>
        <p:xfrm>
          <a:off x="384810" y="2554638"/>
          <a:ext cx="6088380" cy="3078480"/>
        </p:xfrm>
        <a:graphic>
          <a:graphicData uri="http://schemas.openxmlformats.org/drawingml/2006/table">
            <a:tbl>
              <a:tblPr firstRow="1" bandRow="1">
                <a:tableStyleId>{5C22544A-7EE6-4342-B048-85BDC9FD1C3A}</a:tableStyleId>
              </a:tblPr>
              <a:tblGrid>
                <a:gridCol w="1577805">
                  <a:extLst>
                    <a:ext uri="{9D8B030D-6E8A-4147-A177-3AD203B41FA5}">
                      <a16:colId xmlns:a16="http://schemas.microsoft.com/office/drawing/2014/main" val="2648986093"/>
                    </a:ext>
                  </a:extLst>
                </a:gridCol>
                <a:gridCol w="1906858">
                  <a:extLst>
                    <a:ext uri="{9D8B030D-6E8A-4147-A177-3AD203B41FA5}">
                      <a16:colId xmlns:a16="http://schemas.microsoft.com/office/drawing/2014/main" val="1874775602"/>
                    </a:ext>
                  </a:extLst>
                </a:gridCol>
                <a:gridCol w="2603717">
                  <a:extLst>
                    <a:ext uri="{9D8B030D-6E8A-4147-A177-3AD203B41FA5}">
                      <a16:colId xmlns:a16="http://schemas.microsoft.com/office/drawing/2014/main" val="4158515647"/>
                    </a:ext>
                  </a:extLst>
                </a:gridCol>
              </a:tblGrid>
              <a:tr h="228655">
                <a:tc>
                  <a:txBody>
                    <a:bodyPr/>
                    <a:lstStyle/>
                    <a:p>
                      <a:pPr algn="ctr"/>
                      <a:r>
                        <a:rPr lang="en-GB" sz="1000" dirty="0">
                          <a:latin typeface="Kristen ITC" panose="03050502040202030202" pitchFamily="66" charset="0"/>
                        </a:rPr>
                        <a:t>Life lessons</a:t>
                      </a:r>
                    </a:p>
                  </a:txBody>
                  <a:tcPr/>
                </a:tc>
                <a:tc>
                  <a:txBody>
                    <a:bodyPr/>
                    <a:lstStyle/>
                    <a:p>
                      <a:pPr algn="ctr"/>
                      <a:r>
                        <a:rPr lang="en-GB" sz="1000" dirty="0">
                          <a:latin typeface="Kristen ITC" panose="03050502040202030202" pitchFamily="66" charset="0"/>
                        </a:rPr>
                        <a:t>The Torah </a:t>
                      </a:r>
                    </a:p>
                  </a:txBody>
                  <a:tcPr/>
                </a:tc>
                <a:tc>
                  <a:txBody>
                    <a:bodyPr/>
                    <a:lstStyle/>
                    <a:p>
                      <a:pPr algn="ctr"/>
                      <a:r>
                        <a:rPr lang="en-GB" sz="1000" dirty="0">
                          <a:latin typeface="Kristen ITC" panose="03050502040202030202" pitchFamily="66" charset="0"/>
                        </a:rPr>
                        <a:t>Worship</a:t>
                      </a:r>
                    </a:p>
                  </a:txBody>
                  <a:tcPr/>
                </a:tc>
                <a:extLst>
                  <a:ext uri="{0D108BD9-81ED-4DB2-BD59-A6C34878D82A}">
                    <a16:rowId xmlns:a16="http://schemas.microsoft.com/office/drawing/2014/main" val="2460265720"/>
                  </a:ext>
                </a:extLst>
              </a:tr>
              <a:tr h="415499">
                <a:tc>
                  <a:txBody>
                    <a:bodyPr/>
                    <a:lstStyle/>
                    <a:p>
                      <a:pPr marL="285750" indent="-285750" algn="l">
                        <a:buFont typeface="Arial" panose="020B0604020202020204" pitchFamily="34" charset="0"/>
                        <a:buChar char="•"/>
                      </a:pPr>
                      <a:r>
                        <a:rPr lang="en-GB" sz="1000" dirty="0">
                          <a:latin typeface="Kristen ITC" panose="03050502040202030202" pitchFamily="66" charset="0"/>
                        </a:rPr>
                        <a:t>Stories from the Torah have lessons for Jews and help to guide them. </a:t>
                      </a:r>
                    </a:p>
                    <a:p>
                      <a:pPr marL="285750" indent="-285750" algn="l">
                        <a:buFont typeface="Arial" panose="020B0604020202020204" pitchFamily="34" charset="0"/>
                        <a:buChar char="•"/>
                      </a:pPr>
                      <a:r>
                        <a:rPr lang="en-GB" sz="1000" dirty="0">
                          <a:latin typeface="Kristen ITC" panose="03050502040202030202" pitchFamily="66" charset="0"/>
                        </a:rPr>
                        <a:t>The Torah is the foundation of how to live as people of God. </a:t>
                      </a:r>
                    </a:p>
                    <a:p>
                      <a:pPr marL="285750" indent="-285750" algn="l">
                        <a:buFont typeface="Arial" panose="020B0604020202020204" pitchFamily="34" charset="0"/>
                        <a:buChar char="•"/>
                      </a:pPr>
                      <a:r>
                        <a:rPr lang="en-GB" sz="1000" dirty="0">
                          <a:latin typeface="Kristen ITC" panose="03050502040202030202" pitchFamily="66" charset="0"/>
                        </a:rPr>
                        <a:t>The stories in the Torah teach Jews how to be obedient to God.</a:t>
                      </a:r>
                    </a:p>
                    <a:p>
                      <a:pPr marL="285750" indent="-285750" algn="l">
                        <a:buFont typeface="Arial" panose="020B0604020202020204" pitchFamily="34" charset="0"/>
                        <a:buChar char="•"/>
                      </a:pPr>
                      <a:r>
                        <a:rPr lang="en-GB" sz="1000" dirty="0">
                          <a:latin typeface="Kristen ITC" panose="03050502040202030202" pitchFamily="66" charset="0"/>
                        </a:rPr>
                        <a:t>The story of Abraham teaches us to put faith in God.  </a:t>
                      </a:r>
                    </a:p>
                  </a:txBody>
                  <a:tcPr/>
                </a:tc>
                <a:tc>
                  <a:txBody>
                    <a:bodyPr/>
                    <a:lstStyle/>
                    <a:p>
                      <a:pPr marL="285750" indent="-285750" algn="l">
                        <a:buFont typeface="Arial" panose="020B0604020202020204" pitchFamily="34" charset="0"/>
                        <a:buChar char="•"/>
                      </a:pPr>
                      <a:r>
                        <a:rPr lang="en-GB" sz="1000" dirty="0">
                          <a:latin typeface="Kristen ITC" panose="03050502040202030202" pitchFamily="66" charset="0"/>
                        </a:rPr>
                        <a:t>The Torah is the Jewish holy book. </a:t>
                      </a:r>
                    </a:p>
                    <a:p>
                      <a:pPr marL="285750" indent="-285750" algn="l">
                        <a:buFont typeface="Arial" panose="020B0604020202020204" pitchFamily="34" charset="0"/>
                        <a:buChar char="•"/>
                      </a:pPr>
                      <a:r>
                        <a:rPr lang="en-GB" sz="1000" dirty="0">
                          <a:latin typeface="Kristen ITC" panose="03050502040202030202" pitchFamily="66" charset="0"/>
                        </a:rPr>
                        <a:t>The Torah was given to Moses when God made a promise with the Jewish people. </a:t>
                      </a:r>
                    </a:p>
                    <a:p>
                      <a:pPr marL="285750" indent="-285750" algn="l">
                        <a:buFont typeface="Arial" panose="020B0604020202020204" pitchFamily="34" charset="0"/>
                        <a:buChar char="•"/>
                      </a:pPr>
                      <a:r>
                        <a:rPr lang="en-GB" sz="1000" dirty="0">
                          <a:latin typeface="Kristen ITC" panose="03050502040202030202" pitchFamily="66" charset="0"/>
                        </a:rPr>
                        <a:t>The Torah contains 613 rules that teach people how to live. </a:t>
                      </a:r>
                    </a:p>
                    <a:p>
                      <a:pPr marL="285750" indent="-285750" algn="l">
                        <a:buFont typeface="Arial" panose="020B0604020202020204" pitchFamily="34" charset="0"/>
                        <a:buChar char="•"/>
                      </a:pPr>
                      <a:r>
                        <a:rPr lang="en-GB" sz="1000" dirty="0">
                          <a:latin typeface="Kristen ITC" panose="03050502040202030202" pitchFamily="66" charset="0"/>
                        </a:rPr>
                        <a:t>Moses and Abraham are both prophets of Judaism and their stories are shared in the Torah.</a:t>
                      </a:r>
                    </a:p>
                    <a:p>
                      <a:pPr marL="285750" indent="-285750" algn="l">
                        <a:buFont typeface="Arial" panose="020B0604020202020204" pitchFamily="34" charset="0"/>
                        <a:buChar char="•"/>
                      </a:pPr>
                      <a:r>
                        <a:rPr lang="en-GB" sz="1000" dirty="0">
                          <a:latin typeface="Kristen ITC" panose="03050502040202030202" pitchFamily="66" charset="0"/>
                        </a:rPr>
                        <a:t>Jewish people learn from and study the Torah throughout their lives. </a:t>
                      </a:r>
                    </a:p>
                  </a:txBody>
                  <a:tcPr/>
                </a:tc>
                <a:tc>
                  <a:txBody>
                    <a:bodyPr/>
                    <a:lstStyle/>
                    <a:p>
                      <a:pPr marL="285750" indent="-285750" algn="l">
                        <a:buFont typeface="Arial" panose="020B0604020202020204" pitchFamily="34" charset="0"/>
                        <a:buChar char="•"/>
                      </a:pPr>
                      <a:r>
                        <a:rPr lang="en-GB" sz="1000" dirty="0">
                          <a:latin typeface="Kristen ITC" panose="03050502040202030202" pitchFamily="66" charset="0"/>
                        </a:rPr>
                        <a:t>Jewish people worship in the synagogue. The services are run by a Rabbi. </a:t>
                      </a:r>
                    </a:p>
                    <a:p>
                      <a:pPr marL="285750" indent="-285750" algn="l">
                        <a:buFont typeface="Arial" panose="020B0604020202020204" pitchFamily="34" charset="0"/>
                        <a:buChar char="•"/>
                      </a:pPr>
                      <a:r>
                        <a:rPr lang="en-GB" sz="1000" dirty="0">
                          <a:latin typeface="Kristen ITC" panose="03050502040202030202" pitchFamily="66" charset="0"/>
                        </a:rPr>
                        <a:t>Men and women sit separately during worship. </a:t>
                      </a:r>
                    </a:p>
                    <a:p>
                      <a:pPr marL="285750" indent="-285750" algn="l">
                        <a:buFont typeface="Arial" panose="020B0604020202020204" pitchFamily="34" charset="0"/>
                        <a:buChar char="•"/>
                      </a:pPr>
                      <a:r>
                        <a:rPr lang="en-GB" sz="1000" dirty="0">
                          <a:latin typeface="Kristen ITC" panose="03050502040202030202" pitchFamily="66" charset="0"/>
                        </a:rPr>
                        <a:t>Worship is important – it brings the community together. </a:t>
                      </a:r>
                    </a:p>
                    <a:p>
                      <a:pPr marL="285750" indent="-285750" algn="l">
                        <a:buFont typeface="Arial" panose="020B0604020202020204" pitchFamily="34" charset="0"/>
                        <a:buChar char="•"/>
                      </a:pPr>
                      <a:r>
                        <a:rPr lang="en-GB" sz="1000" dirty="0">
                          <a:latin typeface="Kristen ITC" panose="03050502040202030202" pitchFamily="66" charset="0"/>
                        </a:rPr>
                        <a:t>Attending the service gives Jews time to focus on God.</a:t>
                      </a:r>
                    </a:p>
                    <a:p>
                      <a:pPr marL="285750" indent="-285750" algn="l">
                        <a:buFont typeface="Arial" panose="020B0604020202020204" pitchFamily="34" charset="0"/>
                        <a:buChar char="•"/>
                      </a:pPr>
                      <a:r>
                        <a:rPr lang="en-GB" sz="1000" dirty="0">
                          <a:latin typeface="Kristen ITC" panose="03050502040202030202" pitchFamily="66" charset="0"/>
                        </a:rPr>
                        <a:t>Moral and religious teachings are passed to the people. </a:t>
                      </a:r>
                    </a:p>
                    <a:p>
                      <a:pPr marL="285750" indent="-285750" algn="l">
                        <a:buFont typeface="Arial" panose="020B0604020202020204" pitchFamily="34" charset="0"/>
                        <a:buChar char="•"/>
                      </a:pPr>
                      <a:r>
                        <a:rPr lang="en-GB" sz="1000" dirty="0">
                          <a:latin typeface="Kristen ITC" panose="03050502040202030202" pitchFamily="66" charset="0"/>
                        </a:rPr>
                        <a:t>Main features: Bimah, Ark and Yad. </a:t>
                      </a:r>
                    </a:p>
                    <a:p>
                      <a:pPr marL="285750" indent="-285750" algn="l">
                        <a:buFont typeface="Arial" panose="020B0604020202020204" pitchFamily="34" charset="0"/>
                        <a:buChar char="•"/>
                      </a:pPr>
                      <a:r>
                        <a:rPr lang="en-GB" sz="1000" dirty="0">
                          <a:latin typeface="Kristen ITC" panose="03050502040202030202" pitchFamily="66" charset="0"/>
                        </a:rPr>
                        <a:t>The home is often regarded as the most important place of worship and includes prayers, observing Shabbat &amp; Sabbath and studying the Torah. </a:t>
                      </a:r>
                    </a:p>
                  </a:txBody>
                  <a:tcPr/>
                </a:tc>
                <a:extLst>
                  <a:ext uri="{0D108BD9-81ED-4DB2-BD59-A6C34878D82A}">
                    <a16:rowId xmlns:a16="http://schemas.microsoft.com/office/drawing/2014/main" val="2452184336"/>
                  </a:ext>
                </a:extLst>
              </a:tr>
            </a:tbl>
          </a:graphicData>
        </a:graphic>
      </p:graphicFrame>
      <p:pic>
        <p:nvPicPr>
          <p:cNvPr id="4108" name="Picture 12" descr="Ner Tamid The Ark Menorah Bimah Torah Starter Activity - ppt video online  download">
            <a:extLst>
              <a:ext uri="{FF2B5EF4-FFF2-40B4-BE49-F238E27FC236}">
                <a16:creationId xmlns:a16="http://schemas.microsoft.com/office/drawing/2014/main" id="{53544F2A-710C-4D60-B0FD-9219988887D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9368" b="7543"/>
          <a:stretch/>
        </p:blipFill>
        <p:spPr bwMode="auto">
          <a:xfrm>
            <a:off x="363679" y="5715775"/>
            <a:ext cx="3624146" cy="1714839"/>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Torah - Wikipedia">
            <a:extLst>
              <a:ext uri="{FF2B5EF4-FFF2-40B4-BE49-F238E27FC236}">
                <a16:creationId xmlns:a16="http://schemas.microsoft.com/office/drawing/2014/main" id="{87BC3072-729E-4842-926E-6DA7C880AEA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6614" b="12096"/>
          <a:stretch/>
        </p:blipFill>
        <p:spPr bwMode="auto">
          <a:xfrm>
            <a:off x="4415146" y="5860954"/>
            <a:ext cx="1878372" cy="1569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127324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1DD0B0676FC8C4A893F0493BEA66081" ma:contentTypeVersion="16" ma:contentTypeDescription="Create a new document." ma:contentTypeScope="" ma:versionID="58713a6decfbdeee94511f2ff61aa38d">
  <xsd:schema xmlns:xsd="http://www.w3.org/2001/XMLSchema" xmlns:xs="http://www.w3.org/2001/XMLSchema" xmlns:p="http://schemas.microsoft.com/office/2006/metadata/properties" xmlns:ns2="e170927c-75ca-447c-86eb-5badc8e894e3" xmlns:ns3="d35e2643-871c-461a-bb62-ac28bdf3ac95" targetNamespace="http://schemas.microsoft.com/office/2006/metadata/properties" ma:root="true" ma:fieldsID="37ff91012f02571d2287bfb3addd71cd" ns2:_="" ns3:_="">
    <xsd:import namespace="e170927c-75ca-447c-86eb-5badc8e894e3"/>
    <xsd:import namespace="d35e2643-871c-461a-bb62-ac28bdf3ac9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70927c-75ca-447c-86eb-5badc8e894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e03970a-e55d-4629-b0e7-91e18418f62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35e2643-871c-461a-bb62-ac28bdf3ac9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c5cfd12-fccb-4168-8aef-7cdd5ede2296}" ma:internalName="TaxCatchAll" ma:showField="CatchAllData" ma:web="d35e2643-871c-461a-bb62-ac28bdf3ac9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35e2643-871c-461a-bb62-ac28bdf3ac95" xsi:nil="true"/>
    <lcf76f155ced4ddcb4097134ff3c332f xmlns="e170927c-75ca-447c-86eb-5badc8e894e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30C20A5-10ED-4BE3-8993-582DFA0D481F}">
  <ds:schemaRefs>
    <ds:schemaRef ds:uri="http://schemas.microsoft.com/sharepoint/v3/contenttype/forms"/>
  </ds:schemaRefs>
</ds:datastoreItem>
</file>

<file path=customXml/itemProps2.xml><?xml version="1.0" encoding="utf-8"?>
<ds:datastoreItem xmlns:ds="http://schemas.openxmlformats.org/officeDocument/2006/customXml" ds:itemID="{EAF3E50F-406A-4E4E-A014-FB3F1D76CD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70927c-75ca-447c-86eb-5badc8e894e3"/>
    <ds:schemaRef ds:uri="d35e2643-871c-461a-bb62-ac28bdf3ac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E57C5E1-A2D7-4D8B-B9CD-DDB0B839EA89}">
  <ds:schemaRefs>
    <ds:schemaRef ds:uri="http://purl.org/dc/dcmitype/"/>
    <ds:schemaRef ds:uri="http://purl.org/dc/terms/"/>
    <ds:schemaRef ds:uri="e170927c-75ca-447c-86eb-5badc8e894e3"/>
    <ds:schemaRef ds:uri="http://www.w3.org/XML/1998/namespace"/>
    <ds:schemaRef ds:uri="http://schemas.microsoft.com/office/2006/metadata/properties"/>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d35e2643-871c-461a-bb62-ac28bdf3ac95"/>
  </ds:schemaRefs>
</ds:datastoreItem>
</file>

<file path=docProps/app.xml><?xml version="1.0" encoding="utf-8"?>
<Properties xmlns="http://schemas.openxmlformats.org/officeDocument/2006/extended-properties" xmlns:vt="http://schemas.openxmlformats.org/officeDocument/2006/docPropsVTypes">
  <Template>Office Theme</Template>
  <TotalTime>378</TotalTime>
  <Words>1563</Words>
  <Application>Microsoft Office PowerPoint</Application>
  <PresentationFormat>A4 Paper (210x297 mm)</PresentationFormat>
  <Paragraphs>161</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Kristen ITC</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 Darroch</dc:creator>
  <cp:lastModifiedBy>Rachael Woosey</cp:lastModifiedBy>
  <cp:revision>6</cp:revision>
  <cp:lastPrinted>2023-01-11T14:22:37Z</cp:lastPrinted>
  <dcterms:created xsi:type="dcterms:W3CDTF">2022-11-18T09:35:48Z</dcterms:created>
  <dcterms:modified xsi:type="dcterms:W3CDTF">2023-02-19T15:01:58Z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0x01010031DD0B0676FC8C4A893F0493BEA66081</vt:lpwstr>
  </property>
  <property fmtid="{D5CDD505-2E9C-101B-9397-08002B2CF9AE}" pid="3" name="MediaServiceImageTags">
    <vt:lpwstr/>
  </property>
</Properties>
</file>