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30"/>
  </p:notesMasterIdLst>
  <p:handoutMasterIdLst>
    <p:handoutMasterId r:id="rId31"/>
  </p:handoutMasterIdLst>
  <p:sldIdLst>
    <p:sldId id="256" r:id="rId6"/>
    <p:sldId id="257" r:id="rId7"/>
    <p:sldId id="274" r:id="rId8"/>
    <p:sldId id="295" r:id="rId9"/>
    <p:sldId id="268" r:id="rId10"/>
    <p:sldId id="303" r:id="rId11"/>
    <p:sldId id="287" r:id="rId12"/>
    <p:sldId id="281" r:id="rId13"/>
    <p:sldId id="273" r:id="rId14"/>
    <p:sldId id="297" r:id="rId15"/>
    <p:sldId id="285" r:id="rId16"/>
    <p:sldId id="298" r:id="rId17"/>
    <p:sldId id="284" r:id="rId18"/>
    <p:sldId id="294" r:id="rId19"/>
    <p:sldId id="283" r:id="rId20"/>
    <p:sldId id="258" r:id="rId21"/>
    <p:sldId id="296" r:id="rId22"/>
    <p:sldId id="290" r:id="rId23"/>
    <p:sldId id="302" r:id="rId24"/>
    <p:sldId id="301" r:id="rId25"/>
    <p:sldId id="299" r:id="rId26"/>
    <p:sldId id="300" r:id="rId27"/>
    <p:sldId id="289" r:id="rId28"/>
    <p:sldId id="267" r:id="rId29"/>
  </p:sldIdLst>
  <p:sldSz cx="9144000" cy="6858000" type="screen4x3"/>
  <p:notesSz cx="6735763" cy="98663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66FF33"/>
    <a:srgbClr val="9B9B9B"/>
    <a:srgbClr val="FF0000"/>
    <a:srgbClr val="9900FF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F00C8-6D30-45AF-91BB-43B4DB3BBEF1}" v="2" dt="2025-06-25T13:15:30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Rimmer" userId="e26375d7-a0db-4f74-b1bb-408af667a5e8" providerId="ADAL" clId="{4F0F00C8-6D30-45AF-91BB-43B4DB3BBEF1}"/>
    <pc:docChg chg="undo custSel addSld delSld modSld">
      <pc:chgData name="Susan Rimmer" userId="e26375d7-a0db-4f74-b1bb-408af667a5e8" providerId="ADAL" clId="{4F0F00C8-6D30-45AF-91BB-43B4DB3BBEF1}" dt="2025-06-25T13:21:38.172" v="553" actId="20577"/>
      <pc:docMkLst>
        <pc:docMk/>
      </pc:docMkLst>
      <pc:sldChg chg="modSp mod">
        <pc:chgData name="Susan Rimmer" userId="e26375d7-a0db-4f74-b1bb-408af667a5e8" providerId="ADAL" clId="{4F0F00C8-6D30-45AF-91BB-43B4DB3BBEF1}" dt="2025-06-25T13:09:18.444" v="11" actId="6549"/>
        <pc:sldMkLst>
          <pc:docMk/>
          <pc:sldMk cId="0" sldId="290"/>
        </pc:sldMkLst>
        <pc:spChg chg="mod">
          <ac:chgData name="Susan Rimmer" userId="e26375d7-a0db-4f74-b1bb-408af667a5e8" providerId="ADAL" clId="{4F0F00C8-6D30-45AF-91BB-43B4DB3BBEF1}" dt="2025-06-25T13:09:18.444" v="11" actId="6549"/>
          <ac:spMkLst>
            <pc:docMk/>
            <pc:sldMk cId="0" sldId="290"/>
            <ac:spMk id="19458" creationId="{21D3BFBE-E7D6-085F-1E59-72F8308702F8}"/>
          </ac:spMkLst>
        </pc:spChg>
      </pc:sldChg>
      <pc:sldChg chg="addSp delSp modSp add mod">
        <pc:chgData name="Susan Rimmer" userId="e26375d7-a0db-4f74-b1bb-408af667a5e8" providerId="ADAL" clId="{4F0F00C8-6D30-45AF-91BB-43B4DB3BBEF1}" dt="2025-06-25T13:13:36.371" v="214" actId="20577"/>
        <pc:sldMkLst>
          <pc:docMk/>
          <pc:sldMk cId="1202768861" sldId="302"/>
        </pc:sldMkLst>
        <pc:spChg chg="add del mod">
          <ac:chgData name="Susan Rimmer" userId="e26375d7-a0db-4f74-b1bb-408af667a5e8" providerId="ADAL" clId="{4F0F00C8-6D30-45AF-91BB-43B4DB3BBEF1}" dt="2025-06-25T13:09:00.963" v="6" actId="21"/>
          <ac:spMkLst>
            <pc:docMk/>
            <pc:sldMk cId="1202768861" sldId="302"/>
            <ac:spMk id="3" creationId="{0D461190-CDB9-C7E4-BA7C-061985E474BE}"/>
          </ac:spMkLst>
        </pc:spChg>
        <pc:spChg chg="mod">
          <ac:chgData name="Susan Rimmer" userId="e26375d7-a0db-4f74-b1bb-408af667a5e8" providerId="ADAL" clId="{4F0F00C8-6D30-45AF-91BB-43B4DB3BBEF1}" dt="2025-06-25T13:13:36.371" v="214" actId="20577"/>
          <ac:spMkLst>
            <pc:docMk/>
            <pc:sldMk cId="1202768861" sldId="302"/>
            <ac:spMk id="19458" creationId="{EF334186-1DAA-33A0-12E1-9061F2197B75}"/>
          </ac:spMkLst>
        </pc:spChg>
        <pc:picChg chg="add mod">
          <ac:chgData name="Susan Rimmer" userId="e26375d7-a0db-4f74-b1bb-408af667a5e8" providerId="ADAL" clId="{4F0F00C8-6D30-45AF-91BB-43B4DB3BBEF1}" dt="2025-06-25T13:12:03.512" v="75" actId="1076"/>
          <ac:picMkLst>
            <pc:docMk/>
            <pc:sldMk cId="1202768861" sldId="302"/>
            <ac:picMk id="7" creationId="{E2613A6D-BA88-DE1C-3C1B-93CD9C5CABF4}"/>
          </ac:picMkLst>
        </pc:picChg>
      </pc:sldChg>
      <pc:sldChg chg="new del">
        <pc:chgData name="Susan Rimmer" userId="e26375d7-a0db-4f74-b1bb-408af667a5e8" providerId="ADAL" clId="{4F0F00C8-6D30-45AF-91BB-43B4DB3BBEF1}" dt="2025-06-25T13:14:00.853" v="216" actId="680"/>
        <pc:sldMkLst>
          <pc:docMk/>
          <pc:sldMk cId="1353137136" sldId="303"/>
        </pc:sldMkLst>
      </pc:sldChg>
      <pc:sldChg chg="addSp delSp modSp add mod">
        <pc:chgData name="Susan Rimmer" userId="e26375d7-a0db-4f74-b1bb-408af667a5e8" providerId="ADAL" clId="{4F0F00C8-6D30-45AF-91BB-43B4DB3BBEF1}" dt="2025-06-25T13:21:38.172" v="553" actId="20577"/>
        <pc:sldMkLst>
          <pc:docMk/>
          <pc:sldMk cId="2114185266" sldId="303"/>
        </pc:sldMkLst>
        <pc:spChg chg="del mod topLvl">
          <ac:chgData name="Susan Rimmer" userId="e26375d7-a0db-4f74-b1bb-408af667a5e8" providerId="ADAL" clId="{4F0F00C8-6D30-45AF-91BB-43B4DB3BBEF1}" dt="2025-06-25T13:14:17.471" v="220" actId="478"/>
          <ac:spMkLst>
            <pc:docMk/>
            <pc:sldMk cId="2114185266" sldId="303"/>
            <ac:spMk id="2" creationId="{36B670D9-9417-C6C5-2A09-E4CBC9CD6ED1}"/>
          </ac:spMkLst>
        </pc:spChg>
        <pc:spChg chg="mod topLvl">
          <ac:chgData name="Susan Rimmer" userId="e26375d7-a0db-4f74-b1bb-408af667a5e8" providerId="ADAL" clId="{4F0F00C8-6D30-45AF-91BB-43B4DB3BBEF1}" dt="2025-06-25T13:15:04.467" v="240" actId="21"/>
          <ac:spMkLst>
            <pc:docMk/>
            <pc:sldMk cId="2114185266" sldId="303"/>
            <ac:spMk id="3" creationId="{8CC3CFD9-0F31-C5B0-961F-8CDDEDBE8724}"/>
          </ac:spMkLst>
        </pc:spChg>
        <pc:spChg chg="del mod topLvl">
          <ac:chgData name="Susan Rimmer" userId="e26375d7-a0db-4f74-b1bb-408af667a5e8" providerId="ADAL" clId="{4F0F00C8-6D30-45AF-91BB-43B4DB3BBEF1}" dt="2025-06-25T13:15:04.467" v="240" actId="21"/>
          <ac:spMkLst>
            <pc:docMk/>
            <pc:sldMk cId="2114185266" sldId="303"/>
            <ac:spMk id="4" creationId="{58CE24FB-2FFD-08C5-A030-487758804732}"/>
          </ac:spMkLst>
        </pc:spChg>
        <pc:spChg chg="mod">
          <ac:chgData name="Susan Rimmer" userId="e26375d7-a0db-4f74-b1bb-408af667a5e8" providerId="ADAL" clId="{4F0F00C8-6D30-45AF-91BB-43B4DB3BBEF1}" dt="2025-06-25T13:14:27.122" v="223" actId="6549"/>
          <ac:spMkLst>
            <pc:docMk/>
            <pc:sldMk cId="2114185266" sldId="303"/>
            <ac:spMk id="5" creationId="{E4C0255D-7AAC-47B4-E6F0-6F623E324013}"/>
          </ac:spMkLst>
        </pc:spChg>
        <pc:spChg chg="mod">
          <ac:chgData name="Susan Rimmer" userId="e26375d7-a0db-4f74-b1bb-408af667a5e8" providerId="ADAL" clId="{4F0F00C8-6D30-45AF-91BB-43B4DB3BBEF1}" dt="2025-06-25T13:14:24.314" v="222" actId="6549"/>
          <ac:spMkLst>
            <pc:docMk/>
            <pc:sldMk cId="2114185266" sldId="303"/>
            <ac:spMk id="6" creationId="{771411B5-CC4B-A111-BB3E-4ADC37F8DDB6}"/>
          </ac:spMkLst>
        </pc:spChg>
        <pc:spChg chg="add mod">
          <ac:chgData name="Susan Rimmer" userId="e26375d7-a0db-4f74-b1bb-408af667a5e8" providerId="ADAL" clId="{4F0F00C8-6D30-45AF-91BB-43B4DB3BBEF1}" dt="2025-06-25T13:21:38.172" v="553" actId="20577"/>
          <ac:spMkLst>
            <pc:docMk/>
            <pc:sldMk cId="2114185266" sldId="303"/>
            <ac:spMk id="10" creationId="{6976BAE6-55D9-93E5-1CE6-9438CA473481}"/>
          </ac:spMkLst>
        </pc:spChg>
        <pc:spChg chg="mod topLvl">
          <ac:chgData name="Susan Rimmer" userId="e26375d7-a0db-4f74-b1bb-408af667a5e8" providerId="ADAL" clId="{4F0F00C8-6D30-45AF-91BB-43B4DB3BBEF1}" dt="2025-06-25T13:14:17.471" v="220" actId="478"/>
          <ac:spMkLst>
            <pc:docMk/>
            <pc:sldMk cId="2114185266" sldId="303"/>
            <ac:spMk id="12" creationId="{6C734DD5-0225-A491-48B9-18A6A12AF2F2}"/>
          </ac:spMkLst>
        </pc:spChg>
        <pc:grpChg chg="del">
          <ac:chgData name="Susan Rimmer" userId="e26375d7-a0db-4f74-b1bb-408af667a5e8" providerId="ADAL" clId="{4F0F00C8-6D30-45AF-91BB-43B4DB3BBEF1}" dt="2025-06-25T13:14:17.471" v="220" actId="478"/>
          <ac:grpSpMkLst>
            <pc:docMk/>
            <pc:sldMk cId="2114185266" sldId="303"/>
            <ac:grpSpMk id="7" creationId="{417F5214-5A09-CB94-8660-2800C3B31E00}"/>
          </ac:grpSpMkLst>
        </pc:grpChg>
        <pc:grpChg chg="del mod">
          <ac:chgData name="Susan Rimmer" userId="e26375d7-a0db-4f74-b1bb-408af667a5e8" providerId="ADAL" clId="{4F0F00C8-6D30-45AF-91BB-43B4DB3BBEF1}" dt="2025-06-25T13:15:04.467" v="240" actId="21"/>
          <ac:grpSpMkLst>
            <pc:docMk/>
            <pc:sldMk cId="2114185266" sldId="303"/>
            <ac:grpSpMk id="8" creationId="{B3680127-1D07-A1B6-172A-183B9A72F49F}"/>
          </ac:grpSpMkLst>
        </pc:grpChg>
      </pc:sldChg>
    </pc:docChg>
  </pc:docChgLst>
  <pc:docChgLst>
    <pc:chgData name="Bernadette Malone" userId="a6861d82-fc78-4d67-935e-1871245257d5" providerId="ADAL" clId="{324D9B0D-456F-4B31-9F09-5B4BACE1DE06}"/>
    <pc:docChg chg="modSld modNotesMaster modHandout">
      <pc:chgData name="Bernadette Malone" userId="a6861d82-fc78-4d67-935e-1871245257d5" providerId="ADAL" clId="{324D9B0D-456F-4B31-9F09-5B4BACE1DE06}" dt="2024-06-24T07:42:18.859" v="0"/>
      <pc:docMkLst>
        <pc:docMk/>
      </pc:docMkLst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0" sldId="257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0" sldId="258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0" sldId="268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0" sldId="289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0" sldId="290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3427172872" sldId="296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3086190238" sldId="299"/>
        </pc:sldMkLst>
      </pc:sldChg>
      <pc:sldChg chg="modNotes">
        <pc:chgData name="Bernadette Malone" userId="a6861d82-fc78-4d67-935e-1871245257d5" providerId="ADAL" clId="{324D9B0D-456F-4B31-9F09-5B4BACE1DE06}" dt="2024-06-24T07:42:18.859" v="0"/>
        <pc:sldMkLst>
          <pc:docMk/>
          <pc:sldMk cId="3493733213" sldId="300"/>
        </pc:sldMkLst>
      </pc:sldChg>
    </pc:docChg>
  </pc:docChgLst>
  <pc:docChgLst>
    <pc:chgData name="Karen Caisley-Scott" userId="aa61d813-697b-4b4f-af41-4d1e6663057c" providerId="ADAL" clId="{312CF451-EB17-42EA-9BC9-8A39C86A6C09}"/>
    <pc:docChg chg="custSel delSld modSld sldOrd">
      <pc:chgData name="Karen Caisley-Scott" userId="aa61d813-697b-4b4f-af41-4d1e6663057c" providerId="ADAL" clId="{312CF451-EB17-42EA-9BC9-8A39C86A6C09}" dt="2024-06-14T11:31:52.089" v="86" actId="47"/>
      <pc:docMkLst>
        <pc:docMk/>
      </pc:docMkLst>
      <pc:sldChg chg="modSp mod">
        <pc:chgData name="Karen Caisley-Scott" userId="aa61d813-697b-4b4f-af41-4d1e6663057c" providerId="ADAL" clId="{312CF451-EB17-42EA-9BC9-8A39C86A6C09}" dt="2024-06-11T15:23:22.382" v="46" actId="20577"/>
        <pc:sldMkLst>
          <pc:docMk/>
          <pc:sldMk cId="0" sldId="257"/>
        </pc:sldMkLst>
      </pc:sldChg>
      <pc:sldChg chg="modSp mod">
        <pc:chgData name="Karen Caisley-Scott" userId="aa61d813-697b-4b4f-af41-4d1e6663057c" providerId="ADAL" clId="{312CF451-EB17-42EA-9BC9-8A39C86A6C09}" dt="2024-06-11T14:46:58.115" v="41" actId="20577"/>
        <pc:sldMkLst>
          <pc:docMk/>
          <pc:sldMk cId="0" sldId="273"/>
        </pc:sldMkLst>
      </pc:sldChg>
      <pc:sldChg chg="modSp mod">
        <pc:chgData name="Karen Caisley-Scott" userId="aa61d813-697b-4b4f-af41-4d1e6663057c" providerId="ADAL" clId="{312CF451-EB17-42EA-9BC9-8A39C86A6C09}" dt="2024-06-11T14:47:18.841" v="44" actId="255"/>
        <pc:sldMkLst>
          <pc:docMk/>
          <pc:sldMk cId="0" sldId="281"/>
        </pc:sldMkLst>
      </pc:sldChg>
      <pc:sldChg chg="modSp mod">
        <pc:chgData name="Karen Caisley-Scott" userId="aa61d813-697b-4b4f-af41-4d1e6663057c" providerId="ADAL" clId="{312CF451-EB17-42EA-9BC9-8A39C86A6C09}" dt="2024-06-14T11:27:52.057" v="83" actId="20577"/>
        <pc:sldMkLst>
          <pc:docMk/>
          <pc:sldMk cId="0" sldId="284"/>
        </pc:sldMkLst>
      </pc:sldChg>
      <pc:sldChg chg="ord">
        <pc:chgData name="Karen Caisley-Scott" userId="aa61d813-697b-4b4f-af41-4d1e6663057c" providerId="ADAL" clId="{312CF451-EB17-42EA-9BC9-8A39C86A6C09}" dt="2024-06-11T13:53:15.587" v="6"/>
        <pc:sldMkLst>
          <pc:docMk/>
          <pc:sldMk cId="0" sldId="287"/>
        </pc:sldMkLst>
      </pc:sldChg>
      <pc:sldChg chg="delSp del mod">
        <pc:chgData name="Karen Caisley-Scott" userId="aa61d813-697b-4b4f-af41-4d1e6663057c" providerId="ADAL" clId="{312CF451-EB17-42EA-9BC9-8A39C86A6C09}" dt="2024-06-14T11:31:52.089" v="86" actId="47"/>
        <pc:sldMkLst>
          <pc:docMk/>
          <pc:sldMk cId="84817593" sldId="292"/>
        </pc:sldMkLst>
      </pc:sldChg>
      <pc:sldChg chg="modSp mod">
        <pc:chgData name="Karen Caisley-Scott" userId="aa61d813-697b-4b4f-af41-4d1e6663057c" providerId="ADAL" clId="{312CF451-EB17-42EA-9BC9-8A39C86A6C09}" dt="2024-06-14T11:30:21.767" v="84" actId="1076"/>
        <pc:sldMkLst>
          <pc:docMk/>
          <pc:sldMk cId="166573116" sldId="294"/>
        </pc:sldMkLst>
      </pc:sldChg>
      <pc:sldChg chg="modSp mod">
        <pc:chgData name="Karen Caisley-Scott" userId="aa61d813-697b-4b4f-af41-4d1e6663057c" providerId="ADAL" clId="{312CF451-EB17-42EA-9BC9-8A39C86A6C09}" dt="2024-06-11T14:43:51.810" v="18" actId="1076"/>
        <pc:sldMkLst>
          <pc:docMk/>
          <pc:sldMk cId="4277439356" sldId="295"/>
        </pc:sldMkLst>
      </pc:sldChg>
    </pc:docChg>
  </pc:docChgLst>
  <pc:docChgLst>
    <pc:chgData name="Kim Griffin" userId="a20a7667-4c3c-4d89-aa2d-4460b59a1d7e" providerId="ADAL" clId="{4F015264-4C32-4A84-86A0-9D9836737819}"/>
    <pc:docChg chg="undo custSel addSld modSld">
      <pc:chgData name="Kim Griffin" userId="a20a7667-4c3c-4d89-aa2d-4460b59a1d7e" providerId="ADAL" clId="{4F015264-4C32-4A84-86A0-9D9836737819}" dt="2025-06-20T15:08:42.757" v="448" actId="20577"/>
      <pc:docMkLst>
        <pc:docMk/>
      </pc:docMkLst>
      <pc:sldChg chg="modSp mod modNotesTx">
        <pc:chgData name="Kim Griffin" userId="a20a7667-4c3c-4d89-aa2d-4460b59a1d7e" providerId="ADAL" clId="{4F015264-4C32-4A84-86A0-9D9836737819}" dt="2025-06-20T15:01:53.652" v="344" actId="20577"/>
        <pc:sldMkLst>
          <pc:docMk/>
          <pc:sldMk cId="0" sldId="257"/>
        </pc:sldMkLst>
        <pc:spChg chg="mod">
          <ac:chgData name="Kim Griffin" userId="a20a7667-4c3c-4d89-aa2d-4460b59a1d7e" providerId="ADAL" clId="{4F015264-4C32-4A84-86A0-9D9836737819}" dt="2025-06-16T14:58:08.400" v="1" actId="20577"/>
          <ac:spMkLst>
            <pc:docMk/>
            <pc:sldMk cId="0" sldId="257"/>
            <ac:spMk id="5122" creationId="{7B878012-16BD-BA05-EAF5-DFAAE2FB6C56}"/>
          </ac:spMkLst>
        </pc:spChg>
      </pc:sldChg>
      <pc:sldChg chg="modNotesTx">
        <pc:chgData name="Kim Griffin" userId="a20a7667-4c3c-4d89-aa2d-4460b59a1d7e" providerId="ADAL" clId="{4F015264-4C32-4A84-86A0-9D9836737819}" dt="2025-06-20T15:07:32.809" v="403" actId="20577"/>
        <pc:sldMkLst>
          <pc:docMk/>
          <pc:sldMk cId="0" sldId="258"/>
        </pc:sldMkLst>
      </pc:sldChg>
      <pc:sldChg chg="modNotesTx">
        <pc:chgData name="Kim Griffin" userId="a20a7667-4c3c-4d89-aa2d-4460b59a1d7e" providerId="ADAL" clId="{4F015264-4C32-4A84-86A0-9D9836737819}" dt="2025-06-20T15:02:31.539" v="360" actId="20577"/>
        <pc:sldMkLst>
          <pc:docMk/>
          <pc:sldMk cId="0" sldId="268"/>
        </pc:sldMkLst>
      </pc:sldChg>
      <pc:sldChg chg="modSp mod modNotesTx">
        <pc:chgData name="Kim Griffin" userId="a20a7667-4c3c-4d89-aa2d-4460b59a1d7e" providerId="ADAL" clId="{4F015264-4C32-4A84-86A0-9D9836737819}" dt="2025-06-20T15:04:04.829" v="374" actId="20577"/>
        <pc:sldMkLst>
          <pc:docMk/>
          <pc:sldMk cId="0" sldId="273"/>
        </pc:sldMkLst>
        <pc:spChg chg="mod">
          <ac:chgData name="Kim Griffin" userId="a20a7667-4c3c-4d89-aa2d-4460b59a1d7e" providerId="ADAL" clId="{4F015264-4C32-4A84-86A0-9D9836737819}" dt="2025-06-16T15:00:30.504" v="48" actId="20577"/>
          <ac:spMkLst>
            <pc:docMk/>
            <pc:sldMk cId="0" sldId="273"/>
            <ac:spMk id="7175" creationId="{F5A2EEDA-D58D-B5E1-BC42-57D56814FF0A}"/>
          </ac:spMkLst>
        </pc:spChg>
      </pc:sldChg>
      <pc:sldChg chg="modNotesTx">
        <pc:chgData name="Kim Griffin" userId="a20a7667-4c3c-4d89-aa2d-4460b59a1d7e" providerId="ADAL" clId="{4F015264-4C32-4A84-86A0-9D9836737819}" dt="2025-06-20T15:01:58.936" v="347" actId="20577"/>
        <pc:sldMkLst>
          <pc:docMk/>
          <pc:sldMk cId="0" sldId="274"/>
        </pc:sldMkLst>
      </pc:sldChg>
      <pc:sldChg chg="delSp modSp mod modNotesTx">
        <pc:chgData name="Kim Griffin" userId="a20a7667-4c3c-4d89-aa2d-4460b59a1d7e" providerId="ADAL" clId="{4F015264-4C32-4A84-86A0-9D9836737819}" dt="2025-06-20T15:03:23.293" v="370" actId="20577"/>
        <pc:sldMkLst>
          <pc:docMk/>
          <pc:sldMk cId="0" sldId="281"/>
        </pc:sldMkLst>
      </pc:sldChg>
      <pc:sldChg chg="modNotesTx">
        <pc:chgData name="Kim Griffin" userId="a20a7667-4c3c-4d89-aa2d-4460b59a1d7e" providerId="ADAL" clId="{4F015264-4C32-4A84-86A0-9D9836737819}" dt="2025-06-20T15:07:20.861" v="399" actId="20577"/>
        <pc:sldMkLst>
          <pc:docMk/>
          <pc:sldMk cId="0" sldId="283"/>
        </pc:sldMkLst>
      </pc:sldChg>
      <pc:sldChg chg="delSp modSp mod">
        <pc:chgData name="Kim Griffin" userId="a20a7667-4c3c-4d89-aa2d-4460b59a1d7e" providerId="ADAL" clId="{4F015264-4C32-4A84-86A0-9D9836737819}" dt="2025-06-20T15:00:08.791" v="332" actId="20577"/>
        <pc:sldMkLst>
          <pc:docMk/>
          <pc:sldMk cId="0" sldId="284"/>
        </pc:sldMkLst>
        <pc:spChg chg="mod">
          <ac:chgData name="Kim Griffin" userId="a20a7667-4c3c-4d89-aa2d-4460b59a1d7e" providerId="ADAL" clId="{4F015264-4C32-4A84-86A0-9D9836737819}" dt="2025-06-20T15:00:08.791" v="332" actId="20577"/>
          <ac:spMkLst>
            <pc:docMk/>
            <pc:sldMk cId="0" sldId="284"/>
            <ac:spMk id="41989" creationId="{DA3FA9C6-51FD-9E08-8E18-E5F6961B8C36}"/>
          </ac:spMkLst>
        </pc:spChg>
      </pc:sldChg>
      <pc:sldChg chg="delSp modSp mod modNotesTx">
        <pc:chgData name="Kim Griffin" userId="a20a7667-4c3c-4d89-aa2d-4460b59a1d7e" providerId="ADAL" clId="{4F015264-4C32-4A84-86A0-9D9836737819}" dt="2025-06-20T15:06:24.648" v="391" actId="20577"/>
        <pc:sldMkLst>
          <pc:docMk/>
          <pc:sldMk cId="0" sldId="285"/>
        </pc:sldMkLst>
      </pc:sldChg>
      <pc:sldChg chg="modNotesTx">
        <pc:chgData name="Kim Griffin" userId="a20a7667-4c3c-4d89-aa2d-4460b59a1d7e" providerId="ADAL" clId="{4F015264-4C32-4A84-86A0-9D9836737819}" dt="2025-06-20T15:02:49.520" v="365" actId="20577"/>
        <pc:sldMkLst>
          <pc:docMk/>
          <pc:sldMk cId="0" sldId="287"/>
        </pc:sldMkLst>
      </pc:sldChg>
      <pc:sldChg chg="modNotesTx">
        <pc:chgData name="Kim Griffin" userId="a20a7667-4c3c-4d89-aa2d-4460b59a1d7e" providerId="ADAL" clId="{4F015264-4C32-4A84-86A0-9D9836737819}" dt="2025-06-20T15:08:42.757" v="448" actId="20577"/>
        <pc:sldMkLst>
          <pc:docMk/>
          <pc:sldMk cId="0" sldId="289"/>
        </pc:sldMkLst>
      </pc:sldChg>
      <pc:sldChg chg="modNotesTx">
        <pc:chgData name="Kim Griffin" userId="a20a7667-4c3c-4d89-aa2d-4460b59a1d7e" providerId="ADAL" clId="{4F015264-4C32-4A84-86A0-9D9836737819}" dt="2025-06-20T15:08:18.078" v="434" actId="20577"/>
        <pc:sldMkLst>
          <pc:docMk/>
          <pc:sldMk cId="0" sldId="290"/>
        </pc:sldMkLst>
      </pc:sldChg>
      <pc:sldChg chg="delSp mod">
        <pc:chgData name="Kim Griffin" userId="a20a7667-4c3c-4d89-aa2d-4460b59a1d7e" providerId="ADAL" clId="{4F015264-4C32-4A84-86A0-9D9836737819}" dt="2025-06-20T14:59:24.224" v="308" actId="478"/>
        <pc:sldMkLst>
          <pc:docMk/>
          <pc:sldMk cId="166573116" sldId="294"/>
        </pc:sldMkLst>
      </pc:sldChg>
      <pc:sldChg chg="modNotesTx">
        <pc:chgData name="Kim Griffin" userId="a20a7667-4c3c-4d89-aa2d-4460b59a1d7e" providerId="ADAL" clId="{4F015264-4C32-4A84-86A0-9D9836737819}" dt="2025-06-20T15:02:03.093" v="350" actId="20577"/>
        <pc:sldMkLst>
          <pc:docMk/>
          <pc:sldMk cId="4277439356" sldId="295"/>
        </pc:sldMkLst>
      </pc:sldChg>
      <pc:sldChg chg="delSp modSp mod modNotesTx">
        <pc:chgData name="Kim Griffin" userId="a20a7667-4c3c-4d89-aa2d-4460b59a1d7e" providerId="ADAL" clId="{4F015264-4C32-4A84-86A0-9D9836737819}" dt="2025-06-20T15:08:08.372" v="431" actId="20577"/>
        <pc:sldMkLst>
          <pc:docMk/>
          <pc:sldMk cId="3427172872" sldId="296"/>
        </pc:sldMkLst>
        <pc:spChg chg="mod">
          <ac:chgData name="Kim Griffin" userId="a20a7667-4c3c-4d89-aa2d-4460b59a1d7e" providerId="ADAL" clId="{4F015264-4C32-4A84-86A0-9D9836737819}" dt="2025-06-20T15:07:52.749" v="428" actId="6549"/>
          <ac:spMkLst>
            <pc:docMk/>
            <pc:sldMk cId="3427172872" sldId="296"/>
            <ac:spMk id="6146" creationId="{8E375891-A423-FC58-0D64-6DCB61ED5A65}"/>
          </ac:spMkLst>
        </pc:spChg>
      </pc:sldChg>
      <pc:sldChg chg="delSp modSp mod modNotesTx">
        <pc:chgData name="Kim Griffin" userId="a20a7667-4c3c-4d89-aa2d-4460b59a1d7e" providerId="ADAL" clId="{4F015264-4C32-4A84-86A0-9D9836737819}" dt="2025-06-20T15:04:15.663" v="379" actId="20577"/>
        <pc:sldMkLst>
          <pc:docMk/>
          <pc:sldMk cId="3830370141" sldId="297"/>
        </pc:sldMkLst>
        <pc:spChg chg="mod">
          <ac:chgData name="Kim Griffin" userId="a20a7667-4c3c-4d89-aa2d-4460b59a1d7e" providerId="ADAL" clId="{4F015264-4C32-4A84-86A0-9D9836737819}" dt="2025-06-16T15:01:31.888" v="70" actId="20577"/>
          <ac:spMkLst>
            <pc:docMk/>
            <pc:sldMk cId="3830370141" sldId="297"/>
            <ac:spMk id="5" creationId="{7BF47F15-4985-4A6C-801E-B7124470C809}"/>
          </ac:spMkLst>
        </pc:spChg>
        <pc:spChg chg="mod">
          <ac:chgData name="Kim Griffin" userId="a20a7667-4c3c-4d89-aa2d-4460b59a1d7e" providerId="ADAL" clId="{4F015264-4C32-4A84-86A0-9D9836737819}" dt="2025-06-16T15:01:50.297" v="88" actId="20577"/>
          <ac:spMkLst>
            <pc:docMk/>
            <pc:sldMk cId="3830370141" sldId="297"/>
            <ac:spMk id="6" creationId="{24A47CCF-D4B7-4B3D-9B17-4A2522E42CE7}"/>
          </ac:spMkLst>
        </pc:spChg>
      </pc:sldChg>
      <pc:sldChg chg="modSp mod modNotesTx">
        <pc:chgData name="Kim Griffin" userId="a20a7667-4c3c-4d89-aa2d-4460b59a1d7e" providerId="ADAL" clId="{4F015264-4C32-4A84-86A0-9D9836737819}" dt="2025-06-20T15:06:35.567" v="394" actId="20577"/>
        <pc:sldMkLst>
          <pc:docMk/>
          <pc:sldMk cId="1081751194" sldId="298"/>
        </pc:sldMkLst>
        <pc:spChg chg="mod">
          <ac:chgData name="Kim Griffin" userId="a20a7667-4c3c-4d89-aa2d-4460b59a1d7e" providerId="ADAL" clId="{4F015264-4C32-4A84-86A0-9D9836737819}" dt="2025-06-16T15:07:58.178" v="99" actId="20577"/>
          <ac:spMkLst>
            <pc:docMk/>
            <pc:sldMk cId="1081751194" sldId="298"/>
            <ac:spMk id="4" creationId="{4F50C7A1-3256-8B97-B43E-E468EA5EE5E7}"/>
          </ac:spMkLst>
        </pc:spChg>
      </pc:sldChg>
      <pc:sldChg chg="delSp modSp mod modNotesTx">
        <pc:chgData name="Kim Griffin" userId="a20a7667-4c3c-4d89-aa2d-4460b59a1d7e" providerId="ADAL" clId="{4F015264-4C32-4A84-86A0-9D9836737819}" dt="2025-06-20T15:08:31.861" v="444" actId="20577"/>
        <pc:sldMkLst>
          <pc:docMk/>
          <pc:sldMk cId="3086190238" sldId="299"/>
        </pc:sldMkLst>
        <pc:spChg chg="mod">
          <ac:chgData name="Kim Griffin" userId="a20a7667-4c3c-4d89-aa2d-4460b59a1d7e" providerId="ADAL" clId="{4F015264-4C32-4A84-86A0-9D9836737819}" dt="2025-06-16T15:12:08.392" v="158" actId="20577"/>
          <ac:spMkLst>
            <pc:docMk/>
            <pc:sldMk cId="3086190238" sldId="299"/>
            <ac:spMk id="19458" creationId="{21D3BFBE-E7D6-085F-1E59-72F8308702F8}"/>
          </ac:spMkLst>
        </pc:spChg>
      </pc:sldChg>
      <pc:sldChg chg="addSp delSp modSp new mod modNotesTx">
        <pc:chgData name="Kim Griffin" userId="a20a7667-4c3c-4d89-aa2d-4460b59a1d7e" providerId="ADAL" clId="{4F015264-4C32-4A84-86A0-9D9836737819}" dt="2025-06-20T15:08:26.637" v="441" actId="20577"/>
        <pc:sldMkLst>
          <pc:docMk/>
          <pc:sldMk cId="509156242" sldId="301"/>
        </pc:sldMkLst>
        <pc:spChg chg="mod">
          <ac:chgData name="Kim Griffin" userId="a20a7667-4c3c-4d89-aa2d-4460b59a1d7e" providerId="ADAL" clId="{4F015264-4C32-4A84-86A0-9D9836737819}" dt="2025-06-16T15:16:52.561" v="279" actId="1076"/>
          <ac:spMkLst>
            <pc:docMk/>
            <pc:sldMk cId="509156242" sldId="301"/>
            <ac:spMk id="2" creationId="{B232038D-7FA8-2538-9703-36748C1EFE5D}"/>
          </ac:spMkLst>
        </pc:spChg>
        <pc:spChg chg="mod">
          <ac:chgData name="Kim Griffin" userId="a20a7667-4c3c-4d89-aa2d-4460b59a1d7e" providerId="ADAL" clId="{4F015264-4C32-4A84-86A0-9D9836737819}" dt="2025-06-16T15:16:42.246" v="276" actId="14100"/>
          <ac:spMkLst>
            <pc:docMk/>
            <pc:sldMk cId="509156242" sldId="301"/>
            <ac:spMk id="3" creationId="{0114ADD2-79C1-254D-A62E-B3162A885C7E}"/>
          </ac:spMkLst>
        </pc:spChg>
        <pc:spChg chg="add mod">
          <ac:chgData name="Kim Griffin" userId="a20a7667-4c3c-4d89-aa2d-4460b59a1d7e" providerId="ADAL" clId="{4F015264-4C32-4A84-86A0-9D9836737819}" dt="2025-06-16T15:17:51.980" v="291" actId="208"/>
          <ac:spMkLst>
            <pc:docMk/>
            <pc:sldMk cId="509156242" sldId="301"/>
            <ac:spMk id="8" creationId="{BF3CD8DA-3E83-7839-49E3-2FB1FCE91305}"/>
          </ac:spMkLst>
        </pc:spChg>
        <pc:spChg chg="add mod">
          <ac:chgData name="Kim Griffin" userId="a20a7667-4c3c-4d89-aa2d-4460b59a1d7e" providerId="ADAL" clId="{4F015264-4C32-4A84-86A0-9D9836737819}" dt="2025-06-16T15:18:05.837" v="294" actId="14100"/>
          <ac:spMkLst>
            <pc:docMk/>
            <pc:sldMk cId="509156242" sldId="301"/>
            <ac:spMk id="9" creationId="{DAAC341B-EB7A-2C1F-A9D4-8E70FF024490}"/>
          </ac:spMkLst>
        </pc:spChg>
        <pc:spChg chg="add mod">
          <ac:chgData name="Kim Griffin" userId="a20a7667-4c3c-4d89-aa2d-4460b59a1d7e" providerId="ADAL" clId="{4F015264-4C32-4A84-86A0-9D9836737819}" dt="2025-06-16T15:18:24.239" v="296" actId="1076"/>
          <ac:spMkLst>
            <pc:docMk/>
            <pc:sldMk cId="509156242" sldId="301"/>
            <ac:spMk id="10" creationId="{ED07C55D-DF62-B6CA-C866-352649BA8FCB}"/>
          </ac:spMkLst>
        </pc:spChg>
        <pc:spChg chg="add mod">
          <ac:chgData name="Kim Griffin" userId="a20a7667-4c3c-4d89-aa2d-4460b59a1d7e" providerId="ADAL" clId="{4F015264-4C32-4A84-86A0-9D9836737819}" dt="2025-06-16T15:18:47.459" v="301" actId="14100"/>
          <ac:spMkLst>
            <pc:docMk/>
            <pc:sldMk cId="509156242" sldId="301"/>
            <ac:spMk id="11" creationId="{33D029C9-D623-676D-3D7F-736B7886F8FE}"/>
          </ac:spMkLst>
        </pc:spChg>
        <pc:spChg chg="add mod">
          <ac:chgData name="Kim Griffin" userId="a20a7667-4c3c-4d89-aa2d-4460b59a1d7e" providerId="ADAL" clId="{4F015264-4C32-4A84-86A0-9D9836737819}" dt="2025-06-16T15:19:03.974" v="307" actId="14100"/>
          <ac:spMkLst>
            <pc:docMk/>
            <pc:sldMk cId="509156242" sldId="301"/>
            <ac:spMk id="12" creationId="{B61F293D-B208-5A8C-8904-D4F8E13B6E6A}"/>
          </ac:spMkLst>
        </pc:spChg>
        <pc:picChg chg="add mod">
          <ac:chgData name="Kim Griffin" userId="a20a7667-4c3c-4d89-aa2d-4460b59a1d7e" providerId="ADAL" clId="{4F015264-4C32-4A84-86A0-9D9836737819}" dt="2025-06-16T15:18:54.873" v="304" actId="1076"/>
          <ac:picMkLst>
            <pc:docMk/>
            <pc:sldMk cId="509156242" sldId="301"/>
            <ac:picMk id="5" creationId="{1F434626-DF8B-1061-F870-408E86E18166}"/>
          </ac:picMkLst>
        </pc:picChg>
        <pc:picChg chg="add mod">
          <ac:chgData name="Kim Griffin" userId="a20a7667-4c3c-4d89-aa2d-4460b59a1d7e" providerId="ADAL" clId="{4F015264-4C32-4A84-86A0-9D9836737819}" dt="2025-06-16T15:17:30.916" v="287" actId="1076"/>
          <ac:picMkLst>
            <pc:docMk/>
            <pc:sldMk cId="509156242" sldId="301"/>
            <ac:picMk id="7" creationId="{3CD7A709-70D9-1518-B70C-36AFDB534A96}"/>
          </ac:picMkLst>
        </pc:picChg>
      </pc:sldChg>
    </pc:docChg>
  </pc:docChgLst>
  <pc:docChgLst>
    <pc:chgData name="Laura McDowell" userId="c9a7a1cf-eb82-437f-8804-21c39af0cb02" providerId="ADAL" clId="{E716578D-7BBE-4A51-BB8D-E2D387016205}"/>
    <pc:docChg chg="custSel delSld modSld sldOrd">
      <pc:chgData name="Laura McDowell" userId="c9a7a1cf-eb82-437f-8804-21c39af0cb02" providerId="ADAL" clId="{E716578D-7BBE-4A51-BB8D-E2D387016205}" dt="2025-06-22T18:49:43.376" v="282" actId="20577"/>
      <pc:docMkLst>
        <pc:docMk/>
      </pc:docMkLst>
      <pc:sldChg chg="delSp modSp mod ord">
        <pc:chgData name="Laura McDowell" userId="c9a7a1cf-eb82-437f-8804-21c39af0cb02" providerId="ADAL" clId="{E716578D-7BBE-4A51-BB8D-E2D387016205}" dt="2025-06-12T20:09:16.251" v="49" actId="21"/>
        <pc:sldMkLst>
          <pc:docMk/>
          <pc:sldMk cId="0" sldId="268"/>
        </pc:sldMkLst>
      </pc:sldChg>
      <pc:sldChg chg="modSp">
        <pc:chgData name="Laura McDowell" userId="c9a7a1cf-eb82-437f-8804-21c39af0cb02" providerId="ADAL" clId="{E716578D-7BBE-4A51-BB8D-E2D387016205}" dt="2025-06-12T20:11:28.271" v="276" actId="1076"/>
        <pc:sldMkLst>
          <pc:docMk/>
          <pc:sldMk cId="0" sldId="273"/>
        </pc:sldMkLst>
        <pc:picChg chg="mod">
          <ac:chgData name="Laura McDowell" userId="c9a7a1cf-eb82-437f-8804-21c39af0cb02" providerId="ADAL" clId="{E716578D-7BBE-4A51-BB8D-E2D387016205}" dt="2025-06-12T20:11:28.271" v="276" actId="1076"/>
          <ac:picMkLst>
            <pc:docMk/>
            <pc:sldMk cId="0" sldId="273"/>
            <ac:picMk id="15364" creationId="{B4243096-07B5-AE9C-5B5D-8D275884A581}"/>
          </ac:picMkLst>
        </pc:picChg>
      </pc:sldChg>
      <pc:sldChg chg="addSp modSp mod">
        <pc:chgData name="Laura McDowell" userId="c9a7a1cf-eb82-437f-8804-21c39af0cb02" providerId="ADAL" clId="{E716578D-7BBE-4A51-BB8D-E2D387016205}" dt="2025-06-12T20:11:03.563" v="275" actId="1076"/>
        <pc:sldMkLst>
          <pc:docMk/>
          <pc:sldMk cId="0" sldId="281"/>
        </pc:sldMkLst>
        <pc:spChg chg="mod">
          <ac:chgData name="Laura McDowell" userId="c9a7a1cf-eb82-437f-8804-21c39af0cb02" providerId="ADAL" clId="{E716578D-7BBE-4A51-BB8D-E2D387016205}" dt="2025-06-12T20:10:41.954" v="265" actId="20577"/>
          <ac:spMkLst>
            <pc:docMk/>
            <pc:sldMk cId="0" sldId="281"/>
            <ac:spMk id="6" creationId="{71E5ADA9-71F2-4B85-9401-865714C3AC74}"/>
          </ac:spMkLst>
        </pc:spChg>
      </pc:sldChg>
      <pc:sldChg chg="addSp delSp modSp mod">
        <pc:chgData name="Laura McDowell" userId="c9a7a1cf-eb82-437f-8804-21c39af0cb02" providerId="ADAL" clId="{E716578D-7BBE-4A51-BB8D-E2D387016205}" dt="2025-06-12T20:10:33.159" v="256" actId="1076"/>
        <pc:sldMkLst>
          <pc:docMk/>
          <pc:sldMk cId="0" sldId="287"/>
        </pc:sldMkLst>
        <pc:spChg chg="mod">
          <ac:chgData name="Laura McDowell" userId="c9a7a1cf-eb82-437f-8804-21c39af0cb02" providerId="ADAL" clId="{E716578D-7BBE-4A51-BB8D-E2D387016205}" dt="2025-06-12T20:10:08.979" v="186" actId="20577"/>
          <ac:spMkLst>
            <pc:docMk/>
            <pc:sldMk cId="0" sldId="287"/>
            <ac:spMk id="2" creationId="{7DF268D3-FFE3-F038-9156-148CC185757C}"/>
          </ac:spMkLst>
        </pc:spChg>
        <pc:spChg chg="add mod">
          <ac:chgData name="Laura McDowell" userId="c9a7a1cf-eb82-437f-8804-21c39af0cb02" providerId="ADAL" clId="{E716578D-7BBE-4A51-BB8D-E2D387016205}" dt="2025-06-12T20:10:33.159" v="256" actId="1076"/>
          <ac:spMkLst>
            <pc:docMk/>
            <pc:sldMk cId="0" sldId="287"/>
            <ac:spMk id="10" creationId="{869C0069-60FA-5CCC-D2AD-7A2CA7ED2DDD}"/>
          </ac:spMkLst>
        </pc:spChg>
        <pc:spChg chg="add mod">
          <ac:chgData name="Laura McDowell" userId="c9a7a1cf-eb82-437f-8804-21c39af0cb02" providerId="ADAL" clId="{E716578D-7BBE-4A51-BB8D-E2D387016205}" dt="2025-06-12T20:09:59.315" v="183" actId="1076"/>
          <ac:spMkLst>
            <pc:docMk/>
            <pc:sldMk cId="0" sldId="287"/>
            <ac:spMk id="5123" creationId="{DDF59433-9248-F859-0667-B26C3267E066}"/>
          </ac:spMkLst>
        </pc:spChg>
        <pc:picChg chg="add mod ord modCrop">
          <ac:chgData name="Laura McDowell" userId="c9a7a1cf-eb82-437f-8804-21c39af0cb02" providerId="ADAL" clId="{E716578D-7BBE-4A51-BB8D-E2D387016205}" dt="2025-06-12T20:09:09.149" v="48" actId="1076"/>
          <ac:picMkLst>
            <pc:docMk/>
            <pc:sldMk cId="0" sldId="287"/>
            <ac:picMk id="8" creationId="{BE17CC53-420B-BF2F-42EB-8C389B953093}"/>
          </ac:picMkLst>
        </pc:picChg>
        <pc:picChg chg="add mod">
          <ac:chgData name="Laura McDowell" userId="c9a7a1cf-eb82-437f-8804-21c39af0cb02" providerId="ADAL" clId="{E716578D-7BBE-4A51-BB8D-E2D387016205}" dt="2025-06-12T20:10:02.921" v="184" actId="1076"/>
          <ac:picMkLst>
            <pc:docMk/>
            <pc:sldMk cId="0" sldId="287"/>
            <ac:picMk id="9" creationId="{8B1EBEA1-8129-DEB3-6372-EAB64ED261FF}"/>
          </ac:picMkLst>
        </pc:picChg>
      </pc:sldChg>
      <pc:sldChg chg="addSp delSp modSp del mod">
        <pc:chgData name="Laura McDowell" userId="c9a7a1cf-eb82-437f-8804-21c39af0cb02" providerId="ADAL" clId="{E716578D-7BBE-4A51-BB8D-E2D387016205}" dt="2025-06-12T20:08:48.729" v="47" actId="47"/>
        <pc:sldMkLst>
          <pc:docMk/>
          <pc:sldMk cId="0" sldId="288"/>
        </pc:sldMkLst>
      </pc:sldChg>
      <pc:sldChg chg="modSp mod">
        <pc:chgData name="Laura McDowell" userId="c9a7a1cf-eb82-437f-8804-21c39af0cb02" providerId="ADAL" clId="{E716578D-7BBE-4A51-BB8D-E2D387016205}" dt="2025-06-22T18:49:43.376" v="282" actId="20577"/>
        <pc:sldMkLst>
          <pc:docMk/>
          <pc:sldMk cId="3427172872" sldId="296"/>
        </pc:sldMkLst>
        <pc:spChg chg="mod">
          <ac:chgData name="Laura McDowell" userId="c9a7a1cf-eb82-437f-8804-21c39af0cb02" providerId="ADAL" clId="{E716578D-7BBE-4A51-BB8D-E2D387016205}" dt="2025-06-22T18:49:43.376" v="282" actId="20577"/>
          <ac:spMkLst>
            <pc:docMk/>
            <pc:sldMk cId="3427172872" sldId="296"/>
            <ac:spMk id="6146" creationId="{8E375891-A423-FC58-0D64-6DCB61ED5A65}"/>
          </ac:spMkLst>
        </pc:spChg>
      </pc:sldChg>
      <pc:sldChg chg="modSp mod">
        <pc:chgData name="Laura McDowell" userId="c9a7a1cf-eb82-437f-8804-21c39af0cb02" providerId="ADAL" clId="{E716578D-7BBE-4A51-BB8D-E2D387016205}" dt="2025-06-19T20:08:00.650" v="277" actId="1582"/>
        <pc:sldMkLst>
          <pc:docMk/>
          <pc:sldMk cId="509156242" sldId="301"/>
        </pc:sldMkLst>
        <pc:spChg chg="mod">
          <ac:chgData name="Laura McDowell" userId="c9a7a1cf-eb82-437f-8804-21c39af0cb02" providerId="ADAL" clId="{E716578D-7BBE-4A51-BB8D-E2D387016205}" dt="2025-06-19T20:08:00.650" v="277" actId="1582"/>
          <ac:spMkLst>
            <pc:docMk/>
            <pc:sldMk cId="509156242" sldId="301"/>
            <ac:spMk id="11" creationId="{33D029C9-D623-676D-3D7F-736B7886F8FE}"/>
          </ac:spMkLst>
        </pc:spChg>
        <pc:spChg chg="mod">
          <ac:chgData name="Laura McDowell" userId="c9a7a1cf-eb82-437f-8804-21c39af0cb02" providerId="ADAL" clId="{E716578D-7BBE-4A51-BB8D-E2D387016205}" dt="2025-06-19T20:08:00.650" v="277" actId="1582"/>
          <ac:spMkLst>
            <pc:docMk/>
            <pc:sldMk cId="509156242" sldId="301"/>
            <ac:spMk id="12" creationId="{B61F293D-B208-5A8C-8904-D4F8E13B6E6A}"/>
          </ac:spMkLst>
        </pc:spChg>
      </pc:sldChg>
    </pc:docChg>
  </pc:docChgLst>
  <pc:docChgLst>
    <pc:chgData name="Laura McDowell" userId="c9a7a1cf-eb82-437f-8804-21c39af0cb02" providerId="ADAL" clId="{D795CC06-1FF4-4B7E-8FCC-F6FAA967825A}"/>
    <pc:docChg chg="undo custSel delSld modSld">
      <pc:chgData name="Laura McDowell" userId="c9a7a1cf-eb82-437f-8804-21c39af0cb02" providerId="ADAL" clId="{D795CC06-1FF4-4B7E-8FCC-F6FAA967825A}" dt="2024-06-23T19:45:51.615" v="591" actId="14100"/>
      <pc:docMkLst>
        <pc:docMk/>
      </pc:docMkLst>
      <pc:sldChg chg="modSp mod">
        <pc:chgData name="Laura McDowell" userId="c9a7a1cf-eb82-437f-8804-21c39af0cb02" providerId="ADAL" clId="{D795CC06-1FF4-4B7E-8FCC-F6FAA967825A}" dt="2024-06-21T15:45:58.750" v="440" actId="20577"/>
        <pc:sldMkLst>
          <pc:docMk/>
          <pc:sldMk cId="0" sldId="273"/>
        </pc:sldMkLst>
      </pc:sldChg>
      <pc:sldChg chg="addSp delSp modSp mod">
        <pc:chgData name="Laura McDowell" userId="c9a7a1cf-eb82-437f-8804-21c39af0cb02" providerId="ADAL" clId="{D795CC06-1FF4-4B7E-8FCC-F6FAA967825A}" dt="2024-06-23T19:42:54.785" v="492" actId="1076"/>
        <pc:sldMkLst>
          <pc:docMk/>
          <pc:sldMk cId="0" sldId="284"/>
        </pc:sldMkLst>
      </pc:sldChg>
      <pc:sldChg chg="addSp delSp modSp mod">
        <pc:chgData name="Laura McDowell" userId="c9a7a1cf-eb82-437f-8804-21c39af0cb02" providerId="ADAL" clId="{D795CC06-1FF4-4B7E-8FCC-F6FAA967825A}" dt="2024-06-18T19:20:35.358" v="433" actId="1076"/>
        <pc:sldMkLst>
          <pc:docMk/>
          <pc:sldMk cId="0" sldId="287"/>
        </pc:sldMkLst>
      </pc:sldChg>
      <pc:sldChg chg="addSp delSp modSp mod">
        <pc:chgData name="Laura McDowell" userId="c9a7a1cf-eb82-437f-8804-21c39af0cb02" providerId="ADAL" clId="{D795CC06-1FF4-4B7E-8FCC-F6FAA967825A}" dt="2024-06-18T19:21:04.569" v="438" actId="1076"/>
        <pc:sldMkLst>
          <pc:docMk/>
          <pc:sldMk cId="0" sldId="288"/>
        </pc:sldMkLst>
      </pc:sldChg>
      <pc:sldChg chg="delSp modSp del mod">
        <pc:chgData name="Laura McDowell" userId="c9a7a1cf-eb82-437f-8804-21c39af0cb02" providerId="ADAL" clId="{D795CC06-1FF4-4B7E-8FCC-F6FAA967825A}" dt="2024-06-18T19:11:57.398" v="122" actId="47"/>
        <pc:sldMkLst>
          <pc:docMk/>
          <pc:sldMk cId="3172570690" sldId="293"/>
        </pc:sldMkLst>
      </pc:sldChg>
      <pc:sldChg chg="addSp delSp modSp mod">
        <pc:chgData name="Laura McDowell" userId="c9a7a1cf-eb82-437f-8804-21c39af0cb02" providerId="ADAL" clId="{D795CC06-1FF4-4B7E-8FCC-F6FAA967825A}" dt="2024-06-18T19:15:07.410" v="424" actId="20577"/>
        <pc:sldMkLst>
          <pc:docMk/>
          <pc:sldMk cId="166573116" sldId="294"/>
        </pc:sldMkLst>
      </pc:sldChg>
      <pc:sldChg chg="modSp mod">
        <pc:chgData name="Laura McDowell" userId="c9a7a1cf-eb82-437f-8804-21c39af0cb02" providerId="ADAL" clId="{D795CC06-1FF4-4B7E-8FCC-F6FAA967825A}" dt="2024-06-23T19:43:45.331" v="497" actId="20577"/>
        <pc:sldMkLst>
          <pc:docMk/>
          <pc:sldMk cId="3427172872" sldId="296"/>
        </pc:sldMkLst>
      </pc:sldChg>
      <pc:sldChg chg="modSp mod">
        <pc:chgData name="Laura McDowell" userId="c9a7a1cf-eb82-437f-8804-21c39af0cb02" providerId="ADAL" clId="{D795CC06-1FF4-4B7E-8FCC-F6FAA967825A}" dt="2024-06-23T19:45:27.817" v="588" actId="20577"/>
        <pc:sldMkLst>
          <pc:docMk/>
          <pc:sldMk cId="3086190238" sldId="299"/>
        </pc:sldMkLst>
      </pc:sldChg>
      <pc:sldChg chg="modSp mod">
        <pc:chgData name="Laura McDowell" userId="c9a7a1cf-eb82-437f-8804-21c39af0cb02" providerId="ADAL" clId="{D795CC06-1FF4-4B7E-8FCC-F6FAA967825A}" dt="2024-06-23T19:45:51.615" v="591" actId="14100"/>
        <pc:sldMkLst>
          <pc:docMk/>
          <pc:sldMk cId="3493733213" sldId="300"/>
        </pc:sldMkLst>
      </pc:sldChg>
    </pc:docChg>
  </pc:docChgLst>
  <pc:docChgLst>
    <pc:chgData name="Laura McDowell" userId="c9a7a1cf-eb82-437f-8804-21c39af0cb02" providerId="ADAL" clId="{0D9F5BF0-17A3-40E7-8C5D-C7E45A28254D}"/>
    <pc:docChg chg="undo custSel addSld delSld modSld sldOrd">
      <pc:chgData name="Laura McDowell" userId="c9a7a1cf-eb82-437f-8804-21c39af0cb02" providerId="ADAL" clId="{0D9F5BF0-17A3-40E7-8C5D-C7E45A28254D}" dt="2024-06-16T19:34:09.084" v="821" actId="478"/>
      <pc:docMkLst>
        <pc:docMk/>
      </pc:docMkLst>
      <pc:sldChg chg="modSp mod">
        <pc:chgData name="Laura McDowell" userId="c9a7a1cf-eb82-437f-8804-21c39af0cb02" providerId="ADAL" clId="{0D9F5BF0-17A3-40E7-8C5D-C7E45A28254D}" dt="2024-06-14T13:07:55.913" v="3" actId="5793"/>
        <pc:sldMkLst>
          <pc:docMk/>
          <pc:sldMk cId="0" sldId="257"/>
        </pc:sldMkLst>
      </pc:sldChg>
      <pc:sldChg chg="modSp mod">
        <pc:chgData name="Laura McDowell" userId="c9a7a1cf-eb82-437f-8804-21c39af0cb02" providerId="ADAL" clId="{0D9F5BF0-17A3-40E7-8C5D-C7E45A28254D}" dt="2024-06-14T13:14:02.602" v="64" actId="20577"/>
        <pc:sldMkLst>
          <pc:docMk/>
          <pc:sldMk cId="0" sldId="258"/>
        </pc:sldMkLst>
      </pc:sldChg>
      <pc:sldChg chg="addSp delSp modSp add mod modTransition">
        <pc:chgData name="Laura McDowell" userId="c9a7a1cf-eb82-437f-8804-21c39af0cb02" providerId="ADAL" clId="{0D9F5BF0-17A3-40E7-8C5D-C7E45A28254D}" dt="2024-06-16T19:34:09.084" v="821" actId="478"/>
        <pc:sldMkLst>
          <pc:docMk/>
          <pc:sldMk cId="0" sldId="267"/>
        </pc:sldMkLst>
      </pc:sldChg>
      <pc:sldChg chg="modSp mod">
        <pc:chgData name="Laura McDowell" userId="c9a7a1cf-eb82-437f-8804-21c39af0cb02" providerId="ADAL" clId="{0D9F5BF0-17A3-40E7-8C5D-C7E45A28254D}" dt="2024-06-16T19:22:05.070" v="658" actId="1076"/>
        <pc:sldMkLst>
          <pc:docMk/>
          <pc:sldMk cId="0" sldId="268"/>
        </pc:sldMkLst>
      </pc:sldChg>
      <pc:sldChg chg="modSp mod">
        <pc:chgData name="Laura McDowell" userId="c9a7a1cf-eb82-437f-8804-21c39af0cb02" providerId="ADAL" clId="{0D9F5BF0-17A3-40E7-8C5D-C7E45A28254D}" dt="2024-06-14T13:17:16.008" v="93" actId="1076"/>
        <pc:sldMkLst>
          <pc:docMk/>
          <pc:sldMk cId="0" sldId="273"/>
        </pc:sldMkLst>
      </pc:sldChg>
      <pc:sldChg chg="ord">
        <pc:chgData name="Laura McDowell" userId="c9a7a1cf-eb82-437f-8804-21c39af0cb02" providerId="ADAL" clId="{0D9F5BF0-17A3-40E7-8C5D-C7E45A28254D}" dt="2024-06-16T19:26:49.978" v="778"/>
        <pc:sldMkLst>
          <pc:docMk/>
          <pc:sldMk cId="0" sldId="274"/>
        </pc:sldMkLst>
      </pc:sldChg>
      <pc:sldChg chg="modSp mod ord">
        <pc:chgData name="Laura McDowell" userId="c9a7a1cf-eb82-437f-8804-21c39af0cb02" providerId="ADAL" clId="{0D9F5BF0-17A3-40E7-8C5D-C7E45A28254D}" dt="2024-06-16T19:33:43.976" v="816" actId="115"/>
        <pc:sldMkLst>
          <pc:docMk/>
          <pc:sldMk cId="0" sldId="283"/>
        </pc:sldMkLst>
      </pc:sldChg>
      <pc:sldChg chg="addSp modSp mod">
        <pc:chgData name="Laura McDowell" userId="c9a7a1cf-eb82-437f-8804-21c39af0cb02" providerId="ADAL" clId="{0D9F5BF0-17A3-40E7-8C5D-C7E45A28254D}" dt="2024-06-14T13:23:04.633" v="544" actId="20577"/>
        <pc:sldMkLst>
          <pc:docMk/>
          <pc:sldMk cId="0" sldId="284"/>
        </pc:sldMkLst>
      </pc:sldChg>
      <pc:sldChg chg="addSp delSp modSp add del mod modTransition">
        <pc:chgData name="Laura McDowell" userId="c9a7a1cf-eb82-437f-8804-21c39af0cb02" providerId="ADAL" clId="{0D9F5BF0-17A3-40E7-8C5D-C7E45A28254D}" dt="2024-06-14T13:22:16.041" v="516" actId="47"/>
        <pc:sldMkLst>
          <pc:docMk/>
          <pc:sldMk cId="0" sldId="286"/>
        </pc:sldMkLst>
      </pc:sldChg>
      <pc:sldChg chg="modSp mod">
        <pc:chgData name="Laura McDowell" userId="c9a7a1cf-eb82-437f-8804-21c39af0cb02" providerId="ADAL" clId="{0D9F5BF0-17A3-40E7-8C5D-C7E45A28254D}" dt="2024-06-14T13:15:17.048" v="76" actId="113"/>
        <pc:sldMkLst>
          <pc:docMk/>
          <pc:sldMk cId="0" sldId="290"/>
        </pc:sldMkLst>
      </pc:sldChg>
      <pc:sldChg chg="addSp modSp mod ord">
        <pc:chgData name="Laura McDowell" userId="c9a7a1cf-eb82-437f-8804-21c39af0cb02" providerId="ADAL" clId="{0D9F5BF0-17A3-40E7-8C5D-C7E45A28254D}" dt="2024-06-14T13:23:19.026" v="599" actId="20577"/>
        <pc:sldMkLst>
          <pc:docMk/>
          <pc:sldMk cId="3172570690" sldId="293"/>
        </pc:sldMkLst>
      </pc:sldChg>
      <pc:sldChg chg="addSp modSp mod ord">
        <pc:chgData name="Laura McDowell" userId="c9a7a1cf-eb82-437f-8804-21c39af0cb02" providerId="ADAL" clId="{0D9F5BF0-17A3-40E7-8C5D-C7E45A28254D}" dt="2024-06-14T13:23:32.651" v="644" actId="20577"/>
        <pc:sldMkLst>
          <pc:docMk/>
          <pc:sldMk cId="166573116" sldId="294"/>
        </pc:sldMkLst>
      </pc:sldChg>
      <pc:sldChg chg="modSp mod">
        <pc:chgData name="Laura McDowell" userId="c9a7a1cf-eb82-437f-8804-21c39af0cb02" providerId="ADAL" clId="{0D9F5BF0-17A3-40E7-8C5D-C7E45A28254D}" dt="2024-06-16T19:21:01.216" v="646" actId="207"/>
        <pc:sldMkLst>
          <pc:docMk/>
          <pc:sldMk cId="4277439356" sldId="295"/>
        </pc:sldMkLst>
      </pc:sldChg>
      <pc:sldChg chg="addSp delSp modSp new mod">
        <pc:chgData name="Laura McDowell" userId="c9a7a1cf-eb82-437f-8804-21c39af0cb02" providerId="ADAL" clId="{0D9F5BF0-17A3-40E7-8C5D-C7E45A28254D}" dt="2024-06-16T19:26:25.444" v="776" actId="115"/>
        <pc:sldMkLst>
          <pc:docMk/>
          <pc:sldMk cId="3830370141" sldId="297"/>
        </pc:sldMkLst>
      </pc:sldChg>
      <pc:sldChg chg="addSp delSp modSp add mod">
        <pc:chgData name="Laura McDowell" userId="c9a7a1cf-eb82-437f-8804-21c39af0cb02" providerId="ADAL" clId="{0D9F5BF0-17A3-40E7-8C5D-C7E45A28254D}" dt="2024-06-16T19:32:49.491" v="805" actId="164"/>
        <pc:sldMkLst>
          <pc:docMk/>
          <pc:sldMk cId="1081751194" sldId="298"/>
        </pc:sldMkLst>
      </pc:sldChg>
    </pc:docChg>
  </pc:docChgLst>
  <pc:docChgLst>
    <pc:chgData name="Karen Caisley-Scott" userId="aa61d813-697b-4b4f-af41-4d1e6663057c" providerId="ADAL" clId="{1F5E3BE9-391F-4B15-944A-6D4271504798}"/>
    <pc:docChg chg="modSld modNotesMaster modHandout">
      <pc:chgData name="Karen Caisley-Scott" userId="aa61d813-697b-4b4f-af41-4d1e6663057c" providerId="ADAL" clId="{1F5E3BE9-391F-4B15-944A-6D4271504798}" dt="2024-06-24T06:46:37.618" v="0"/>
      <pc:docMkLst>
        <pc:docMk/>
      </pc:docMkLst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0" sldId="257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0" sldId="258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0" sldId="268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0" sldId="289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0" sldId="290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3427172872" sldId="296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3086190238" sldId="299"/>
        </pc:sldMkLst>
      </pc:sldChg>
      <pc:sldChg chg="modNotes">
        <pc:chgData name="Karen Caisley-Scott" userId="aa61d813-697b-4b4f-af41-4d1e6663057c" providerId="ADAL" clId="{1F5E3BE9-391F-4B15-944A-6D4271504798}" dt="2024-06-24T06:46:37.618" v="0"/>
        <pc:sldMkLst>
          <pc:docMk/>
          <pc:sldMk cId="3493733213" sldId="300"/>
        </pc:sldMkLst>
      </pc:sldChg>
    </pc:docChg>
  </pc:docChgLst>
  <pc:docChgLst>
    <pc:chgData name="Laura McDowell" userId="c9a7a1cf-eb82-437f-8804-21c39af0cb02" providerId="ADAL" clId="{68034B4B-8661-4828-BE11-2E9D6AF1B417}"/>
    <pc:docChg chg="custSel modSld">
      <pc:chgData name="Laura McDowell" userId="c9a7a1cf-eb82-437f-8804-21c39af0cb02" providerId="ADAL" clId="{68034B4B-8661-4828-BE11-2E9D6AF1B417}" dt="2024-07-17T19:39:26.800" v="4" actId="1076"/>
      <pc:docMkLst>
        <pc:docMk/>
      </pc:docMkLst>
      <pc:sldChg chg="addSp delSp modSp mod">
        <pc:chgData name="Laura McDowell" userId="c9a7a1cf-eb82-437f-8804-21c39af0cb02" providerId="ADAL" clId="{68034B4B-8661-4828-BE11-2E9D6AF1B417}" dt="2024-07-17T19:39:26.800" v="4" actId="1076"/>
        <pc:sldMkLst>
          <pc:docMk/>
          <pc:sldMk cId="0" sldId="287"/>
        </pc:sldMkLst>
      </pc:sldChg>
    </pc:docChg>
  </pc:docChgLst>
  <pc:docChgLst>
    <pc:chgData name="Karen Caisley-Scott" userId="aa61d813-697b-4b4f-af41-4d1e6663057c" providerId="ADAL" clId="{594E108C-A996-43B7-8AB4-D37CAED1566D}"/>
    <pc:docChg chg="modSld">
      <pc:chgData name="Karen Caisley-Scott" userId="aa61d813-697b-4b4f-af41-4d1e6663057c" providerId="ADAL" clId="{594E108C-A996-43B7-8AB4-D37CAED1566D}" dt="2024-06-24T08:47:36.997" v="16" actId="207"/>
      <pc:docMkLst>
        <pc:docMk/>
      </pc:docMkLst>
      <pc:sldChg chg="modSp mod">
        <pc:chgData name="Karen Caisley-Scott" userId="aa61d813-697b-4b4f-af41-4d1e6663057c" providerId="ADAL" clId="{594E108C-A996-43B7-8AB4-D37CAED1566D}" dt="2024-06-21T11:55:17.183" v="0" actId="113"/>
        <pc:sldMkLst>
          <pc:docMk/>
          <pc:sldMk cId="0" sldId="283"/>
        </pc:sldMkLst>
      </pc:sldChg>
      <pc:sldChg chg="modSp mod">
        <pc:chgData name="Karen Caisley-Scott" userId="aa61d813-697b-4b4f-af41-4d1e6663057c" providerId="ADAL" clId="{594E108C-A996-43B7-8AB4-D37CAED1566D}" dt="2024-06-24T08:47:36.997" v="16" actId="207"/>
        <pc:sldMkLst>
          <pc:docMk/>
          <pc:sldMk cId="3086190238" sldId="299"/>
        </pc:sldMkLst>
      </pc:sldChg>
    </pc:docChg>
  </pc:docChgLst>
  <pc:docChgLst>
    <pc:chgData name="Amy Cooling" userId="d0856db1-db50-4724-af81-24938209882f" providerId="ADAL" clId="{982F0DCF-43A5-47E6-9D0C-608CC3BB3370}"/>
    <pc:docChg chg="undo custSel modSld">
      <pc:chgData name="Amy Cooling" userId="d0856db1-db50-4724-af81-24938209882f" providerId="ADAL" clId="{982F0DCF-43A5-47E6-9D0C-608CC3BB3370}" dt="2024-06-11T15:52:15.024" v="588" actId="2711"/>
      <pc:docMkLst>
        <pc:docMk/>
      </pc:docMkLst>
      <pc:sldChg chg="modSp mod">
        <pc:chgData name="Amy Cooling" userId="d0856db1-db50-4724-af81-24938209882f" providerId="ADAL" clId="{982F0DCF-43A5-47E6-9D0C-608CC3BB3370}" dt="2024-06-11T15:49:14.136" v="561" actId="108"/>
        <pc:sldMkLst>
          <pc:docMk/>
          <pc:sldMk cId="0" sldId="258"/>
        </pc:sldMkLst>
      </pc:sldChg>
      <pc:sldChg chg="addSp modSp mod">
        <pc:chgData name="Amy Cooling" userId="d0856db1-db50-4724-af81-24938209882f" providerId="ADAL" clId="{982F0DCF-43A5-47E6-9D0C-608CC3BB3370}" dt="2024-06-11T15:31:03.860" v="136" actId="688"/>
        <pc:sldMkLst>
          <pc:docMk/>
          <pc:sldMk cId="0" sldId="268"/>
        </pc:sldMkLst>
      </pc:sldChg>
      <pc:sldChg chg="modSp mod">
        <pc:chgData name="Amy Cooling" userId="d0856db1-db50-4724-af81-24938209882f" providerId="ADAL" clId="{982F0DCF-43A5-47E6-9D0C-608CC3BB3370}" dt="2024-06-11T15:34:52.199" v="198" actId="20577"/>
        <pc:sldMkLst>
          <pc:docMk/>
          <pc:sldMk cId="0" sldId="273"/>
        </pc:sldMkLst>
      </pc:sldChg>
      <pc:sldChg chg="modSp mod">
        <pc:chgData name="Amy Cooling" userId="d0856db1-db50-4724-af81-24938209882f" providerId="ADAL" clId="{982F0DCF-43A5-47E6-9D0C-608CC3BB3370}" dt="2024-06-11T15:52:15.024" v="588" actId="2711"/>
        <pc:sldMkLst>
          <pc:docMk/>
          <pc:sldMk cId="0" sldId="274"/>
        </pc:sldMkLst>
      </pc:sldChg>
      <pc:sldChg chg="addSp modSp mod">
        <pc:chgData name="Amy Cooling" userId="d0856db1-db50-4724-af81-24938209882f" providerId="ADAL" clId="{982F0DCF-43A5-47E6-9D0C-608CC3BB3370}" dt="2024-06-11T15:34:12.561" v="147" actId="1076"/>
        <pc:sldMkLst>
          <pc:docMk/>
          <pc:sldMk cId="0" sldId="281"/>
        </pc:sldMkLst>
      </pc:sldChg>
      <pc:sldChg chg="modSp mod">
        <pc:chgData name="Amy Cooling" userId="d0856db1-db50-4724-af81-24938209882f" providerId="ADAL" clId="{982F0DCF-43A5-47E6-9D0C-608CC3BB3370}" dt="2024-06-11T15:51:32.116" v="584" actId="20577"/>
        <pc:sldMkLst>
          <pc:docMk/>
          <pc:sldMk cId="0" sldId="283"/>
        </pc:sldMkLst>
      </pc:sldChg>
      <pc:sldChg chg="modSp mod">
        <pc:chgData name="Amy Cooling" userId="d0856db1-db50-4724-af81-24938209882f" providerId="ADAL" clId="{982F0DCF-43A5-47E6-9D0C-608CC3BB3370}" dt="2024-06-11T15:50:42.599" v="576" actId="113"/>
        <pc:sldMkLst>
          <pc:docMk/>
          <pc:sldMk cId="0" sldId="284"/>
        </pc:sldMkLst>
      </pc:sldChg>
      <pc:sldChg chg="modSp mod">
        <pc:chgData name="Amy Cooling" userId="d0856db1-db50-4724-af81-24938209882f" providerId="ADAL" clId="{982F0DCF-43A5-47E6-9D0C-608CC3BB3370}" dt="2024-06-11T15:52:02.002" v="587" actId="404"/>
        <pc:sldMkLst>
          <pc:docMk/>
          <pc:sldMk cId="0" sldId="285"/>
        </pc:sldMkLst>
      </pc:sldChg>
      <pc:sldChg chg="modSp mod">
        <pc:chgData name="Amy Cooling" userId="d0856db1-db50-4724-af81-24938209882f" providerId="ADAL" clId="{982F0DCF-43A5-47E6-9D0C-608CC3BB3370}" dt="2024-06-11T15:28:21.922" v="102" actId="1076"/>
        <pc:sldMkLst>
          <pc:docMk/>
          <pc:sldMk cId="0" sldId="287"/>
        </pc:sldMkLst>
      </pc:sldChg>
      <pc:sldChg chg="modSp mod">
        <pc:chgData name="Amy Cooling" userId="d0856db1-db50-4724-af81-24938209882f" providerId="ADAL" clId="{982F0DCF-43A5-47E6-9D0C-608CC3BB3370}" dt="2024-06-11T15:48:43.844" v="560" actId="108"/>
        <pc:sldMkLst>
          <pc:docMk/>
          <pc:sldMk cId="0" sldId="289"/>
        </pc:sldMkLst>
      </pc:sldChg>
      <pc:sldChg chg="modSp mod">
        <pc:chgData name="Amy Cooling" userId="d0856db1-db50-4724-af81-24938209882f" providerId="ADAL" clId="{982F0DCF-43A5-47E6-9D0C-608CC3BB3370}" dt="2024-06-11T15:48:35.530" v="559" actId="404"/>
        <pc:sldMkLst>
          <pc:docMk/>
          <pc:sldMk cId="0" sldId="290"/>
        </pc:sldMkLst>
      </pc:sldChg>
      <pc:sldChg chg="addSp delSp modSp mod">
        <pc:chgData name="Amy Cooling" userId="d0856db1-db50-4724-af81-24938209882f" providerId="ADAL" clId="{982F0DCF-43A5-47E6-9D0C-608CC3BB3370}" dt="2024-06-11T15:50:31.325" v="575" actId="1076"/>
        <pc:sldMkLst>
          <pc:docMk/>
          <pc:sldMk cId="3172570690" sldId="293"/>
        </pc:sldMkLst>
      </pc:sldChg>
      <pc:sldChg chg="modSp mod">
        <pc:chgData name="Amy Cooling" userId="d0856db1-db50-4724-af81-24938209882f" providerId="ADAL" clId="{982F0DCF-43A5-47E6-9D0C-608CC3BB3370}" dt="2024-06-11T15:49:34.288" v="563" actId="113"/>
        <pc:sldMkLst>
          <pc:docMk/>
          <pc:sldMk cId="166573116" sldId="294"/>
        </pc:sldMkLst>
      </pc:sldChg>
      <pc:sldChg chg="addSp modSp mod">
        <pc:chgData name="Amy Cooling" userId="d0856db1-db50-4724-af81-24938209882f" providerId="ADAL" clId="{982F0DCF-43A5-47E6-9D0C-608CC3BB3370}" dt="2024-06-11T15:26:49.913" v="19" actId="1076"/>
        <pc:sldMkLst>
          <pc:docMk/>
          <pc:sldMk cId="4277439356" sldId="295"/>
        </pc:sldMkLst>
      </pc:sldChg>
      <pc:sldChg chg="modSp mod">
        <pc:chgData name="Amy Cooling" userId="d0856db1-db50-4724-af81-24938209882f" providerId="ADAL" clId="{982F0DCF-43A5-47E6-9D0C-608CC3BB3370}" dt="2024-06-11T15:45:56.777" v="453" actId="20577"/>
        <pc:sldMkLst>
          <pc:docMk/>
          <pc:sldMk cId="3427172872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1EE9433-00A9-D94B-32A7-DFEE2EDC2D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2DFF288-2FD9-7D71-EA8C-6FED85C2FD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1"/>
            <a:ext cx="291941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95BEE20-60A5-0B20-7952-F45BF83513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013"/>
            <a:ext cx="2919413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AC837E67-D598-23D5-FC3F-FEC111240A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0BE738-90FD-42AD-9F8E-55EE043C38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>
            <a:extLst>
              <a:ext uri="{FF2B5EF4-FFF2-40B4-BE49-F238E27FC236}">
                <a16:creationId xmlns:a16="http://schemas.microsoft.com/office/drawing/2014/main" id="{A27A6115-7D25-2A43-8C1F-556ED8567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wrap="none" lIns="91427" tIns="45714" rIns="91427" bIns="45714" anchor="ctr"/>
          <a:lstStyle>
            <a:lvl1pPr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258B76E-9BF8-9C19-DB8E-3C9A2B3CCF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FE9860-5F3C-04F4-FFE0-BF452FD5A8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3101" y="4686300"/>
            <a:ext cx="5389563" cy="444023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8" tIns="46794" rIns="89988" bIns="4679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95A57716-3A8A-70FD-E62D-56D072DF8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14469DB-0F7C-9FC3-0550-A40FA00248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72547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</p:spTree>
    <p:extLst>
      <p:ext uri="{BB962C8B-B14F-4D97-AF65-F5344CB8AC3E}">
        <p14:creationId xmlns:p14="http://schemas.microsoft.com/office/powerpoint/2010/main" val="1457042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</p:spTree>
    <p:extLst>
      <p:ext uri="{BB962C8B-B14F-4D97-AF65-F5344CB8AC3E}">
        <p14:creationId xmlns:p14="http://schemas.microsoft.com/office/powerpoint/2010/main" val="91709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328408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4D68D22-106E-B357-8A8B-D123F1630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071A74A4-6264-E919-AB97-0AA1115C4E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28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600" dirty="0">
                <a:latin typeface="Arial" panose="020B0604020202020204" pitchFamily="34" charset="0"/>
              </a:rPr>
              <a:t>Bern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4D68D22-106E-B357-8A8B-D123F1630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071A74A4-6264-E919-AB97-0AA1115C4E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289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600" dirty="0">
                <a:latin typeface="Arial" panose="020B0604020202020204" pitchFamily="34" charset="0"/>
              </a:rPr>
              <a:t>Sue</a:t>
            </a:r>
          </a:p>
        </p:txBody>
      </p:sp>
    </p:spTree>
    <p:extLst>
      <p:ext uri="{BB962C8B-B14F-4D97-AF65-F5344CB8AC3E}">
        <p14:creationId xmlns:p14="http://schemas.microsoft.com/office/powerpoint/2010/main" val="3643867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2783907-E8CE-8E13-BF8D-230A338AE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F63901C9-CD6E-B4C0-359C-74B98EFF11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Kim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50CB59-5F37-32D3-53D1-23E48B11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B996C42D-4ED6-3E4F-1E7E-71CB6AE4C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00DBACA8-0C6B-6ACB-49B9-5B5B3E9246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430647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363866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2783907-E8CE-8E13-BF8D-230A338AE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F63901C9-CD6E-B4C0-359C-74B98EFF11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Sue</a:t>
            </a:r>
          </a:p>
        </p:txBody>
      </p:sp>
    </p:spTree>
    <p:extLst>
      <p:ext uri="{BB962C8B-B14F-4D97-AF65-F5344CB8AC3E}">
        <p14:creationId xmlns:p14="http://schemas.microsoft.com/office/powerpoint/2010/main" val="254778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D34BEEE5-E186-43F9-39EA-C05644D1C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582AF6FC-3D8B-5761-50F4-28D9F7ABE9B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57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Kim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2783907-E8CE-8E13-BF8D-230A338AE3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F63901C9-CD6E-B4C0-359C-74B98EFF11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0E9F5757-9665-A811-03E0-246F3B005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2A9637CA-02E6-36C3-9DFD-2DEFD49361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>
                <a:latin typeface="Arial" panose="020B0604020202020204" pitchFamily="34" charset="0"/>
              </a:rPr>
              <a:t>Bern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206403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Sue</a:t>
            </a:r>
          </a:p>
        </p:txBody>
      </p:sp>
    </p:spTree>
    <p:extLst>
      <p:ext uri="{BB962C8B-B14F-4D97-AF65-F5344CB8AC3E}">
        <p14:creationId xmlns:p14="http://schemas.microsoft.com/office/powerpoint/2010/main" val="420028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677BE34-75A5-7EA5-B594-5D83AE91E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2A4351E-AB7F-24B1-D8B5-F2A709D44F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Bern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ECA68-63CA-36A2-8C39-85A6BD31A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FCD15D2E-6DD8-7295-1736-C8577A1DC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93C375F7-B090-F2DD-0F57-3D6E8BBF98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73101" y="4686301"/>
            <a:ext cx="5389563" cy="2769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914277" algn="l"/>
                <a:tab pos="1828553" algn="l"/>
                <a:tab pos="2742830" algn="l"/>
                <a:tab pos="3657107" algn="l"/>
                <a:tab pos="4571384" algn="l"/>
                <a:tab pos="5485660" algn="l"/>
                <a:tab pos="6399937" algn="l"/>
                <a:tab pos="7314214" algn="l"/>
                <a:tab pos="8228490" algn="l"/>
                <a:tab pos="9142767" algn="l"/>
                <a:tab pos="10057044" algn="l"/>
              </a:tabLst>
            </a:pPr>
            <a:r>
              <a:rPr lang="en-GB" altLang="en-US" sz="1800" dirty="0">
                <a:latin typeface="Arial" panose="020B0604020202020204" pitchFamily="34" charset="0"/>
              </a:rPr>
              <a:t>Bern</a:t>
            </a:r>
          </a:p>
        </p:txBody>
      </p:sp>
    </p:spTree>
    <p:extLst>
      <p:ext uri="{BB962C8B-B14F-4D97-AF65-F5344CB8AC3E}">
        <p14:creationId xmlns:p14="http://schemas.microsoft.com/office/powerpoint/2010/main" val="123115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102339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26574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Bern</a:t>
            </a:r>
          </a:p>
        </p:txBody>
      </p:sp>
    </p:spTree>
    <p:extLst>
      <p:ext uri="{BB962C8B-B14F-4D97-AF65-F5344CB8AC3E}">
        <p14:creationId xmlns:p14="http://schemas.microsoft.com/office/powerpoint/2010/main" val="8928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88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6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5813" cy="4624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24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52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8013" cy="1827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1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8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1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7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2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3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296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7"/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>
            <a:extLst>
              <a:ext uri="{FF2B5EF4-FFF2-40B4-BE49-F238E27FC236}">
                <a16:creationId xmlns:a16="http://schemas.microsoft.com/office/drawing/2014/main" id="{2CAD59FA-FD12-8AB1-0A07-80939D89E6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4825"/>
            <a:chOff x="0" y="0"/>
            <a:chExt cx="5759" cy="4318"/>
          </a:xfrm>
        </p:grpSpPr>
        <p:sp>
          <p:nvSpPr>
            <p:cNvPr id="2055" name="Freeform 2">
              <a:extLst>
                <a:ext uri="{FF2B5EF4-FFF2-40B4-BE49-F238E27FC236}">
                  <a16:creationId xmlns:a16="http://schemas.microsoft.com/office/drawing/2014/main" id="{537DCD2D-9DCF-FC83-1D01-1DEC99CD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"/>
              <a:ext cx="5758" cy="3273"/>
            </a:xfrm>
            <a:custGeom>
              <a:avLst/>
              <a:gdLst>
                <a:gd name="T0" fmla="*/ 0 w 25392"/>
                <a:gd name="T1" fmla="*/ 0 h 14434"/>
                <a:gd name="T2" fmla="*/ 0 w 25392"/>
                <a:gd name="T3" fmla="*/ 0 h 14434"/>
                <a:gd name="T4" fmla="*/ 0 w 25392"/>
                <a:gd name="T5" fmla="*/ 0 h 14434"/>
                <a:gd name="T6" fmla="*/ 0 w 25392"/>
                <a:gd name="T7" fmla="*/ 0 h 14434"/>
                <a:gd name="T8" fmla="*/ 0 w 25392"/>
                <a:gd name="T9" fmla="*/ 0 h 14434"/>
                <a:gd name="T10" fmla="*/ 0 w 25392"/>
                <a:gd name="T11" fmla="*/ 0 h 14434"/>
                <a:gd name="T12" fmla="*/ 0 w 25392"/>
                <a:gd name="T13" fmla="*/ 0 h 14434"/>
                <a:gd name="T14" fmla="*/ 0 w 25392"/>
                <a:gd name="T15" fmla="*/ 0 h 14434"/>
                <a:gd name="T16" fmla="*/ 0 w 25392"/>
                <a:gd name="T17" fmla="*/ 0 h 144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392" h="14434">
                  <a:moveTo>
                    <a:pt x="14123" y="8008"/>
                  </a:moveTo>
                  <a:lnTo>
                    <a:pt x="0" y="0"/>
                  </a:lnTo>
                  <a:lnTo>
                    <a:pt x="0" y="2302"/>
                  </a:lnTo>
                  <a:lnTo>
                    <a:pt x="13433" y="8723"/>
                  </a:lnTo>
                  <a:lnTo>
                    <a:pt x="25391" y="14433"/>
                  </a:lnTo>
                  <a:lnTo>
                    <a:pt x="25391" y="14406"/>
                  </a:lnTo>
                  <a:lnTo>
                    <a:pt x="14123" y="8008"/>
                  </a:lnTo>
                </a:path>
              </a:pathLst>
            </a:custGeom>
            <a:gradFill rotWithShape="0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id="{E60DB588-58A1-324D-9427-DA1BE6F4F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" y="0"/>
              <a:ext cx="5609" cy="3243"/>
            </a:xfrm>
            <a:custGeom>
              <a:avLst/>
              <a:gdLst>
                <a:gd name="T0" fmla="*/ 0 w 24735"/>
                <a:gd name="T1" fmla="*/ 0 h 14302"/>
                <a:gd name="T2" fmla="*/ 0 w 24735"/>
                <a:gd name="T3" fmla="*/ 0 h 14302"/>
                <a:gd name="T4" fmla="*/ 0 w 24735"/>
                <a:gd name="T5" fmla="*/ 0 h 14302"/>
                <a:gd name="T6" fmla="*/ 0 w 24735"/>
                <a:gd name="T7" fmla="*/ 0 h 14302"/>
                <a:gd name="T8" fmla="*/ 0 w 24735"/>
                <a:gd name="T9" fmla="*/ 0 h 14302"/>
                <a:gd name="T10" fmla="*/ 0 w 24735"/>
                <a:gd name="T11" fmla="*/ 0 h 14302"/>
                <a:gd name="T12" fmla="*/ 0 w 24735"/>
                <a:gd name="T13" fmla="*/ 0 h 14302"/>
                <a:gd name="T14" fmla="*/ 0 w 24735"/>
                <a:gd name="T15" fmla="*/ 0 h 14302"/>
                <a:gd name="T16" fmla="*/ 0 w 24735"/>
                <a:gd name="T17" fmla="*/ 0 h 14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35" h="14302">
                  <a:moveTo>
                    <a:pt x="13992" y="7558"/>
                  </a:moveTo>
                  <a:lnTo>
                    <a:pt x="1906" y="0"/>
                  </a:lnTo>
                  <a:lnTo>
                    <a:pt x="0" y="0"/>
                  </a:lnTo>
                  <a:lnTo>
                    <a:pt x="13651" y="7876"/>
                  </a:lnTo>
                  <a:lnTo>
                    <a:pt x="24734" y="14301"/>
                  </a:lnTo>
                  <a:lnTo>
                    <a:pt x="24734" y="14274"/>
                  </a:lnTo>
                  <a:lnTo>
                    <a:pt x="13992" y="7558"/>
                  </a:lnTo>
                </a:path>
              </a:pathLst>
            </a:custGeom>
            <a:gradFill rotWithShape="0"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BF395205-597A-BAB4-401C-90F8C088A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33"/>
              <a:ext cx="4038" cy="191"/>
            </a:xfrm>
            <a:custGeom>
              <a:avLst/>
              <a:gdLst>
                <a:gd name="T0" fmla="*/ 0 w 17807"/>
                <a:gd name="T1" fmla="*/ 0 h 844"/>
                <a:gd name="T2" fmla="*/ 0 w 17807"/>
                <a:gd name="T3" fmla="*/ 0 h 844"/>
                <a:gd name="T4" fmla="*/ 0 w 17807"/>
                <a:gd name="T5" fmla="*/ 0 h 844"/>
                <a:gd name="T6" fmla="*/ 0 w 17807"/>
                <a:gd name="T7" fmla="*/ 0 h 844"/>
                <a:gd name="T8" fmla="*/ 0 w 17807"/>
                <a:gd name="T9" fmla="*/ 0 h 844"/>
                <a:gd name="T10" fmla="*/ 0 w 17807"/>
                <a:gd name="T11" fmla="*/ 0 h 844"/>
                <a:gd name="T12" fmla="*/ 0 w 17807"/>
                <a:gd name="T13" fmla="*/ 0 h 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807" h="844">
                  <a:moveTo>
                    <a:pt x="0" y="684"/>
                  </a:moveTo>
                  <a:lnTo>
                    <a:pt x="17806" y="843"/>
                  </a:lnTo>
                  <a:lnTo>
                    <a:pt x="17806" y="632"/>
                  </a:lnTo>
                  <a:lnTo>
                    <a:pt x="0" y="0"/>
                  </a:lnTo>
                  <a:lnTo>
                    <a:pt x="0" y="684"/>
                  </a:lnTo>
                </a:path>
              </a:pathLst>
            </a:custGeom>
            <a:gradFill rotWithShape="0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74635BE0-8A53-6F92-7EEF-A1BA9CFD8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577"/>
              <a:ext cx="1720" cy="65"/>
            </a:xfrm>
            <a:custGeom>
              <a:avLst/>
              <a:gdLst>
                <a:gd name="T0" fmla="*/ 0 w 7586"/>
                <a:gd name="T1" fmla="*/ 0 h 288"/>
                <a:gd name="T2" fmla="*/ 0 w 7586"/>
                <a:gd name="T3" fmla="*/ 0 h 288"/>
                <a:gd name="T4" fmla="*/ 0 w 7586"/>
                <a:gd name="T5" fmla="*/ 0 h 288"/>
                <a:gd name="T6" fmla="*/ 0 w 7586"/>
                <a:gd name="T7" fmla="*/ 0 h 288"/>
                <a:gd name="T8" fmla="*/ 0 w 7586"/>
                <a:gd name="T9" fmla="*/ 0 h 288"/>
                <a:gd name="T10" fmla="*/ 0 w 7586"/>
                <a:gd name="T11" fmla="*/ 0 h 288"/>
                <a:gd name="T12" fmla="*/ 0 w 7586"/>
                <a:gd name="T13" fmla="*/ 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6" h="288">
                  <a:moveTo>
                    <a:pt x="7585" y="287"/>
                  </a:moveTo>
                  <a:lnTo>
                    <a:pt x="7585" y="26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7585" y="287"/>
                  </a:lnTo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A0AEF541-D31D-6D89-FB62-BA24A5EA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726"/>
              <a:ext cx="4784" cy="329"/>
            </a:xfrm>
            <a:custGeom>
              <a:avLst/>
              <a:gdLst>
                <a:gd name="T0" fmla="*/ 0 w 21097"/>
                <a:gd name="T1" fmla="*/ 0 h 1452"/>
                <a:gd name="T2" fmla="*/ 0 w 21097"/>
                <a:gd name="T3" fmla="*/ 0 h 1452"/>
                <a:gd name="T4" fmla="*/ 0 w 21097"/>
                <a:gd name="T5" fmla="*/ 0 h 1452"/>
                <a:gd name="T6" fmla="*/ 0 w 21097"/>
                <a:gd name="T7" fmla="*/ 0 h 1452"/>
                <a:gd name="T8" fmla="*/ 0 w 21097"/>
                <a:gd name="T9" fmla="*/ 0 h 1452"/>
                <a:gd name="T10" fmla="*/ 0 w 21097"/>
                <a:gd name="T11" fmla="*/ 0 h 1452"/>
                <a:gd name="T12" fmla="*/ 0 w 21097"/>
                <a:gd name="T13" fmla="*/ 0 h 1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097" h="1452">
                  <a:moveTo>
                    <a:pt x="0" y="1451"/>
                  </a:moveTo>
                  <a:lnTo>
                    <a:pt x="21096" y="339"/>
                  </a:lnTo>
                  <a:lnTo>
                    <a:pt x="21096" y="0"/>
                  </a:lnTo>
                  <a:lnTo>
                    <a:pt x="0" y="471"/>
                  </a:lnTo>
                  <a:lnTo>
                    <a:pt x="0" y="1451"/>
                  </a:lnTo>
                </a:path>
              </a:pathLst>
            </a:custGeom>
            <a:gradFill rotWithShape="0">
              <a:gsLst>
                <a:gs pos="0">
                  <a:srgbClr val="00007C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id="{2FEC893B-B4CE-0800-5E62-5420F7126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" y="3702"/>
              <a:ext cx="974" cy="101"/>
            </a:xfrm>
            <a:custGeom>
              <a:avLst/>
              <a:gdLst>
                <a:gd name="T0" fmla="*/ 0 w 4297"/>
                <a:gd name="T1" fmla="*/ 0 h 447"/>
                <a:gd name="T2" fmla="*/ 0 w 4297"/>
                <a:gd name="T3" fmla="*/ 0 h 447"/>
                <a:gd name="T4" fmla="*/ 0 w 4297"/>
                <a:gd name="T5" fmla="*/ 0 h 447"/>
                <a:gd name="T6" fmla="*/ 0 w 4297"/>
                <a:gd name="T7" fmla="*/ 0 h 447"/>
                <a:gd name="T8" fmla="*/ 0 w 4297"/>
                <a:gd name="T9" fmla="*/ 0 h 447"/>
                <a:gd name="T10" fmla="*/ 0 w 4297"/>
                <a:gd name="T11" fmla="*/ 0 h 447"/>
                <a:gd name="T12" fmla="*/ 0 w 4297"/>
                <a:gd name="T13" fmla="*/ 0 h 4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97" h="447">
                  <a:moveTo>
                    <a:pt x="4296" y="211"/>
                  </a:moveTo>
                  <a:lnTo>
                    <a:pt x="4296" y="0"/>
                  </a:lnTo>
                  <a:lnTo>
                    <a:pt x="0" y="105"/>
                  </a:lnTo>
                  <a:lnTo>
                    <a:pt x="0" y="446"/>
                  </a:lnTo>
                  <a:lnTo>
                    <a:pt x="4296" y="211"/>
                  </a:lnTo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A34F7692-5D28-AA94-DAFE-D72129FB3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" y="3815"/>
              <a:ext cx="2139" cy="198"/>
            </a:xfrm>
            <a:custGeom>
              <a:avLst/>
              <a:gdLst>
                <a:gd name="T0" fmla="*/ 0 w 9434"/>
                <a:gd name="T1" fmla="*/ 0 h 875"/>
                <a:gd name="T2" fmla="*/ 0 w 9434"/>
                <a:gd name="T3" fmla="*/ 0 h 875"/>
                <a:gd name="T4" fmla="*/ 0 w 9434"/>
                <a:gd name="T5" fmla="*/ 0 h 875"/>
                <a:gd name="T6" fmla="*/ 0 w 9434"/>
                <a:gd name="T7" fmla="*/ 0 h 875"/>
                <a:gd name="T8" fmla="*/ 0 w 9434"/>
                <a:gd name="T9" fmla="*/ 0 h 875"/>
                <a:gd name="T10" fmla="*/ 0 w 9434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34" h="875">
                  <a:moveTo>
                    <a:pt x="9433" y="0"/>
                  </a:moveTo>
                  <a:lnTo>
                    <a:pt x="0" y="688"/>
                  </a:lnTo>
                  <a:lnTo>
                    <a:pt x="0" y="874"/>
                  </a:lnTo>
                  <a:lnTo>
                    <a:pt x="9433" y="0"/>
                  </a:lnTo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D450BDD0-6B8F-F73A-F17E-77AAF67E2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71"/>
              <a:ext cx="3619" cy="349"/>
            </a:xfrm>
            <a:custGeom>
              <a:avLst/>
              <a:gdLst>
                <a:gd name="T0" fmla="*/ 0 w 15960"/>
                <a:gd name="T1" fmla="*/ 0 h 1537"/>
                <a:gd name="T2" fmla="*/ 0 w 15960"/>
                <a:gd name="T3" fmla="*/ 0 h 1537"/>
                <a:gd name="T4" fmla="*/ 0 w 15960"/>
                <a:gd name="T5" fmla="*/ 0 h 1537"/>
                <a:gd name="T6" fmla="*/ 0 w 15960"/>
                <a:gd name="T7" fmla="*/ 0 h 1537"/>
                <a:gd name="T8" fmla="*/ 0 w 15960"/>
                <a:gd name="T9" fmla="*/ 0 h 1537"/>
                <a:gd name="T10" fmla="*/ 0 w 15960"/>
                <a:gd name="T11" fmla="*/ 0 h 1537"/>
                <a:gd name="T12" fmla="*/ 0 w 15960"/>
                <a:gd name="T13" fmla="*/ 0 h 1537"/>
                <a:gd name="T14" fmla="*/ 0 w 15960"/>
                <a:gd name="T15" fmla="*/ 0 h 15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60" h="1537">
                  <a:moveTo>
                    <a:pt x="0" y="1536"/>
                  </a:moveTo>
                  <a:lnTo>
                    <a:pt x="1370" y="1536"/>
                  </a:lnTo>
                  <a:lnTo>
                    <a:pt x="15959" y="185"/>
                  </a:lnTo>
                  <a:lnTo>
                    <a:pt x="15959" y="0"/>
                  </a:lnTo>
                  <a:lnTo>
                    <a:pt x="0" y="1165"/>
                  </a:lnTo>
                  <a:lnTo>
                    <a:pt x="0" y="1536"/>
                  </a:lnTo>
                </a:path>
              </a:pathLst>
            </a:custGeom>
            <a:gradFill rotWithShape="0"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id="{EC9395E4-29FF-6679-D1A2-E1B4265AE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4043"/>
              <a:ext cx="2514" cy="276"/>
            </a:xfrm>
            <a:custGeom>
              <a:avLst/>
              <a:gdLst>
                <a:gd name="T0" fmla="*/ 0 w 11087"/>
                <a:gd name="T1" fmla="*/ 0 h 1219"/>
                <a:gd name="T2" fmla="*/ 0 w 11087"/>
                <a:gd name="T3" fmla="*/ 0 h 1219"/>
                <a:gd name="T4" fmla="*/ 0 w 11087"/>
                <a:gd name="T5" fmla="*/ 0 h 1219"/>
                <a:gd name="T6" fmla="*/ 0 w 11087"/>
                <a:gd name="T7" fmla="*/ 0 h 1219"/>
                <a:gd name="T8" fmla="*/ 0 w 11087"/>
                <a:gd name="T9" fmla="*/ 0 h 1219"/>
                <a:gd name="T10" fmla="*/ 0 w 11087"/>
                <a:gd name="T11" fmla="*/ 0 h 1219"/>
                <a:gd name="T12" fmla="*/ 0 w 11087"/>
                <a:gd name="T13" fmla="*/ 0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87" h="1219">
                  <a:moveTo>
                    <a:pt x="9610" y="1218"/>
                  </a:moveTo>
                  <a:lnTo>
                    <a:pt x="11086" y="900"/>
                  </a:lnTo>
                  <a:lnTo>
                    <a:pt x="9953" y="0"/>
                  </a:lnTo>
                  <a:lnTo>
                    <a:pt x="0" y="1218"/>
                  </a:lnTo>
                  <a:lnTo>
                    <a:pt x="9610" y="1218"/>
                  </a:lnTo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F4BECD1F-DD90-453A-3E4E-262FDF431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" y="3869"/>
              <a:ext cx="1404" cy="378"/>
            </a:xfrm>
            <a:custGeom>
              <a:avLst/>
              <a:gdLst>
                <a:gd name="T0" fmla="*/ 0 w 6192"/>
                <a:gd name="T1" fmla="*/ 0 h 1669"/>
                <a:gd name="T2" fmla="*/ 0 w 6192"/>
                <a:gd name="T3" fmla="*/ 0 h 1669"/>
                <a:gd name="T4" fmla="*/ 0 w 6192"/>
                <a:gd name="T5" fmla="*/ 0 h 1669"/>
                <a:gd name="T6" fmla="*/ 0 w 6192"/>
                <a:gd name="T7" fmla="*/ 0 h 1669"/>
                <a:gd name="T8" fmla="*/ 0 w 6192"/>
                <a:gd name="T9" fmla="*/ 0 h 1669"/>
                <a:gd name="T10" fmla="*/ 0 w 6192"/>
                <a:gd name="T11" fmla="*/ 0 h 1669"/>
                <a:gd name="T12" fmla="*/ 0 w 6192"/>
                <a:gd name="T13" fmla="*/ 0 h 1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92" h="1669">
                  <a:moveTo>
                    <a:pt x="6191" y="556"/>
                  </a:moveTo>
                  <a:lnTo>
                    <a:pt x="6191" y="0"/>
                  </a:lnTo>
                  <a:lnTo>
                    <a:pt x="0" y="767"/>
                  </a:lnTo>
                  <a:lnTo>
                    <a:pt x="1132" y="1668"/>
                  </a:lnTo>
                  <a:lnTo>
                    <a:pt x="6191" y="556"/>
                  </a:lnTo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707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Freeform 12">
              <a:extLst>
                <a:ext uri="{FF2B5EF4-FFF2-40B4-BE49-F238E27FC236}">
                  <a16:creationId xmlns:a16="http://schemas.microsoft.com/office/drawing/2014/main" id="{EA5D1AF3-B9D5-FDC7-8103-A8778FA4E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" y="3151"/>
              <a:ext cx="728" cy="240"/>
            </a:xfrm>
            <a:custGeom>
              <a:avLst/>
              <a:gdLst>
                <a:gd name="T0" fmla="*/ 0 w 3212"/>
                <a:gd name="T1" fmla="*/ 0 h 1060"/>
                <a:gd name="T2" fmla="*/ 0 w 3212"/>
                <a:gd name="T3" fmla="*/ 0 h 1060"/>
                <a:gd name="T4" fmla="*/ 0 w 3212"/>
                <a:gd name="T5" fmla="*/ 0 h 1060"/>
                <a:gd name="T6" fmla="*/ 0 w 3212"/>
                <a:gd name="T7" fmla="*/ 0 h 1060"/>
                <a:gd name="T8" fmla="*/ 0 w 3212"/>
                <a:gd name="T9" fmla="*/ 0 h 1060"/>
                <a:gd name="T10" fmla="*/ 0 w 3212"/>
                <a:gd name="T11" fmla="*/ 0 h 10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2" h="1060">
                  <a:moveTo>
                    <a:pt x="3211" y="1059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3211" y="1059"/>
                  </a:lnTo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5F840917-7FE0-7C1B-BCB7-68DF6ABEE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86"/>
              <a:ext cx="5030" cy="1671"/>
            </a:xfrm>
            <a:custGeom>
              <a:avLst/>
              <a:gdLst>
                <a:gd name="T0" fmla="*/ 0 w 22182"/>
                <a:gd name="T1" fmla="*/ 0 h 7369"/>
                <a:gd name="T2" fmla="*/ 0 w 22182"/>
                <a:gd name="T3" fmla="*/ 0 h 7369"/>
                <a:gd name="T4" fmla="*/ 0 w 22182"/>
                <a:gd name="T5" fmla="*/ 0 h 7369"/>
                <a:gd name="T6" fmla="*/ 0 w 22182"/>
                <a:gd name="T7" fmla="*/ 0 h 7369"/>
                <a:gd name="T8" fmla="*/ 0 w 22182"/>
                <a:gd name="T9" fmla="*/ 0 h 7369"/>
                <a:gd name="T10" fmla="*/ 0 w 22182"/>
                <a:gd name="T11" fmla="*/ 0 h 7369"/>
                <a:gd name="T12" fmla="*/ 0 w 22182"/>
                <a:gd name="T13" fmla="*/ 0 h 7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82" h="7369">
                  <a:moveTo>
                    <a:pt x="0" y="317"/>
                  </a:moveTo>
                  <a:lnTo>
                    <a:pt x="22181" y="7368"/>
                  </a:lnTo>
                  <a:lnTo>
                    <a:pt x="22181" y="7341"/>
                  </a:lnTo>
                  <a:lnTo>
                    <a:pt x="0" y="0"/>
                  </a:lnTo>
                  <a:lnTo>
                    <a:pt x="0" y="317"/>
                  </a:lnTo>
                </a:path>
              </a:pathLst>
            </a:custGeom>
            <a:gradFill rotWithShape="0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Freeform 14">
              <a:extLst>
                <a:ext uri="{FF2B5EF4-FFF2-40B4-BE49-F238E27FC236}">
                  <a16:creationId xmlns:a16="http://schemas.microsoft.com/office/drawing/2014/main" id="{6BC37A86-6151-A7F8-39C3-73EE4605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0" y="3049"/>
              <a:ext cx="728" cy="319"/>
            </a:xfrm>
            <a:custGeom>
              <a:avLst/>
              <a:gdLst>
                <a:gd name="T0" fmla="*/ 0 w 3212"/>
                <a:gd name="T1" fmla="*/ 0 h 1405"/>
                <a:gd name="T2" fmla="*/ 0 w 3212"/>
                <a:gd name="T3" fmla="*/ 0 h 1405"/>
                <a:gd name="T4" fmla="*/ 0 w 3212"/>
                <a:gd name="T5" fmla="*/ 0 h 1405"/>
                <a:gd name="T6" fmla="*/ 0 w 3212"/>
                <a:gd name="T7" fmla="*/ 0 h 1405"/>
                <a:gd name="T8" fmla="*/ 0 w 3212"/>
                <a:gd name="T9" fmla="*/ 0 h 1405"/>
                <a:gd name="T10" fmla="*/ 0 w 3212"/>
                <a:gd name="T11" fmla="*/ 0 h 1405"/>
                <a:gd name="T12" fmla="*/ 0 w 3212"/>
                <a:gd name="T13" fmla="*/ 0 h 1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12" h="1405">
                  <a:moveTo>
                    <a:pt x="3211" y="1404"/>
                  </a:moveTo>
                  <a:lnTo>
                    <a:pt x="3211" y="1377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3211" y="1404"/>
                  </a:lnTo>
                </a:path>
              </a:pathLst>
            </a:custGeom>
            <a:gradFill rotWithShape="0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0C46BA93-CC47-BEAA-0490-4B8D77FC7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16"/>
              <a:ext cx="5030" cy="2187"/>
            </a:xfrm>
            <a:custGeom>
              <a:avLst/>
              <a:gdLst>
                <a:gd name="T0" fmla="*/ 0 w 22182"/>
                <a:gd name="T1" fmla="*/ 0 h 9645"/>
                <a:gd name="T2" fmla="*/ 0 w 22182"/>
                <a:gd name="T3" fmla="*/ 0 h 9645"/>
                <a:gd name="T4" fmla="*/ 0 w 22182"/>
                <a:gd name="T5" fmla="*/ 0 h 9645"/>
                <a:gd name="T6" fmla="*/ 0 w 22182"/>
                <a:gd name="T7" fmla="*/ 0 h 9645"/>
                <a:gd name="T8" fmla="*/ 0 w 22182"/>
                <a:gd name="T9" fmla="*/ 0 h 9645"/>
                <a:gd name="T10" fmla="*/ 0 w 22182"/>
                <a:gd name="T11" fmla="*/ 0 h 9645"/>
                <a:gd name="T12" fmla="*/ 0 w 22182"/>
                <a:gd name="T13" fmla="*/ 0 h 9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82" h="9645">
                  <a:moveTo>
                    <a:pt x="0" y="1745"/>
                  </a:moveTo>
                  <a:lnTo>
                    <a:pt x="22181" y="9644"/>
                  </a:lnTo>
                  <a:lnTo>
                    <a:pt x="22181" y="9405"/>
                  </a:lnTo>
                  <a:lnTo>
                    <a:pt x="0" y="0"/>
                  </a:lnTo>
                  <a:lnTo>
                    <a:pt x="0" y="1745"/>
                  </a:lnTo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Freeform 16">
              <a:extLst>
                <a:ext uri="{FF2B5EF4-FFF2-40B4-BE49-F238E27FC236}">
                  <a16:creationId xmlns:a16="http://schemas.microsoft.com/office/drawing/2014/main" id="{39A73729-7B33-C33F-8C1C-B3A388E4B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0"/>
              <a:ext cx="3159" cy="2725"/>
            </a:xfrm>
            <a:custGeom>
              <a:avLst/>
              <a:gdLst>
                <a:gd name="T0" fmla="*/ 0 w 13931"/>
                <a:gd name="T1" fmla="*/ 0 h 12017"/>
                <a:gd name="T2" fmla="*/ 0 w 13931"/>
                <a:gd name="T3" fmla="*/ 0 h 12017"/>
                <a:gd name="T4" fmla="*/ 0 w 13931"/>
                <a:gd name="T5" fmla="*/ 0 h 12017"/>
                <a:gd name="T6" fmla="*/ 0 w 13931"/>
                <a:gd name="T7" fmla="*/ 0 h 12017"/>
                <a:gd name="T8" fmla="*/ 0 w 13931"/>
                <a:gd name="T9" fmla="*/ 0 h 12017"/>
                <a:gd name="T10" fmla="*/ 0 w 13931"/>
                <a:gd name="T11" fmla="*/ 0 h 12017"/>
                <a:gd name="T12" fmla="*/ 0 w 13931"/>
                <a:gd name="T13" fmla="*/ 0 h 120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31" h="12017">
                  <a:moveTo>
                    <a:pt x="0" y="0"/>
                  </a:moveTo>
                  <a:lnTo>
                    <a:pt x="13850" y="12016"/>
                  </a:lnTo>
                  <a:lnTo>
                    <a:pt x="13930" y="11914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Freeform 17">
              <a:extLst>
                <a:ext uri="{FF2B5EF4-FFF2-40B4-BE49-F238E27FC236}">
                  <a16:creationId xmlns:a16="http://schemas.microsoft.com/office/drawing/2014/main" id="{CD82A0DE-64C5-7C36-9BE6-A1B449B35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2702"/>
              <a:ext cx="323" cy="300"/>
            </a:xfrm>
            <a:custGeom>
              <a:avLst/>
              <a:gdLst>
                <a:gd name="T0" fmla="*/ 0 w 1426"/>
                <a:gd name="T1" fmla="*/ 0 h 1321"/>
                <a:gd name="T2" fmla="*/ 0 w 1426"/>
                <a:gd name="T3" fmla="*/ 0 h 1321"/>
                <a:gd name="T4" fmla="*/ 0 w 1426"/>
                <a:gd name="T5" fmla="*/ 0 h 1321"/>
                <a:gd name="T6" fmla="*/ 0 w 1426"/>
                <a:gd name="T7" fmla="*/ 0 h 1321"/>
                <a:gd name="T8" fmla="*/ 0 w 1426"/>
                <a:gd name="T9" fmla="*/ 0 h 1321"/>
                <a:gd name="T10" fmla="*/ 0 w 1426"/>
                <a:gd name="T11" fmla="*/ 0 h 1321"/>
                <a:gd name="T12" fmla="*/ 0 w 1426"/>
                <a:gd name="T13" fmla="*/ 0 h 1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1321">
                  <a:moveTo>
                    <a:pt x="1425" y="1320"/>
                  </a:moveTo>
                  <a:lnTo>
                    <a:pt x="1425" y="1161"/>
                  </a:lnTo>
                  <a:lnTo>
                    <a:pt x="79" y="0"/>
                  </a:lnTo>
                  <a:lnTo>
                    <a:pt x="0" y="101"/>
                  </a:lnTo>
                  <a:lnTo>
                    <a:pt x="1425" y="1320"/>
                  </a:lnTo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0E0E9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Freeform 18">
              <a:extLst>
                <a:ext uri="{FF2B5EF4-FFF2-40B4-BE49-F238E27FC236}">
                  <a16:creationId xmlns:a16="http://schemas.microsoft.com/office/drawing/2014/main" id="{04380465-8B34-9DA7-F37D-AC0C976F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" y="2588"/>
              <a:ext cx="281" cy="336"/>
            </a:xfrm>
            <a:custGeom>
              <a:avLst/>
              <a:gdLst>
                <a:gd name="T0" fmla="*/ 0 w 1241"/>
                <a:gd name="T1" fmla="*/ 0 h 1480"/>
                <a:gd name="T2" fmla="*/ 0 w 1241"/>
                <a:gd name="T3" fmla="*/ 0 h 1480"/>
                <a:gd name="T4" fmla="*/ 0 w 1241"/>
                <a:gd name="T5" fmla="*/ 0 h 1480"/>
                <a:gd name="T6" fmla="*/ 0 w 1241"/>
                <a:gd name="T7" fmla="*/ 0 h 1480"/>
                <a:gd name="T8" fmla="*/ 0 w 1241"/>
                <a:gd name="T9" fmla="*/ 0 h 1480"/>
                <a:gd name="T10" fmla="*/ 0 w 1241"/>
                <a:gd name="T11" fmla="*/ 0 h 1480"/>
                <a:gd name="T12" fmla="*/ 0 w 1241"/>
                <a:gd name="T13" fmla="*/ 0 h 1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1" h="1480">
                  <a:moveTo>
                    <a:pt x="1240" y="1479"/>
                  </a:moveTo>
                  <a:lnTo>
                    <a:pt x="1240" y="763"/>
                  </a:lnTo>
                  <a:lnTo>
                    <a:pt x="423" y="0"/>
                  </a:lnTo>
                  <a:lnTo>
                    <a:pt x="0" y="397"/>
                  </a:lnTo>
                  <a:lnTo>
                    <a:pt x="1240" y="1479"/>
                  </a:lnTo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F3C49AB8-EF80-A7AF-66F8-428A35BFC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" y="0"/>
              <a:ext cx="3119" cy="2678"/>
            </a:xfrm>
            <a:custGeom>
              <a:avLst/>
              <a:gdLst>
                <a:gd name="T0" fmla="*/ 0 w 13755"/>
                <a:gd name="T1" fmla="*/ 0 h 11810"/>
                <a:gd name="T2" fmla="*/ 0 w 13755"/>
                <a:gd name="T3" fmla="*/ 0 h 11810"/>
                <a:gd name="T4" fmla="*/ 0 w 13755"/>
                <a:gd name="T5" fmla="*/ 0 h 11810"/>
                <a:gd name="T6" fmla="*/ 0 w 13755"/>
                <a:gd name="T7" fmla="*/ 0 h 11810"/>
                <a:gd name="T8" fmla="*/ 0 w 13755"/>
                <a:gd name="T9" fmla="*/ 0 h 11810"/>
                <a:gd name="T10" fmla="*/ 0 w 13755"/>
                <a:gd name="T11" fmla="*/ 0 h 11810"/>
                <a:gd name="T12" fmla="*/ 0 w 13755"/>
                <a:gd name="T13" fmla="*/ 0 h 1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55" h="11810">
                  <a:moveTo>
                    <a:pt x="0" y="0"/>
                  </a:moveTo>
                  <a:lnTo>
                    <a:pt x="13331" y="11809"/>
                  </a:lnTo>
                  <a:lnTo>
                    <a:pt x="13754" y="11412"/>
                  </a:lnTo>
                  <a:lnTo>
                    <a:pt x="1687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" name="Freeform 20">
              <a:extLst>
                <a:ext uri="{FF2B5EF4-FFF2-40B4-BE49-F238E27FC236}">
                  <a16:creationId xmlns:a16="http://schemas.microsoft.com/office/drawing/2014/main" id="{5A4B525F-1E1F-4460-3047-1B9F4D2D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6" y="2534"/>
              <a:ext cx="132" cy="132"/>
            </a:xfrm>
            <a:custGeom>
              <a:avLst/>
              <a:gdLst>
                <a:gd name="T0" fmla="*/ 0 w 584"/>
                <a:gd name="T1" fmla="*/ 0 h 584"/>
                <a:gd name="T2" fmla="*/ 0 w 584"/>
                <a:gd name="T3" fmla="*/ 0 h 584"/>
                <a:gd name="T4" fmla="*/ 0 w 584"/>
                <a:gd name="T5" fmla="*/ 0 h 584"/>
                <a:gd name="T6" fmla="*/ 0 w 584"/>
                <a:gd name="T7" fmla="*/ 0 h 584"/>
                <a:gd name="T8" fmla="*/ 0 w 584"/>
                <a:gd name="T9" fmla="*/ 0 h 584"/>
                <a:gd name="T10" fmla="*/ 0 w 584"/>
                <a:gd name="T11" fmla="*/ 0 h 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4" h="584">
                  <a:moveTo>
                    <a:pt x="583" y="583"/>
                  </a:moveTo>
                  <a:lnTo>
                    <a:pt x="0" y="0"/>
                  </a:lnTo>
                  <a:lnTo>
                    <a:pt x="583" y="583"/>
                  </a:lnTo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EAD8400C-1BCF-3119-B4C0-021032B14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0"/>
              <a:ext cx="2514" cy="2534"/>
            </a:xfrm>
            <a:custGeom>
              <a:avLst/>
              <a:gdLst>
                <a:gd name="T0" fmla="*/ 0 w 11088"/>
                <a:gd name="T1" fmla="*/ 0 h 11175"/>
                <a:gd name="T2" fmla="*/ 0 w 11088"/>
                <a:gd name="T3" fmla="*/ 0 h 11175"/>
                <a:gd name="T4" fmla="*/ 0 w 11088"/>
                <a:gd name="T5" fmla="*/ 0 h 11175"/>
                <a:gd name="T6" fmla="*/ 0 w 11088"/>
                <a:gd name="T7" fmla="*/ 0 h 11175"/>
                <a:gd name="T8" fmla="*/ 0 w 11088"/>
                <a:gd name="T9" fmla="*/ 0 h 11175"/>
                <a:gd name="T10" fmla="*/ 0 w 11088"/>
                <a:gd name="T11" fmla="*/ 0 h 11175"/>
                <a:gd name="T12" fmla="*/ 0 w 11088"/>
                <a:gd name="T13" fmla="*/ 0 h 11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88" h="11175">
                  <a:moveTo>
                    <a:pt x="0" y="0"/>
                  </a:moveTo>
                  <a:lnTo>
                    <a:pt x="11087" y="11174"/>
                  </a:lnTo>
                  <a:lnTo>
                    <a:pt x="29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Freeform 22">
              <a:extLst>
                <a:ext uri="{FF2B5EF4-FFF2-40B4-BE49-F238E27FC236}">
                  <a16:creationId xmlns:a16="http://schemas.microsoft.com/office/drawing/2014/main" id="{1050FBDA-4D08-076F-C298-7CE726ED9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0"/>
              <a:ext cx="2199" cy="2480"/>
            </a:xfrm>
            <a:custGeom>
              <a:avLst/>
              <a:gdLst>
                <a:gd name="T0" fmla="*/ 0 w 9695"/>
                <a:gd name="T1" fmla="*/ 0 h 10936"/>
                <a:gd name="T2" fmla="*/ 0 w 9695"/>
                <a:gd name="T3" fmla="*/ 0 h 10936"/>
                <a:gd name="T4" fmla="*/ 0 w 9695"/>
                <a:gd name="T5" fmla="*/ 0 h 10936"/>
                <a:gd name="T6" fmla="*/ 0 w 9695"/>
                <a:gd name="T7" fmla="*/ 0 h 10936"/>
                <a:gd name="T8" fmla="*/ 0 w 9695"/>
                <a:gd name="T9" fmla="*/ 0 h 10936"/>
                <a:gd name="T10" fmla="*/ 0 w 9695"/>
                <a:gd name="T11" fmla="*/ 0 h 10936"/>
                <a:gd name="T12" fmla="*/ 0 w 9695"/>
                <a:gd name="T13" fmla="*/ 0 h 109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5" h="10936">
                  <a:moveTo>
                    <a:pt x="0" y="0"/>
                  </a:moveTo>
                  <a:lnTo>
                    <a:pt x="9641" y="10935"/>
                  </a:lnTo>
                  <a:lnTo>
                    <a:pt x="9694" y="10909"/>
                  </a:lnTo>
                  <a:lnTo>
                    <a:pt x="1396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Freeform 23">
              <a:extLst>
                <a:ext uri="{FF2B5EF4-FFF2-40B4-BE49-F238E27FC236}">
                  <a16:creationId xmlns:a16="http://schemas.microsoft.com/office/drawing/2014/main" id="{A07B7FA3-8B8F-4D92-2CCA-9E86129A5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" y="2474"/>
              <a:ext cx="84" cy="96"/>
            </a:xfrm>
            <a:custGeom>
              <a:avLst/>
              <a:gdLst>
                <a:gd name="T0" fmla="*/ 0 w 372"/>
                <a:gd name="T1" fmla="*/ 0 h 425"/>
                <a:gd name="T2" fmla="*/ 0 w 372"/>
                <a:gd name="T3" fmla="*/ 0 h 425"/>
                <a:gd name="T4" fmla="*/ 0 w 372"/>
                <a:gd name="T5" fmla="*/ 0 h 425"/>
                <a:gd name="T6" fmla="*/ 0 w 372"/>
                <a:gd name="T7" fmla="*/ 0 h 425"/>
                <a:gd name="T8" fmla="*/ 0 w 372"/>
                <a:gd name="T9" fmla="*/ 0 h 425"/>
                <a:gd name="T10" fmla="*/ 0 w 372"/>
                <a:gd name="T11" fmla="*/ 0 h 425"/>
                <a:gd name="T12" fmla="*/ 0 w 372"/>
                <a:gd name="T13" fmla="*/ 0 h 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2" h="425">
                  <a:moveTo>
                    <a:pt x="371" y="424"/>
                  </a:moveTo>
                  <a:lnTo>
                    <a:pt x="371" y="397"/>
                  </a:lnTo>
                  <a:lnTo>
                    <a:pt x="53" y="0"/>
                  </a:lnTo>
                  <a:lnTo>
                    <a:pt x="0" y="26"/>
                  </a:lnTo>
                  <a:lnTo>
                    <a:pt x="371" y="424"/>
                  </a:lnTo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1616A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Freeform 24">
              <a:extLst>
                <a:ext uri="{FF2B5EF4-FFF2-40B4-BE49-F238E27FC236}">
                  <a16:creationId xmlns:a16="http://schemas.microsoft.com/office/drawing/2014/main" id="{0A097AA4-C61B-BA79-3BD0-3DA02BF20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3" y="850"/>
              <a:ext cx="155" cy="517"/>
            </a:xfrm>
            <a:custGeom>
              <a:avLst/>
              <a:gdLst>
                <a:gd name="T0" fmla="*/ 0 w 685"/>
                <a:gd name="T1" fmla="*/ 0 h 2278"/>
                <a:gd name="T2" fmla="*/ 0 w 685"/>
                <a:gd name="T3" fmla="*/ 0 h 2278"/>
                <a:gd name="T4" fmla="*/ 0 w 685"/>
                <a:gd name="T5" fmla="*/ 0 h 2278"/>
                <a:gd name="T6" fmla="*/ 0 w 685"/>
                <a:gd name="T7" fmla="*/ 0 h 2278"/>
                <a:gd name="T8" fmla="*/ 0 w 685"/>
                <a:gd name="T9" fmla="*/ 0 h 2278"/>
                <a:gd name="T10" fmla="*/ 0 w 685"/>
                <a:gd name="T11" fmla="*/ 0 h 2278"/>
                <a:gd name="T12" fmla="*/ 0 w 685"/>
                <a:gd name="T13" fmla="*/ 0 h 2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5" h="2278">
                  <a:moveTo>
                    <a:pt x="684" y="2277"/>
                  </a:moveTo>
                  <a:lnTo>
                    <a:pt x="684" y="900"/>
                  </a:lnTo>
                  <a:lnTo>
                    <a:pt x="339" y="0"/>
                  </a:lnTo>
                  <a:lnTo>
                    <a:pt x="0" y="847"/>
                  </a:lnTo>
                  <a:lnTo>
                    <a:pt x="684" y="2277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BB68177A-E8F1-FCFF-FE00-271E2B39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7" y="0"/>
              <a:ext cx="574" cy="1042"/>
            </a:xfrm>
            <a:custGeom>
              <a:avLst/>
              <a:gdLst>
                <a:gd name="T0" fmla="*/ 0 w 2529"/>
                <a:gd name="T1" fmla="*/ 0 h 4597"/>
                <a:gd name="T2" fmla="*/ 0 w 2529"/>
                <a:gd name="T3" fmla="*/ 0 h 4597"/>
                <a:gd name="T4" fmla="*/ 0 w 2529"/>
                <a:gd name="T5" fmla="*/ 0 h 4597"/>
                <a:gd name="T6" fmla="*/ 0 w 2529"/>
                <a:gd name="T7" fmla="*/ 0 h 4597"/>
                <a:gd name="T8" fmla="*/ 0 w 2529"/>
                <a:gd name="T9" fmla="*/ 0 h 4597"/>
                <a:gd name="T10" fmla="*/ 0 w 2529"/>
                <a:gd name="T11" fmla="*/ 0 h 4597"/>
                <a:gd name="T12" fmla="*/ 0 w 2529"/>
                <a:gd name="T13" fmla="*/ 0 h 45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29" h="4597">
                  <a:moveTo>
                    <a:pt x="0" y="0"/>
                  </a:moveTo>
                  <a:lnTo>
                    <a:pt x="2188" y="4596"/>
                  </a:lnTo>
                  <a:lnTo>
                    <a:pt x="2528" y="3749"/>
                  </a:lnTo>
                  <a:lnTo>
                    <a:pt x="110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Freeform 26">
              <a:extLst>
                <a:ext uri="{FF2B5EF4-FFF2-40B4-BE49-F238E27FC236}">
                  <a16:creationId xmlns:a16="http://schemas.microsoft.com/office/drawing/2014/main" id="{8097F2E3-6F7E-7ABB-4F38-71E54B410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1" y="0"/>
              <a:ext cx="341" cy="796"/>
            </a:xfrm>
            <a:custGeom>
              <a:avLst/>
              <a:gdLst>
                <a:gd name="T0" fmla="*/ 0 w 1505"/>
                <a:gd name="T1" fmla="*/ 0 h 3512"/>
                <a:gd name="T2" fmla="*/ 0 w 1505"/>
                <a:gd name="T3" fmla="*/ 0 h 3512"/>
                <a:gd name="T4" fmla="*/ 0 w 1505"/>
                <a:gd name="T5" fmla="*/ 0 h 3512"/>
                <a:gd name="T6" fmla="*/ 0 w 1505"/>
                <a:gd name="T7" fmla="*/ 0 h 3512"/>
                <a:gd name="T8" fmla="*/ 0 w 1505"/>
                <a:gd name="T9" fmla="*/ 0 h 3512"/>
                <a:gd name="T10" fmla="*/ 0 w 1505"/>
                <a:gd name="T11" fmla="*/ 0 h 3512"/>
                <a:gd name="T12" fmla="*/ 0 w 1505"/>
                <a:gd name="T13" fmla="*/ 0 h 35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5" h="3512">
                  <a:moveTo>
                    <a:pt x="635" y="0"/>
                  </a:moveTo>
                  <a:lnTo>
                    <a:pt x="0" y="0"/>
                  </a:lnTo>
                  <a:lnTo>
                    <a:pt x="1266" y="3511"/>
                  </a:lnTo>
                  <a:lnTo>
                    <a:pt x="1504" y="2876"/>
                  </a:lnTo>
                  <a:lnTo>
                    <a:pt x="635" y="0"/>
                  </a:lnTo>
                </a:path>
              </a:pathLst>
            </a:custGeom>
            <a:gradFill rotWithShape="0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Freeform 27">
              <a:extLst>
                <a:ext uri="{FF2B5EF4-FFF2-40B4-BE49-F238E27FC236}">
                  <a16:creationId xmlns:a16="http://schemas.microsoft.com/office/drawing/2014/main" id="{8580B3AE-5379-AF0A-19D0-FB6B04A2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8" y="653"/>
              <a:ext cx="60" cy="311"/>
            </a:xfrm>
            <a:custGeom>
              <a:avLst/>
              <a:gdLst>
                <a:gd name="T0" fmla="*/ 0 w 266"/>
                <a:gd name="T1" fmla="*/ 0 h 1373"/>
                <a:gd name="T2" fmla="*/ 0 w 266"/>
                <a:gd name="T3" fmla="*/ 0 h 1373"/>
                <a:gd name="T4" fmla="*/ 0 w 266"/>
                <a:gd name="T5" fmla="*/ 0 h 1373"/>
                <a:gd name="T6" fmla="*/ 0 w 266"/>
                <a:gd name="T7" fmla="*/ 0 h 1373"/>
                <a:gd name="T8" fmla="*/ 0 w 266"/>
                <a:gd name="T9" fmla="*/ 0 h 1373"/>
                <a:gd name="T10" fmla="*/ 0 w 266"/>
                <a:gd name="T11" fmla="*/ 0 h 1373"/>
                <a:gd name="T12" fmla="*/ 0 w 266"/>
                <a:gd name="T13" fmla="*/ 0 h 1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6" h="1373">
                  <a:moveTo>
                    <a:pt x="0" y="633"/>
                  </a:moveTo>
                  <a:lnTo>
                    <a:pt x="265" y="1372"/>
                  </a:lnTo>
                  <a:lnTo>
                    <a:pt x="265" y="26"/>
                  </a:lnTo>
                  <a:lnTo>
                    <a:pt x="238" y="0"/>
                  </a:lnTo>
                  <a:lnTo>
                    <a:pt x="0" y="633"/>
                  </a:lnTo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4ED47CBC-B35E-617A-A934-9AE2705C3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1601"/>
              <a:ext cx="5752" cy="1864"/>
            </a:xfrm>
            <a:custGeom>
              <a:avLst/>
              <a:gdLst>
                <a:gd name="T0" fmla="*/ 0 w 25366"/>
                <a:gd name="T1" fmla="*/ 0 h 8221"/>
                <a:gd name="T2" fmla="*/ 0 w 25366"/>
                <a:gd name="T3" fmla="*/ 0 h 8221"/>
                <a:gd name="T4" fmla="*/ 0 w 25366"/>
                <a:gd name="T5" fmla="*/ 0 h 8221"/>
                <a:gd name="T6" fmla="*/ 0 w 25366"/>
                <a:gd name="T7" fmla="*/ 0 h 8221"/>
                <a:gd name="T8" fmla="*/ 0 w 25366"/>
                <a:gd name="T9" fmla="*/ 0 h 8221"/>
                <a:gd name="T10" fmla="*/ 0 w 25366"/>
                <a:gd name="T11" fmla="*/ 0 h 8221"/>
                <a:gd name="T12" fmla="*/ 0 w 25366"/>
                <a:gd name="T13" fmla="*/ 0 h 8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66" h="8221">
                  <a:moveTo>
                    <a:pt x="0" y="1636"/>
                  </a:moveTo>
                  <a:lnTo>
                    <a:pt x="25365" y="8220"/>
                  </a:lnTo>
                  <a:lnTo>
                    <a:pt x="25365" y="8087"/>
                  </a:lnTo>
                  <a:lnTo>
                    <a:pt x="0" y="0"/>
                  </a:lnTo>
                  <a:lnTo>
                    <a:pt x="0" y="1636"/>
                  </a:lnTo>
                </a:path>
              </a:pathLst>
            </a:custGeom>
            <a:gradFill rotWithShape="0">
              <a:gsLst>
                <a:gs pos="0">
                  <a:srgbClr val="000060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Freeform 29">
              <a:extLst>
                <a:ext uri="{FF2B5EF4-FFF2-40B4-BE49-F238E27FC236}">
                  <a16:creationId xmlns:a16="http://schemas.microsoft.com/office/drawing/2014/main" id="{18FBE6D7-E67D-3A35-489B-673D42D0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" y="3483"/>
              <a:ext cx="6" cy="7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0 h 29"/>
                <a:gd name="T10" fmla="*/ 0 w 28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9">
                  <a:moveTo>
                    <a:pt x="27" y="28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27" y="28"/>
                  </a:lnTo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966DF2CE-8AA7-1A05-B5BE-1F446434A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152"/>
              <a:ext cx="5752" cy="1337"/>
            </a:xfrm>
            <a:custGeom>
              <a:avLst/>
              <a:gdLst>
                <a:gd name="T0" fmla="*/ 0 w 25366"/>
                <a:gd name="T1" fmla="*/ 0 h 5897"/>
                <a:gd name="T2" fmla="*/ 0 w 25366"/>
                <a:gd name="T3" fmla="*/ 0 h 5897"/>
                <a:gd name="T4" fmla="*/ 0 w 25366"/>
                <a:gd name="T5" fmla="*/ 0 h 5897"/>
                <a:gd name="T6" fmla="*/ 0 w 25366"/>
                <a:gd name="T7" fmla="*/ 0 h 5897"/>
                <a:gd name="T8" fmla="*/ 0 w 25366"/>
                <a:gd name="T9" fmla="*/ 0 h 5897"/>
                <a:gd name="T10" fmla="*/ 0 w 25366"/>
                <a:gd name="T11" fmla="*/ 0 h 5897"/>
                <a:gd name="T12" fmla="*/ 0 w 25366"/>
                <a:gd name="T13" fmla="*/ 0 h 58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66" h="5897">
                  <a:moveTo>
                    <a:pt x="0" y="1613"/>
                  </a:moveTo>
                  <a:lnTo>
                    <a:pt x="25365" y="5896"/>
                  </a:lnTo>
                  <a:lnTo>
                    <a:pt x="25365" y="5869"/>
                  </a:lnTo>
                  <a:lnTo>
                    <a:pt x="0" y="0"/>
                  </a:lnTo>
                  <a:lnTo>
                    <a:pt x="0" y="1613"/>
                  </a:lnTo>
                </a:path>
              </a:pathLst>
            </a:custGeom>
            <a:gradFill rotWithShape="0">
              <a:gsLst>
                <a:gs pos="0">
                  <a:srgbClr val="00005C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Freeform 31">
              <a:extLst>
                <a:ext uri="{FF2B5EF4-FFF2-40B4-BE49-F238E27FC236}">
                  <a16:creationId xmlns:a16="http://schemas.microsoft.com/office/drawing/2014/main" id="{1D72D918-E31E-B7E5-B7C7-71B74C79B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3177"/>
              <a:ext cx="5752" cy="414"/>
            </a:xfrm>
            <a:custGeom>
              <a:avLst/>
              <a:gdLst>
                <a:gd name="T0" fmla="*/ 0 w 25366"/>
                <a:gd name="T1" fmla="*/ 0 h 1827"/>
                <a:gd name="T2" fmla="*/ 0 w 25366"/>
                <a:gd name="T3" fmla="*/ 0 h 1827"/>
                <a:gd name="T4" fmla="*/ 0 w 25366"/>
                <a:gd name="T5" fmla="*/ 0 h 1827"/>
                <a:gd name="T6" fmla="*/ 0 w 25366"/>
                <a:gd name="T7" fmla="*/ 0 h 1827"/>
                <a:gd name="T8" fmla="*/ 0 w 25366"/>
                <a:gd name="T9" fmla="*/ 0 h 1827"/>
                <a:gd name="T10" fmla="*/ 0 w 25366"/>
                <a:gd name="T11" fmla="*/ 0 h 1827"/>
                <a:gd name="T12" fmla="*/ 0 w 25366"/>
                <a:gd name="T13" fmla="*/ 0 h 18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366" h="1827">
                  <a:moveTo>
                    <a:pt x="0" y="211"/>
                  </a:moveTo>
                  <a:lnTo>
                    <a:pt x="25365" y="1826"/>
                  </a:lnTo>
                  <a:lnTo>
                    <a:pt x="25365" y="1773"/>
                  </a:lnTo>
                  <a:lnTo>
                    <a:pt x="0" y="0"/>
                  </a:lnTo>
                  <a:lnTo>
                    <a:pt x="0" y="211"/>
                  </a:lnTo>
                </a:path>
              </a:pathLst>
            </a:custGeom>
            <a:gradFill rotWithShape="0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5" name="Freeform 32">
              <a:extLst>
                <a:ext uri="{FF2B5EF4-FFF2-40B4-BE49-F238E27FC236}">
                  <a16:creationId xmlns:a16="http://schemas.microsoft.com/office/drawing/2014/main" id="{710E2580-3690-0654-600A-5B2D7B6D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0"/>
              <a:ext cx="4457" cy="3177"/>
            </a:xfrm>
            <a:custGeom>
              <a:avLst/>
              <a:gdLst>
                <a:gd name="T0" fmla="*/ 0 w 19656"/>
                <a:gd name="T1" fmla="*/ 0 h 14011"/>
                <a:gd name="T2" fmla="*/ 0 w 19656"/>
                <a:gd name="T3" fmla="*/ 0 h 14011"/>
                <a:gd name="T4" fmla="*/ 0 w 19656"/>
                <a:gd name="T5" fmla="*/ 0 h 14011"/>
                <a:gd name="T6" fmla="*/ 0 w 19656"/>
                <a:gd name="T7" fmla="*/ 0 h 14011"/>
                <a:gd name="T8" fmla="*/ 0 w 19656"/>
                <a:gd name="T9" fmla="*/ 0 h 14011"/>
                <a:gd name="T10" fmla="*/ 0 w 19656"/>
                <a:gd name="T11" fmla="*/ 0 h 14011"/>
                <a:gd name="T12" fmla="*/ 0 w 19656"/>
                <a:gd name="T13" fmla="*/ 0 h 140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56" h="14011">
                  <a:moveTo>
                    <a:pt x="0" y="0"/>
                  </a:moveTo>
                  <a:lnTo>
                    <a:pt x="19655" y="14010"/>
                  </a:lnTo>
                  <a:lnTo>
                    <a:pt x="19655" y="13904"/>
                  </a:lnTo>
                  <a:lnTo>
                    <a:pt x="552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Freeform 33">
              <a:extLst>
                <a:ext uri="{FF2B5EF4-FFF2-40B4-BE49-F238E27FC236}">
                  <a16:creationId xmlns:a16="http://schemas.microsoft.com/office/drawing/2014/main" id="{4A6D3EF1-1E0D-2F8E-1795-6F5DF9BFE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0"/>
              <a:ext cx="2433" cy="2614"/>
            </a:xfrm>
            <a:custGeom>
              <a:avLst/>
              <a:gdLst>
                <a:gd name="T0" fmla="*/ 0 w 10731"/>
                <a:gd name="T1" fmla="*/ 0 h 11528"/>
                <a:gd name="T2" fmla="*/ 0 w 10731"/>
                <a:gd name="T3" fmla="*/ 0 h 11528"/>
                <a:gd name="T4" fmla="*/ 0 w 10731"/>
                <a:gd name="T5" fmla="*/ 0 h 11528"/>
                <a:gd name="T6" fmla="*/ 0 w 10731"/>
                <a:gd name="T7" fmla="*/ 0 h 11528"/>
                <a:gd name="T8" fmla="*/ 0 w 10731"/>
                <a:gd name="T9" fmla="*/ 0 h 11528"/>
                <a:gd name="T10" fmla="*/ 0 w 10731"/>
                <a:gd name="T11" fmla="*/ 0 h 11528"/>
                <a:gd name="T12" fmla="*/ 0 w 10731"/>
                <a:gd name="T13" fmla="*/ 0 h 11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31" h="11528">
                  <a:moveTo>
                    <a:pt x="0" y="0"/>
                  </a:moveTo>
                  <a:lnTo>
                    <a:pt x="10730" y="11527"/>
                  </a:lnTo>
                  <a:lnTo>
                    <a:pt x="10730" y="11500"/>
                  </a:lnTo>
                  <a:lnTo>
                    <a:pt x="291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Freeform 34">
              <a:extLst>
                <a:ext uri="{FF2B5EF4-FFF2-40B4-BE49-F238E27FC236}">
                  <a16:creationId xmlns:a16="http://schemas.microsoft.com/office/drawing/2014/main" id="{D8396A6E-ED69-F657-4053-D219A85AB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0"/>
              <a:ext cx="1805" cy="2464"/>
            </a:xfrm>
            <a:custGeom>
              <a:avLst/>
              <a:gdLst>
                <a:gd name="T0" fmla="*/ 0 w 7958"/>
                <a:gd name="T1" fmla="*/ 0 h 10867"/>
                <a:gd name="T2" fmla="*/ 0 w 7958"/>
                <a:gd name="T3" fmla="*/ 0 h 10867"/>
                <a:gd name="T4" fmla="*/ 0 w 7958"/>
                <a:gd name="T5" fmla="*/ 0 h 10867"/>
                <a:gd name="T6" fmla="*/ 0 w 7958"/>
                <a:gd name="T7" fmla="*/ 0 h 10867"/>
                <a:gd name="T8" fmla="*/ 0 w 7958"/>
                <a:gd name="T9" fmla="*/ 0 h 10867"/>
                <a:gd name="T10" fmla="*/ 0 w 7958"/>
                <a:gd name="T11" fmla="*/ 0 h 10867"/>
                <a:gd name="T12" fmla="*/ 0 w 7958"/>
                <a:gd name="T13" fmla="*/ 0 h 10867"/>
                <a:gd name="T14" fmla="*/ 0 w 7958"/>
                <a:gd name="T15" fmla="*/ 0 h 10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8" h="10867">
                  <a:moveTo>
                    <a:pt x="2143" y="0"/>
                  </a:moveTo>
                  <a:lnTo>
                    <a:pt x="0" y="0"/>
                  </a:lnTo>
                  <a:lnTo>
                    <a:pt x="7957" y="10866"/>
                  </a:lnTo>
                  <a:lnTo>
                    <a:pt x="7957" y="9913"/>
                  </a:lnTo>
                  <a:lnTo>
                    <a:pt x="7930" y="9913"/>
                  </a:lnTo>
                  <a:lnTo>
                    <a:pt x="2143" y="0"/>
                  </a:lnTo>
                </a:path>
              </a:pathLst>
            </a:custGeom>
            <a:gradFill rotWithShape="0">
              <a:gsLst>
                <a:gs pos="0">
                  <a:srgbClr val="000064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Freeform 35">
              <a:extLst>
                <a:ext uri="{FF2B5EF4-FFF2-40B4-BE49-F238E27FC236}">
                  <a16:creationId xmlns:a16="http://schemas.microsoft.com/office/drawing/2014/main" id="{0118B8D1-2E07-2AA6-C1D0-06D190F26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0"/>
              <a:ext cx="1235" cy="2075"/>
            </a:xfrm>
            <a:custGeom>
              <a:avLst/>
              <a:gdLst>
                <a:gd name="T0" fmla="*/ 0 w 5448"/>
                <a:gd name="T1" fmla="*/ 0 h 9148"/>
                <a:gd name="T2" fmla="*/ 0 w 5448"/>
                <a:gd name="T3" fmla="*/ 0 h 9148"/>
                <a:gd name="T4" fmla="*/ 0 w 5448"/>
                <a:gd name="T5" fmla="*/ 0 h 9148"/>
                <a:gd name="T6" fmla="*/ 0 w 5448"/>
                <a:gd name="T7" fmla="*/ 0 h 9148"/>
                <a:gd name="T8" fmla="*/ 0 w 5448"/>
                <a:gd name="T9" fmla="*/ 0 h 9148"/>
                <a:gd name="T10" fmla="*/ 0 w 5448"/>
                <a:gd name="T11" fmla="*/ 0 h 9148"/>
                <a:gd name="T12" fmla="*/ 0 w 5448"/>
                <a:gd name="T13" fmla="*/ 0 h 9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48" h="9148">
                  <a:moveTo>
                    <a:pt x="0" y="0"/>
                  </a:moveTo>
                  <a:lnTo>
                    <a:pt x="5447" y="9147"/>
                  </a:lnTo>
                  <a:lnTo>
                    <a:pt x="5447" y="8988"/>
                  </a:lnTo>
                  <a:lnTo>
                    <a:pt x="18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57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" name="Freeform 36">
              <a:extLst>
                <a:ext uri="{FF2B5EF4-FFF2-40B4-BE49-F238E27FC236}">
                  <a16:creationId xmlns:a16="http://schemas.microsoft.com/office/drawing/2014/main" id="{792B4ACB-723A-F70B-95BE-56E3567D2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0"/>
              <a:ext cx="1061" cy="1936"/>
            </a:xfrm>
            <a:custGeom>
              <a:avLst/>
              <a:gdLst>
                <a:gd name="T0" fmla="*/ 0 w 4677"/>
                <a:gd name="T1" fmla="*/ 0 h 8539"/>
                <a:gd name="T2" fmla="*/ 0 w 4677"/>
                <a:gd name="T3" fmla="*/ 0 h 8539"/>
                <a:gd name="T4" fmla="*/ 0 w 4677"/>
                <a:gd name="T5" fmla="*/ 0 h 8539"/>
                <a:gd name="T6" fmla="*/ 0 w 4677"/>
                <a:gd name="T7" fmla="*/ 0 h 8539"/>
                <a:gd name="T8" fmla="*/ 0 w 4677"/>
                <a:gd name="T9" fmla="*/ 0 h 8539"/>
                <a:gd name="T10" fmla="*/ 0 w 4677"/>
                <a:gd name="T11" fmla="*/ 0 h 8539"/>
                <a:gd name="T12" fmla="*/ 0 w 4677"/>
                <a:gd name="T13" fmla="*/ 0 h 8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77" h="8539">
                  <a:moveTo>
                    <a:pt x="0" y="0"/>
                  </a:moveTo>
                  <a:lnTo>
                    <a:pt x="4676" y="8538"/>
                  </a:lnTo>
                  <a:lnTo>
                    <a:pt x="4676" y="8511"/>
                  </a:lnTo>
                  <a:lnTo>
                    <a:pt x="238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006E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Freeform 37">
              <a:extLst>
                <a:ext uri="{FF2B5EF4-FFF2-40B4-BE49-F238E27FC236}">
                  <a16:creationId xmlns:a16="http://schemas.microsoft.com/office/drawing/2014/main" id="{24C5D786-5D82-26B7-AD08-9744100C2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" y="0"/>
              <a:ext cx="774" cy="1487"/>
            </a:xfrm>
            <a:custGeom>
              <a:avLst/>
              <a:gdLst>
                <a:gd name="T0" fmla="*/ 0 w 3411"/>
                <a:gd name="T1" fmla="*/ 0 h 6559"/>
                <a:gd name="T2" fmla="*/ 0 w 3411"/>
                <a:gd name="T3" fmla="*/ 0 h 6559"/>
                <a:gd name="T4" fmla="*/ 0 w 3411"/>
                <a:gd name="T5" fmla="*/ 0 h 6559"/>
                <a:gd name="T6" fmla="*/ 0 w 3411"/>
                <a:gd name="T7" fmla="*/ 0 h 6559"/>
                <a:gd name="T8" fmla="*/ 0 w 3411"/>
                <a:gd name="T9" fmla="*/ 0 h 6559"/>
                <a:gd name="T10" fmla="*/ 0 w 3411"/>
                <a:gd name="T11" fmla="*/ 0 h 6559"/>
                <a:gd name="T12" fmla="*/ 0 w 3411"/>
                <a:gd name="T13" fmla="*/ 0 h 65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1" h="6559">
                  <a:moveTo>
                    <a:pt x="3410" y="6319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3410" y="6558"/>
                  </a:lnTo>
                  <a:lnTo>
                    <a:pt x="3410" y="6319"/>
                  </a:lnTo>
                </a:path>
              </a:pathLst>
            </a:custGeom>
            <a:gradFill rotWithShape="0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38">
              <a:extLst>
                <a:ext uri="{FF2B5EF4-FFF2-40B4-BE49-F238E27FC236}">
                  <a16:creationId xmlns:a16="http://schemas.microsoft.com/office/drawing/2014/main" id="{67E9A163-2A49-1E67-FB1C-98EAE5AD37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32"/>
              <a:ext cx="5757" cy="1857"/>
              <a:chOff x="0" y="1632"/>
              <a:chExt cx="5757" cy="1857"/>
            </a:xfrm>
          </p:grpSpPr>
          <p:sp>
            <p:nvSpPr>
              <p:cNvPr id="3" name="Freeform 39">
                <a:extLst>
                  <a:ext uri="{FF2B5EF4-FFF2-40B4-BE49-F238E27FC236}">
                    <a16:creationId xmlns:a16="http://schemas.microsoft.com/office/drawing/2014/main" id="{2820DC42-077B-EBBA-5215-D333C0129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32"/>
                <a:ext cx="3670" cy="1313"/>
              </a:xfrm>
              <a:custGeom>
                <a:avLst/>
                <a:gdLst>
                  <a:gd name="T0" fmla="*/ 0 w 16184"/>
                  <a:gd name="T1" fmla="*/ 0 h 5791"/>
                  <a:gd name="T2" fmla="*/ 0 w 16184"/>
                  <a:gd name="T3" fmla="*/ 0 h 5791"/>
                  <a:gd name="T4" fmla="*/ 0 w 16184"/>
                  <a:gd name="T5" fmla="*/ 0 h 5791"/>
                  <a:gd name="T6" fmla="*/ 0 w 16184"/>
                  <a:gd name="T7" fmla="*/ 0 h 5791"/>
                  <a:gd name="T8" fmla="*/ 0 w 16184"/>
                  <a:gd name="T9" fmla="*/ 0 h 5791"/>
                  <a:gd name="T10" fmla="*/ 0 w 16184"/>
                  <a:gd name="T11" fmla="*/ 0 h 5791"/>
                  <a:gd name="T12" fmla="*/ 0 w 16184"/>
                  <a:gd name="T13" fmla="*/ 0 h 5791"/>
                  <a:gd name="T14" fmla="*/ 0 w 16184"/>
                  <a:gd name="T15" fmla="*/ 0 h 57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184" h="5791">
                    <a:moveTo>
                      <a:pt x="0" y="0"/>
                    </a:moveTo>
                    <a:lnTo>
                      <a:pt x="0" y="1614"/>
                    </a:lnTo>
                    <a:lnTo>
                      <a:pt x="16076" y="5790"/>
                    </a:lnTo>
                    <a:lnTo>
                      <a:pt x="16129" y="5445"/>
                    </a:lnTo>
                    <a:lnTo>
                      <a:pt x="16183" y="5128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00006E"/>
                  </a:gs>
                  <a:gs pos="100000">
                    <a:srgbClr val="0000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3" name="Freeform 40">
                <a:extLst>
                  <a:ext uri="{FF2B5EF4-FFF2-40B4-BE49-F238E27FC236}">
                    <a16:creationId xmlns:a16="http://schemas.microsoft.com/office/drawing/2014/main" id="{3F6DC578-8772-7601-CAA4-E920FEC20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2795"/>
                <a:ext cx="2112" cy="695"/>
              </a:xfrm>
              <a:custGeom>
                <a:avLst/>
                <a:gdLst>
                  <a:gd name="T0" fmla="*/ 0 w 9315"/>
                  <a:gd name="T1" fmla="*/ 0 h 3066"/>
                  <a:gd name="T2" fmla="*/ 0 w 9315"/>
                  <a:gd name="T3" fmla="*/ 0 h 3066"/>
                  <a:gd name="T4" fmla="*/ 0 w 9315"/>
                  <a:gd name="T5" fmla="*/ 0 h 3066"/>
                  <a:gd name="T6" fmla="*/ 0 w 9315"/>
                  <a:gd name="T7" fmla="*/ 0 h 3066"/>
                  <a:gd name="T8" fmla="*/ 0 w 9315"/>
                  <a:gd name="T9" fmla="*/ 0 h 3066"/>
                  <a:gd name="T10" fmla="*/ 0 w 9315"/>
                  <a:gd name="T11" fmla="*/ 0 h 3066"/>
                  <a:gd name="T12" fmla="*/ 0 w 9315"/>
                  <a:gd name="T13" fmla="*/ 0 h 3066"/>
                  <a:gd name="T14" fmla="*/ 0 w 9315"/>
                  <a:gd name="T15" fmla="*/ 0 h 30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315" h="3066">
                    <a:moveTo>
                      <a:pt x="9314" y="2933"/>
                    </a:moveTo>
                    <a:lnTo>
                      <a:pt x="106" y="0"/>
                    </a:lnTo>
                    <a:lnTo>
                      <a:pt x="53" y="317"/>
                    </a:lnTo>
                    <a:lnTo>
                      <a:pt x="0" y="661"/>
                    </a:lnTo>
                    <a:lnTo>
                      <a:pt x="9314" y="3065"/>
                    </a:lnTo>
                    <a:lnTo>
                      <a:pt x="9314" y="2933"/>
                    </a:lnTo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1616A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1" name="Text Box 41">
            <a:extLst>
              <a:ext uri="{FF2B5EF4-FFF2-40B4-BE49-F238E27FC236}">
                <a16:creationId xmlns:a16="http://schemas.microsoft.com/office/drawing/2014/main" id="{39A0DD15-7E47-D869-9BD6-6A6D5D5C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Text Box 42">
            <a:extLst>
              <a:ext uri="{FF2B5EF4-FFF2-40B4-BE49-F238E27FC236}">
                <a16:creationId xmlns:a16="http://schemas.microsoft.com/office/drawing/2014/main" id="{06A3FD9D-69DB-6F50-56E5-A2FA8A12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pitchFamily="66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091" name="Rectangle 43">
            <a:extLst>
              <a:ext uri="{FF2B5EF4-FFF2-40B4-BE49-F238E27FC236}">
                <a16:creationId xmlns:a16="http://schemas.microsoft.com/office/drawing/2014/main" id="{D59E0E88-4273-16CA-43EC-6D3644392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8013" cy="1827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92" name="Rectangle 44">
            <a:extLst>
              <a:ext uri="{FF2B5EF4-FFF2-40B4-BE49-F238E27FC236}">
                <a16:creationId xmlns:a16="http://schemas.microsoft.com/office/drawing/2014/main" id="{C5339D5C-9313-7FB4-52F7-BCF6A4475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4400">
          <a:solidFill>
            <a:srgbClr val="FFFFFF"/>
          </a:solidFill>
          <a:latin typeface="Arial" charset="0"/>
          <a:ea typeface="MS PGothic" pitchFamily="34" charset="-128"/>
          <a:cs typeface="Lucida Sans Unicode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4400">
          <a:solidFill>
            <a:srgbClr val="FFFFFF"/>
          </a:solidFill>
          <a:latin typeface="Arial" charset="0"/>
          <a:ea typeface="MS PGothic" pitchFamily="34" charset="-128"/>
          <a:cs typeface="Lucida Sans Unicode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4400">
          <a:solidFill>
            <a:srgbClr val="FFFFFF"/>
          </a:solidFill>
          <a:latin typeface="Arial" charset="0"/>
          <a:ea typeface="MS PGothic" pitchFamily="34" charset="-128"/>
          <a:cs typeface="Lucida Sans Unicode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defRPr sz="4400">
          <a:solidFill>
            <a:srgbClr val="FFFFFF"/>
          </a:solidFill>
          <a:latin typeface="Arial" charset="0"/>
          <a:ea typeface="MS PGothic" pitchFamily="34" charset="-128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86D1EC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B46D0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panose="020B0604020202020204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75000"/>
        <a:buFont typeface="Wingdings" panose="05000000000000000000" pitchFamily="2" charset="2"/>
        <a:buBlip>
          <a:blip r:embed="rId16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75000"/>
        <a:buFont typeface="Wingdings" pitchFamily="2" charset="2"/>
        <a:buBlip>
          <a:blip r:embed="rId16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75000"/>
        <a:buFont typeface="Wingdings" pitchFamily="2" charset="2"/>
        <a:buBlip>
          <a:blip r:embed="rId16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75000"/>
        <a:buFont typeface="Wingdings" pitchFamily="2" charset="2"/>
        <a:buBlip>
          <a:blip r:embed="rId16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75000"/>
        <a:buFont typeface="Wingdings" pitchFamily="2" charset="2"/>
        <a:buBlip>
          <a:blip r:embed="rId16"/>
        </a:buBlip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leakhill@sthelens.org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68705">
              <a:srgbClr val="3434B2"/>
            </a:gs>
            <a:gs pos="65000">
              <a:srgbClr val="4A4ABD"/>
            </a:gs>
            <a:gs pos="0">
              <a:schemeClr val="accent6">
                <a:lumMod val="40000"/>
                <a:lumOff val="60000"/>
              </a:schemeClr>
            </a:gs>
            <a:gs pos="100000">
              <a:srgbClr val="0000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2D014D-D084-964F-2C4F-6FB0C688A40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95288" y="4797425"/>
            <a:ext cx="8497887" cy="1752600"/>
          </a:xfrm>
        </p:spPr>
        <p:txBody>
          <a:bodyPr lIns="90000" tIns="46800" rIns="90000" bIns="46800"/>
          <a:lstStyle/>
          <a:p>
            <a:pPr marL="0" indent="0" algn="ctr" eaLnBrk="1" hangingPunct="1">
              <a:spcBef>
                <a:spcPts val="11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4800" b="1">
                <a:latin typeface="Calibri"/>
                <a:ea typeface="MS PGothic"/>
              </a:rPr>
              <a:t>Year Ahead Information </a:t>
            </a:r>
          </a:p>
          <a:p>
            <a:pPr marL="0" indent="0" algn="ctr" eaLnBrk="1" hangingPunct="1">
              <a:spcBef>
                <a:spcPts val="11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4800" b="1">
                <a:latin typeface="Calibri"/>
                <a:ea typeface="MS PGothic"/>
              </a:rPr>
              <a:t>Year 1 - September 2025</a:t>
            </a:r>
            <a:endParaRPr lang="en-GB" altLang="en-US" sz="4800" b="1">
              <a:latin typeface="Calibri" panose="020F0502020204030204" pitchFamily="34" charset="0"/>
            </a:endParaRPr>
          </a:p>
        </p:txBody>
      </p:sp>
      <p:pic>
        <p:nvPicPr>
          <p:cNvPr id="5123" name="Picture 7" descr="crest">
            <a:extLst>
              <a:ext uri="{FF2B5EF4-FFF2-40B4-BE49-F238E27FC236}">
                <a16:creationId xmlns:a16="http://schemas.microsoft.com/office/drawing/2014/main" id="{66A84221-CDC0-CABB-21CB-8A58CBEA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20161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8">
            <a:extLst>
              <a:ext uri="{FF2B5EF4-FFF2-40B4-BE49-F238E27FC236}">
                <a16:creationId xmlns:a16="http://schemas.microsoft.com/office/drawing/2014/main" id="{083969DD-7128-AAAA-5C1F-1BD6C874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141663"/>
            <a:ext cx="8785225" cy="13684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5400" b="1">
                <a:latin typeface="Calibri" panose="020F0502020204030204" pitchFamily="34" charset="0"/>
                <a:ea typeface="ＭＳ Ｐゴシック" charset="0"/>
              </a:rPr>
              <a:t>BLEAK HILL PRIMARY SCHOOL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8816-E9A9-4E96-AEF7-DEBBE24C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36" y="116633"/>
            <a:ext cx="6855640" cy="1152128"/>
          </a:xfrm>
        </p:spPr>
        <p:txBody>
          <a:bodyPr/>
          <a:lstStyle/>
          <a:p>
            <a:r>
              <a:rPr lang="en-GB" sz="5400" b="1" u="sng">
                <a:latin typeface="Comic Sans MS" panose="030F0702030302020204" pitchFamily="66" charset="0"/>
              </a:rPr>
              <a:t>Marvellous Me App</a:t>
            </a:r>
          </a:p>
        </p:txBody>
      </p:sp>
      <p:pic>
        <p:nvPicPr>
          <p:cNvPr id="4" name="Picture 2" descr="Image result for marvellous me app">
            <a:extLst>
              <a:ext uri="{FF2B5EF4-FFF2-40B4-BE49-F238E27FC236}">
                <a16:creationId xmlns:a16="http://schemas.microsoft.com/office/drawing/2014/main" id="{3156A35F-6F35-47F6-AC93-B4C436B0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849216" cy="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7BF47F15-4985-4A6C-801E-B7124470C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5" y="1268761"/>
            <a:ext cx="9144000" cy="115212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2400">
                <a:latin typeface="Comic Sans MS" panose="030F0702030302020204" pitchFamily="66" charset="0"/>
              </a:rPr>
              <a:t>The children will receive ‘</a:t>
            </a:r>
            <a:r>
              <a:rPr lang="en-GB" altLang="en-US" sz="2400" u="sng">
                <a:latin typeface="Comic Sans MS" panose="030F0702030302020204" pitchFamily="66" charset="0"/>
              </a:rPr>
              <a:t>Thumbs up</a:t>
            </a:r>
            <a:r>
              <a:rPr lang="en-GB" altLang="en-US" sz="2400">
                <a:latin typeface="Comic Sans MS" panose="030F0702030302020204" pitchFamily="66" charset="0"/>
              </a:rPr>
              <a:t>’ and ‘</a:t>
            </a:r>
            <a:r>
              <a:rPr lang="en-GB" altLang="en-US" sz="2400" u="sng">
                <a:latin typeface="Comic Sans MS" panose="030F0702030302020204" pitchFamily="66" charset="0"/>
              </a:rPr>
              <a:t>Badges</a:t>
            </a:r>
            <a:r>
              <a:rPr lang="en-GB" altLang="en-US" sz="2400">
                <a:latin typeface="Comic Sans MS" panose="030F0702030302020204" pitchFamily="66" charset="0"/>
              </a:rPr>
              <a:t>’.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2000">
                <a:latin typeface="Comic Sans MS" panose="030F0702030302020204" pitchFamily="66" charset="0"/>
              </a:rPr>
              <a:t>Teachers will also send </a:t>
            </a:r>
            <a:r>
              <a:rPr lang="en-GB" altLang="en-US" sz="2000" u="sng">
                <a:latin typeface="Comic Sans MS" panose="030F0702030302020204" pitchFamily="66" charset="0"/>
              </a:rPr>
              <a:t>activity images and messages.</a:t>
            </a:r>
            <a:endParaRPr lang="en-GB" altLang="en-US" sz="200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47CCF-D4B7-4B3D-9B17-4A2522E4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1" y="5862686"/>
            <a:ext cx="9144000" cy="1757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B46D0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2400" kern="0">
                <a:latin typeface="Comic Sans MS" panose="030F0702030302020204" pitchFamily="66" charset="0"/>
              </a:rPr>
              <a:t>Please acknowledge that you have seen the badge, activity or message by clicking on the ‘</a:t>
            </a:r>
            <a:r>
              <a:rPr lang="en-GB" altLang="en-US" sz="2400" u="sng" kern="0">
                <a:latin typeface="Comic Sans MS" panose="030F0702030302020204" pitchFamily="66" charset="0"/>
              </a:rPr>
              <a:t>high 5</a:t>
            </a:r>
            <a:r>
              <a:rPr lang="en-GB" altLang="en-US" sz="2400" kern="0">
                <a:latin typeface="Comic Sans MS" panose="030F0702030302020204" pitchFamily="66" charset="0"/>
              </a:rPr>
              <a:t>’ button.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0174DFF4-04F7-47C1-A8B4-4EA2607C0F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36" b="41575"/>
          <a:stretch/>
        </p:blipFill>
        <p:spPr>
          <a:xfrm>
            <a:off x="1079245" y="2275948"/>
            <a:ext cx="3096344" cy="3313291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E6948130-8B76-4028-9CC0-28E8720EF8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60239"/>
            <a:ext cx="1741313" cy="3429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8BD04E-2CE3-44B8-B2CC-D75CDE24AEAA}"/>
              </a:ext>
            </a:extLst>
          </p:cNvPr>
          <p:cNvSpPr/>
          <p:nvPr/>
        </p:nvSpPr>
        <p:spPr bwMode="auto">
          <a:xfrm>
            <a:off x="6084168" y="4653136"/>
            <a:ext cx="589185" cy="576064"/>
          </a:xfrm>
          <a:prstGeom prst="ellipse">
            <a:avLst/>
          </a:prstGeom>
          <a:noFill/>
          <a:ln w="857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B0750-C83E-417B-8754-92CDBF92E49E}"/>
              </a:ext>
            </a:extLst>
          </p:cNvPr>
          <p:cNvCxnSpPr/>
          <p:nvPr/>
        </p:nvCxnSpPr>
        <p:spPr bwMode="auto">
          <a:xfrm flipH="1" flipV="1">
            <a:off x="6691614" y="5135490"/>
            <a:ext cx="464015" cy="7037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FF660F7-C6B0-4DAF-871C-F2A2F7794D3E}"/>
              </a:ext>
            </a:extLst>
          </p:cNvPr>
          <p:cNvSpPr/>
          <p:nvPr/>
        </p:nvSpPr>
        <p:spPr bwMode="auto">
          <a:xfrm>
            <a:off x="3327816" y="2442306"/>
            <a:ext cx="812137" cy="2570870"/>
          </a:xfrm>
          <a:prstGeom prst="ellipse">
            <a:avLst/>
          </a:prstGeom>
          <a:noFill/>
          <a:ln w="8572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D7E3CD-127D-4C21-AA1B-416C30F98CA1}"/>
              </a:ext>
            </a:extLst>
          </p:cNvPr>
          <p:cNvCxnSpPr/>
          <p:nvPr/>
        </p:nvCxnSpPr>
        <p:spPr bwMode="auto">
          <a:xfrm flipH="1">
            <a:off x="4173032" y="2089988"/>
            <a:ext cx="398968" cy="105098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037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64B2D1F2-2BB1-421A-4D9F-5C5A4D6EC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530" y="186279"/>
            <a:ext cx="8228012" cy="8366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800" u="sng">
                <a:latin typeface="Comic Sans MS" panose="030F0702030302020204" pitchFamily="66" charset="0"/>
              </a:rPr>
              <a:t>Reading in Year 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0C7A1-3256-8B97-B43E-E468EA5EE5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8787" y="1484784"/>
            <a:ext cx="8226425" cy="5006975"/>
          </a:xfrm>
        </p:spPr>
        <p:txBody>
          <a:bodyPr/>
          <a:lstStyle/>
          <a:p>
            <a:pPr marL="340995" indent="-340995" eaLnBrk="1" hangingPunct="1">
              <a:lnSpc>
                <a:spcPct val="90000"/>
              </a:lnSpc>
              <a:defRPr/>
            </a:pPr>
            <a:r>
              <a:rPr lang="en-GB" altLang="en-US" sz="2800">
                <a:latin typeface="Comic Sans MS" panose="030F0702030302020204" pitchFamily="66" charset="0"/>
                <a:cs typeface="Calibri" panose="020F0502020204030204" pitchFamily="34" charset="0"/>
              </a:rPr>
              <a:t>During the first week of school the children will be taught reading in class. We will recap and consolidate the phonic sounds they already know. </a:t>
            </a:r>
            <a:endParaRPr lang="en-US">
              <a:latin typeface="Comic Sans MS" panose="030F0702030302020204" pitchFamily="66" charset="0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r>
              <a:rPr lang="en-GB" altLang="en-US" sz="2800">
                <a:latin typeface="Comic Sans MS" panose="030F0702030302020204" pitchFamily="66" charset="0"/>
                <a:cs typeface="Calibri" panose="020F0502020204030204" pitchFamily="34" charset="0"/>
              </a:rPr>
              <a:t>With effect from week 2, the children will be bringing home a decodable reading book and a home share book from within school.</a:t>
            </a:r>
          </a:p>
          <a:p>
            <a:pPr marL="340995" indent="-340995">
              <a:defRPr/>
            </a:pPr>
            <a:r>
              <a:rPr lang="en-GB" altLang="en-US" sz="2800">
                <a:latin typeface="Comic Sans MS" panose="030F0702030302020204" pitchFamily="66" charset="0"/>
                <a:ea typeface="MS PGothic"/>
                <a:cs typeface="Calibri"/>
              </a:rPr>
              <a:t>Reading books must be brought into school every day as children will be reading daily in class.</a:t>
            </a:r>
          </a:p>
          <a:p>
            <a:pPr marL="340995" indent="-340995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400" b="1">
              <a:latin typeface="Comic Sans MS" pitchFamily="66" charset="0"/>
            </a:endParaRPr>
          </a:p>
        </p:txBody>
      </p:sp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BEB10C46-3354-4154-9F8C-E2E3EEED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est">
            <a:extLst>
              <a:ext uri="{FF2B5EF4-FFF2-40B4-BE49-F238E27FC236}">
                <a16:creationId xmlns:a16="http://schemas.microsoft.com/office/drawing/2014/main" id="{7066BF89-ACFC-43E5-8527-ADCF170D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64B2D1F2-2BB1-421A-4D9F-5C5A4D6EC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530" y="116632"/>
            <a:ext cx="8228012" cy="8366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800" u="sng">
                <a:latin typeface="Comic Sans MS" panose="030F0702030302020204" pitchFamily="66" charset="0"/>
              </a:rPr>
              <a:t>Reading in Year 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50C7A1-3256-8B97-B43E-E468EA5EE5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1337" y="1484784"/>
            <a:ext cx="3537149" cy="5006975"/>
          </a:xfrm>
        </p:spPr>
        <p:txBody>
          <a:bodyPr/>
          <a:lstStyle/>
          <a:p>
            <a:pPr marL="340995" indent="-340995">
              <a:defRPr/>
            </a:pPr>
            <a:r>
              <a:rPr lang="en-GB" altLang="en-US" sz="2800">
                <a:latin typeface="Comic Sans MS" panose="030F0702030302020204" pitchFamily="66" charset="0"/>
                <a:ea typeface="MS PGothic"/>
                <a:cs typeface="Calibri"/>
              </a:rPr>
              <a:t>Reading diaries are used and we ask that you comment on the books you have shared with your child at home each day. </a:t>
            </a:r>
            <a:endParaRPr lang="en-GB" altLang="en-US" sz="2800" b="1">
              <a:latin typeface="Comic Sans MS" panose="030F0702030302020204" pitchFamily="66" charset="0"/>
            </a:endParaRPr>
          </a:p>
          <a:p>
            <a:pPr marL="340995" indent="-340995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400" b="1">
              <a:latin typeface="Comic Sans MS" pitchFamily="66" charset="0"/>
            </a:endParaRPr>
          </a:p>
        </p:txBody>
      </p:sp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BEB10C46-3354-4154-9F8C-E2E3EEED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rest">
            <a:extLst>
              <a:ext uri="{FF2B5EF4-FFF2-40B4-BE49-F238E27FC236}">
                <a16:creationId xmlns:a16="http://schemas.microsoft.com/office/drawing/2014/main" id="{7066BF89-ACFC-43E5-8527-ADCF170D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AED214-D247-4881-92AF-9483FE21F1A8}"/>
              </a:ext>
            </a:extLst>
          </p:cNvPr>
          <p:cNvGrpSpPr/>
          <p:nvPr/>
        </p:nvGrpSpPr>
        <p:grpSpPr>
          <a:xfrm>
            <a:off x="4376514" y="1211532"/>
            <a:ext cx="3867894" cy="5157192"/>
            <a:chOff x="4376514" y="1211532"/>
            <a:chExt cx="3867894" cy="5157192"/>
          </a:xfrm>
        </p:grpSpPr>
        <p:pic>
          <p:nvPicPr>
            <p:cNvPr id="3" name="Picture 2" descr="A calendar with writing on it&#10;&#10;Description automatically generated">
              <a:extLst>
                <a:ext uri="{FF2B5EF4-FFF2-40B4-BE49-F238E27FC236}">
                  <a16:creationId xmlns:a16="http://schemas.microsoft.com/office/drawing/2014/main" id="{5F18C796-475A-406D-B04B-A8862546C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731865" y="1856181"/>
              <a:ext cx="5157192" cy="3867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E33F25-321C-412B-B563-C2CB051D8433}"/>
                </a:ext>
              </a:extLst>
            </p:cNvPr>
            <p:cNvSpPr txBox="1"/>
            <p:nvPr/>
          </p:nvSpPr>
          <p:spPr>
            <a:xfrm>
              <a:off x="6732240" y="1700808"/>
              <a:ext cx="432048" cy="144016"/>
            </a:xfrm>
            <a:prstGeom prst="rect">
              <a:avLst/>
            </a:prstGeom>
            <a:solidFill>
              <a:srgbClr val="9B9B9B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83A045-488D-4D66-8A65-7F3EC5036079}"/>
                </a:ext>
              </a:extLst>
            </p:cNvPr>
            <p:cNvSpPr txBox="1"/>
            <p:nvPr/>
          </p:nvSpPr>
          <p:spPr>
            <a:xfrm>
              <a:off x="7380312" y="2636912"/>
              <a:ext cx="432048" cy="144016"/>
            </a:xfrm>
            <a:prstGeom prst="rect">
              <a:avLst/>
            </a:prstGeom>
            <a:solidFill>
              <a:srgbClr val="9B9B9B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5FFFA7-3EDF-4FEA-8A0A-68469302029B}"/>
                </a:ext>
              </a:extLst>
            </p:cNvPr>
            <p:cNvSpPr txBox="1"/>
            <p:nvPr/>
          </p:nvSpPr>
          <p:spPr>
            <a:xfrm>
              <a:off x="6695628" y="3429000"/>
              <a:ext cx="432048" cy="144016"/>
            </a:xfrm>
            <a:prstGeom prst="rect">
              <a:avLst/>
            </a:prstGeom>
            <a:solidFill>
              <a:srgbClr val="9B9B9B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0EAE40-D6F5-469C-9CCF-814337CCFB52}"/>
                </a:ext>
              </a:extLst>
            </p:cNvPr>
            <p:cNvSpPr txBox="1"/>
            <p:nvPr/>
          </p:nvSpPr>
          <p:spPr>
            <a:xfrm>
              <a:off x="6690260" y="4077072"/>
              <a:ext cx="432048" cy="144016"/>
            </a:xfrm>
            <a:prstGeom prst="rect">
              <a:avLst/>
            </a:prstGeom>
            <a:solidFill>
              <a:srgbClr val="9B9B9B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175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0FBDD9D7-B83B-ACC3-5FE6-133AC9253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228012" cy="7540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400" u="sng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A3FA9C6-51FD-9E08-8E18-E5F6961B8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450" y="2051248"/>
            <a:ext cx="5480381" cy="4247753"/>
          </a:xfrm>
        </p:spPr>
        <p:txBody>
          <a:bodyPr/>
          <a:lstStyle/>
          <a:p>
            <a:pPr>
              <a:defRPr/>
            </a:pPr>
            <a:r>
              <a:rPr lang="en-GB" altLang="en-US" sz="2800" dirty="0">
                <a:effectLst/>
                <a:latin typeface="Comic Sans MS" panose="030F0702030302020204" pitchFamily="66" charset="0"/>
              </a:rPr>
              <a:t>Homework will be set weekly.</a:t>
            </a:r>
          </a:p>
          <a:p>
            <a:pPr marL="0" indent="0">
              <a:buNone/>
              <a:defRPr/>
            </a:pPr>
            <a:endParaRPr lang="en-GB" altLang="en-US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2800" dirty="0">
                <a:effectLst/>
                <a:latin typeface="Comic Sans MS" panose="030F0702030302020204" pitchFamily="66" charset="0"/>
              </a:rPr>
              <a:t>This year homework has consisted of:</a:t>
            </a:r>
          </a:p>
          <a:p>
            <a:pPr marL="0" indent="0">
              <a:buNone/>
              <a:defRPr/>
            </a:pPr>
            <a:r>
              <a:rPr lang="en-GB" altLang="en-US" sz="2800" dirty="0">
                <a:effectLst/>
                <a:latin typeface="Comic Sans MS" panose="030F0702030302020204" pitchFamily="66" charset="0"/>
              </a:rPr>
              <a:t>Daily reading</a:t>
            </a:r>
          </a:p>
          <a:p>
            <a:pPr marL="0" indent="0">
              <a:buNone/>
              <a:defRPr/>
            </a:pPr>
            <a:r>
              <a:rPr lang="en-GB" altLang="en-US" sz="2800" dirty="0">
                <a:effectLst/>
                <a:latin typeface="Comic Sans MS" panose="030F0702030302020204" pitchFamily="66" charset="0"/>
              </a:rPr>
              <a:t>A weekly maths task</a:t>
            </a:r>
          </a:p>
          <a:p>
            <a:pPr marL="0" indent="0">
              <a:buNone/>
              <a:defRPr/>
            </a:pPr>
            <a:r>
              <a:rPr lang="en-GB" altLang="en-US" sz="2800" dirty="0">
                <a:effectLst/>
                <a:latin typeface="Comic Sans MS" panose="030F0702030302020204" pitchFamily="66" charset="0"/>
              </a:rPr>
              <a:t>A weekly phonics/spelling task</a:t>
            </a:r>
          </a:p>
          <a:p>
            <a:pPr marL="0" indent="0">
              <a:buNone/>
              <a:defRPr/>
            </a:pPr>
            <a:endParaRPr lang="en-GB" altLang="en-US" sz="2800" dirty="0">
              <a:effectLst/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endParaRPr lang="en-GB" altLang="en-US" sz="2800" dirty="0">
              <a:effectLst/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2D182187-290D-4591-9E97-C876333E8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B10CDA1C-21D9-468B-9EB1-F9D1052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6A86F-9057-42FB-814A-1FEEE2C28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86" t="3056" r="37447" b="2205"/>
          <a:stretch/>
        </p:blipFill>
        <p:spPr>
          <a:xfrm>
            <a:off x="5731206" y="1853005"/>
            <a:ext cx="3096344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1570AA-621D-4402-B562-12ED376A6E35}"/>
              </a:ext>
            </a:extLst>
          </p:cNvPr>
          <p:cNvSpPr txBox="1"/>
          <p:nvPr/>
        </p:nvSpPr>
        <p:spPr>
          <a:xfrm>
            <a:off x="2771800" y="351656"/>
            <a:ext cx="5040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5400" u="sng" kern="0">
                <a:latin typeface="Comic Sans MS" panose="030F0702030302020204" pitchFamily="66" charset="0"/>
              </a:rPr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298F2-CC32-47F4-BAA7-248C5D79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4" y="2864037"/>
            <a:ext cx="7570171" cy="3464456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1E20AA9-D238-4497-BBAB-B8EA8FF89606}"/>
              </a:ext>
            </a:extLst>
          </p:cNvPr>
          <p:cNvSpPr/>
          <p:nvPr/>
        </p:nvSpPr>
        <p:spPr bwMode="auto">
          <a:xfrm>
            <a:off x="965039" y="1844824"/>
            <a:ext cx="576064" cy="923330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1B2C48E8-A119-48DD-9E7D-BEE6D8F4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8CEC1F28-F471-49C6-87F7-ACBF322E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50DF5827-A67A-480F-83C8-F76A39043DED}"/>
              </a:ext>
            </a:extLst>
          </p:cNvPr>
          <p:cNvSpPr txBox="1">
            <a:spLocks noChangeArrowheads="1"/>
          </p:cNvSpPr>
          <p:nvPr/>
        </p:nvSpPr>
        <p:spPr>
          <a:xfrm>
            <a:off x="1915278" y="1412776"/>
            <a:ext cx="6894512" cy="4247753"/>
          </a:xfrm>
          <a:prstGeom prst="rect">
            <a:avLst/>
          </a:prstGeom>
        </p:spPr>
        <p:txBody>
          <a:bodyPr/>
          <a:lstStyle>
            <a:lvl1pPr marL="341313" indent="-341313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86D1EC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MS PGothic" pitchFamily="34" charset="-128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B46D0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FFFFFF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altLang="en-US" sz="2400" kern="0">
                <a:effectLst/>
                <a:latin typeface="Comic Sans MS" panose="030F0702030302020204" pitchFamily="66" charset="0"/>
              </a:rPr>
              <a:t>Some of the tasks for homework may be set as a 2Do task on Purple Mash.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altLang="en-US" sz="2400" kern="0">
                <a:effectLst/>
                <a:latin typeface="Comic Sans MS" panose="030F0702030302020204" pitchFamily="66" charset="0"/>
              </a:rPr>
              <a:t>Login details are in Reading diaries.</a:t>
            </a:r>
            <a:endParaRPr lang="en-GB" altLang="en-US" sz="2400" kern="0">
              <a:effectLst/>
              <a:latin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E9F2AD-9BFA-4DED-8BC9-4CC4BD9B64F3}"/>
              </a:ext>
            </a:extLst>
          </p:cNvPr>
          <p:cNvSpPr/>
          <p:nvPr/>
        </p:nvSpPr>
        <p:spPr bwMode="auto">
          <a:xfrm>
            <a:off x="958479" y="2864037"/>
            <a:ext cx="589185" cy="576064"/>
          </a:xfrm>
          <a:prstGeom prst="ellipse">
            <a:avLst/>
          </a:prstGeom>
          <a:noFill/>
          <a:ln w="8572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C506F6-4542-4033-8C04-ED3140824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5" t="1746" r="87212" b="87776"/>
          <a:stretch/>
        </p:blipFill>
        <p:spPr>
          <a:xfrm>
            <a:off x="862588" y="621302"/>
            <a:ext cx="1052690" cy="11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465761DC-292A-A8EC-D6F4-84D0C8D3C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-25400"/>
            <a:ext cx="8228012" cy="11414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400" b="1" u="sng">
                <a:latin typeface="Comic Sans MS" panose="030F0702030302020204" pitchFamily="66" charset="0"/>
              </a:rPr>
              <a:t>P.E.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58DB46E4-234E-B28A-D684-003C3BE2F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666" y="1334312"/>
            <a:ext cx="8820150" cy="49750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>
                <a:latin typeface="Comic Sans MS" panose="030F0702030302020204" pitchFamily="66" charset="0"/>
              </a:rPr>
              <a:t>P.E. in Year 1 will be on two different days.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altLang="en-US">
                <a:latin typeface="Comic Sans MS" panose="030F0702030302020204" pitchFamily="66" charset="0"/>
              </a:rPr>
              <a:t> These days will be confirmed via email.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>
                <a:latin typeface="Comic Sans MS" panose="030F0702030302020204" pitchFamily="66" charset="0"/>
              </a:rPr>
              <a:t>The children must arrive in their P.E. kit.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>
              <a:latin typeface="Comic Sans MS" panose="030F0702030302020204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3600" b="1" u="sng">
                <a:latin typeface="Comic Sans MS" panose="030F0702030302020204" pitchFamily="66" charset="0"/>
              </a:rPr>
              <a:t>P.E. Kit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>
                <a:latin typeface="Comic Sans MS" panose="030F0702030302020204" pitchFamily="66" charset="0"/>
              </a:rPr>
              <a:t>P.E. t-shirt in their house colour team.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>
                <a:latin typeface="Comic Sans MS" panose="030F0702030302020204" pitchFamily="66" charset="0"/>
              </a:rPr>
              <a:t>Plain navy blue tracksuit or shorts.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>
                <a:latin typeface="Comic Sans MS" panose="030F0702030302020204" pitchFamily="66" charset="0"/>
              </a:rPr>
              <a:t>Trainers –  </a:t>
            </a:r>
            <a:r>
              <a:rPr lang="en-GB" altLang="en-US" b="1">
                <a:latin typeface="Comic Sans MS" panose="030F0702030302020204" pitchFamily="66" charset="0"/>
              </a:rPr>
              <a:t>Velcro preferably please</a:t>
            </a:r>
            <a:r>
              <a:rPr lang="en-GB" altLang="en-US">
                <a:latin typeface="Comic Sans MS" panose="030F0702030302020204" pitchFamily="66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1050">
              <a:latin typeface="Calibri" panose="020F0502020204030204" pitchFamily="34" charset="0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792A0C1C-24DE-4708-90EF-49A08E45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F7354D23-56E0-4B96-A170-2457E4CF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7CF8467-35A2-A676-866D-B4C61ACC7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Year 1 Assessment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E375891-A423-FC58-0D64-6DCB61ED5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effectLst/>
                <a:latin typeface="Comic Sans MS" panose="030F0702030302020204" pitchFamily="66" charset="0"/>
                <a:ea typeface="+mn-ea"/>
              </a:rPr>
              <a:t>On-going teacher assessments will take place in Reading, Writing and Maths.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effectLst/>
                <a:latin typeface="Comic Sans MS" panose="030F0702030302020204" pitchFamily="66" charset="0"/>
                <a:ea typeface="+mn-ea"/>
              </a:rPr>
              <a:t>Formal assessments will take place once a term- commencing in Spring. </a:t>
            </a:r>
          </a:p>
          <a:p>
            <a:pPr marL="0" indent="0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>
              <a:effectLst/>
              <a:latin typeface="Comic Sans MS" panose="030F0702030302020204" pitchFamily="66" charset="0"/>
              <a:ea typeface="+mn-ea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Phonics Screening  will take place in June 2026 - date TBC.  </a:t>
            </a: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3600">
              <a:effectLst/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D9E9391F-2A64-4BC5-944D-004A87FE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6D9AC28D-0881-4542-8F6B-B719ACA5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77CF8467-35A2-A676-866D-B4C61ACC7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4038"/>
            <a:ext cx="8229600" cy="1143000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Year 1 Class Assembly 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8E375891-A423-FC58-0D64-6DCB61ED5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3600" dirty="0">
              <a:effectLst/>
              <a:latin typeface="Calibri" panose="020F0502020204030204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3600" dirty="0">
              <a:effectLst/>
              <a:latin typeface="Calibri" panose="020F0502020204030204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The Year 1 class assembly will be in the Autumn Term, date TBC.</a:t>
            </a: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9299B01E-6870-4CF7-A1BC-70E1E8F7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FCC700FD-C484-426D-AF33-38BDC393E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728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E33A7D5-3899-B808-12E9-6D1D83FD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Any Other Information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1D3BFBE-E7D6-085F-1E59-72F830870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7463" y="1339573"/>
            <a:ext cx="8496746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Named Water Bottles - sports cap and water only.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Please put your child’s name in all clothing/ belongings brought into school.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No jewellery (including any earrings) to be worn. 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Please keep us up to date on any changes in your contact details.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277AADC0-9D07-4951-A406-41DD0BE3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E48B44A0-CAB9-4151-B88C-0E8AB8C3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3B4D-EA3C-F870-F1F8-47E51638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BEF24D6-37EE-ADFC-E173-61A532C6F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Any Other Information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F334186-1DAA-33A0-12E1-9061F2197B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7463" y="1339573"/>
            <a:ext cx="8496746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Snacks- children can either have toast (which is ordered &amp; paid for via School Money) or bring in their own </a:t>
            </a:r>
            <a:r>
              <a:rPr lang="en-GB" altLang="en-US" sz="2800" b="1" dirty="0">
                <a:latin typeface="Comic Sans MS" panose="030F0702030302020204" pitchFamily="66" charset="0"/>
                <a:ea typeface="+mn-ea"/>
              </a:rPr>
              <a:t>healthy</a:t>
            </a: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 snack. Children also have a variety of fresh fruit available to them each day.</a:t>
            </a:r>
          </a:p>
          <a:p>
            <a:pPr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 dirty="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Please remember we are a nut-free school.</a:t>
            </a:r>
          </a:p>
          <a:p>
            <a:pPr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We have a number of children in school </a:t>
            </a:r>
          </a:p>
          <a:p>
            <a:pPr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dirty="0">
                <a:latin typeface="Comic Sans MS" panose="030F0702030302020204" pitchFamily="66" charset="0"/>
                <a:ea typeface="+mn-ea"/>
              </a:rPr>
              <a:t>with serious nut allergies.                         </a:t>
            </a: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272F0BBC-4B47-0AFF-11A3-C9F145A2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758B51CB-B0E9-D04A-4794-3C2F662E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613A6D-BA88-DE1C-3C1B-93CD9C5C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983" y="4381794"/>
            <a:ext cx="1535817" cy="21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88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25A3931-F57C-EBE8-6F97-5ADDB2367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5400" b="1" u="sng">
                <a:latin typeface="Comic Sans MS" panose="030F0702030302020204" pitchFamily="66" charset="0"/>
              </a:rPr>
              <a:t>Welcome to Year 1 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7B878012-16BD-BA05-EAF5-DFAAE2FB6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10" y="1397000"/>
            <a:ext cx="8229600" cy="5183187"/>
          </a:xfrm>
        </p:spPr>
        <p:txBody>
          <a:bodyPr/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latin typeface="Comic Sans MS" panose="030F0702030302020204" pitchFamily="66" charset="0"/>
                <a:ea typeface="+mn-ea"/>
              </a:rPr>
              <a:t>Miss Malone - 1MA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latin typeface="Comic Sans MS" panose="030F0702030302020204" pitchFamily="66" charset="0"/>
                <a:ea typeface="+mn-ea"/>
              </a:rPr>
              <a:t>Mrs McDowell &amp; Mrs Rimmer – 1MR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>
                <a:latin typeface="Comic Sans MS" panose="030F0702030302020204" pitchFamily="66" charset="0"/>
                <a:ea typeface="+mn-ea"/>
              </a:rPr>
              <a:t>Miss Mercer – 1ME</a:t>
            </a:r>
          </a:p>
          <a:p>
            <a:pPr marL="0" indent="0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>
              <a:latin typeface="Calibri" panose="020F0502020204030204" pitchFamily="34" charset="0"/>
              <a:ea typeface="+mn-ea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>
                <a:latin typeface="Comic Sans MS" panose="030F0702030302020204" pitchFamily="66" charset="0"/>
                <a:ea typeface="+mn-ea"/>
              </a:rPr>
              <a:t>Miss Moorcroft – 1MA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>
                <a:latin typeface="Comic Sans MS" panose="030F0702030302020204" pitchFamily="66" charset="0"/>
                <a:ea typeface="+mn-ea"/>
              </a:rPr>
              <a:t>Mrs Fairhurst – 1MR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>
                <a:latin typeface="Comic Sans MS" panose="030F0702030302020204" pitchFamily="66" charset="0"/>
                <a:ea typeface="+mn-ea"/>
              </a:rPr>
              <a:t>Mrs Ashcroft &amp; Another – 1ME</a:t>
            </a:r>
          </a:p>
          <a:p>
            <a:pPr marL="0" indent="0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>
                <a:latin typeface="Comic Sans MS" panose="030F0702030302020204" pitchFamily="66" charset="0"/>
                <a:ea typeface="+mn-ea"/>
              </a:rPr>
              <a:t>Future Gym – Mr Mason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400">
                <a:latin typeface="Comic Sans MS" panose="030F0702030302020204" pitchFamily="66" charset="0"/>
                <a:ea typeface="+mn-ea"/>
              </a:rPr>
              <a:t>PPA staff – Miss Tickle, Miss Lang and Mrs Marsden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3600">
              <a:latin typeface="Calibri" panose="020F0502020204030204" pitchFamily="34" charset="0"/>
              <a:ea typeface="+mn-ea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400">
              <a:latin typeface="Comic Sans MS" pitchFamily="66" charset="0"/>
              <a:ea typeface="+mn-ea"/>
            </a:endParaRPr>
          </a:p>
        </p:txBody>
      </p:sp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8296F5D2-E233-44A0-93F4-AB76818F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rest">
            <a:extLst>
              <a:ext uri="{FF2B5EF4-FFF2-40B4-BE49-F238E27FC236}">
                <a16:creationId xmlns:a16="http://schemas.microsoft.com/office/drawing/2014/main" id="{058E4701-5091-43AE-BE27-2459CB86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038D-7FA8-2538-9703-36748C1E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8013" cy="1827213"/>
          </a:xfrm>
        </p:spPr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School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ADD2-79C1-254D-A62E-B3162A88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37" y="1628800"/>
            <a:ext cx="2751535" cy="4848876"/>
          </a:xfrm>
        </p:spPr>
        <p:txBody>
          <a:bodyPr/>
          <a:lstStyle/>
          <a:p>
            <a:r>
              <a:rPr lang="en-GB"/>
              <a:t>Please remember to order your child’s school lunch in advance via the School Grid App.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34626-DF8B-1061-F870-408E86E1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857753"/>
            <a:ext cx="2592288" cy="5619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D7A709-70D9-1518-B70C-36AFDB534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91" y="857750"/>
            <a:ext cx="2592287" cy="56199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3CD8DA-3E83-7839-49E3-2FB1FCE91305}"/>
              </a:ext>
            </a:extLst>
          </p:cNvPr>
          <p:cNvSpPr/>
          <p:nvPr/>
        </p:nvSpPr>
        <p:spPr bwMode="auto">
          <a:xfrm>
            <a:off x="3585186" y="4149080"/>
            <a:ext cx="1922917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AC341B-EB7A-2C1F-A9D4-8E70FF024490}"/>
              </a:ext>
            </a:extLst>
          </p:cNvPr>
          <p:cNvSpPr/>
          <p:nvPr/>
        </p:nvSpPr>
        <p:spPr bwMode="auto">
          <a:xfrm>
            <a:off x="3851921" y="5313378"/>
            <a:ext cx="936104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7C55D-DF62-B6CA-C866-352649BA8FCB}"/>
              </a:ext>
            </a:extLst>
          </p:cNvPr>
          <p:cNvSpPr/>
          <p:nvPr/>
        </p:nvSpPr>
        <p:spPr bwMode="auto">
          <a:xfrm>
            <a:off x="3585186" y="2984782"/>
            <a:ext cx="1922917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D029C9-D623-676D-3D7F-736B7886F8FE}"/>
              </a:ext>
            </a:extLst>
          </p:cNvPr>
          <p:cNvSpPr/>
          <p:nvPr/>
        </p:nvSpPr>
        <p:spPr bwMode="auto">
          <a:xfrm>
            <a:off x="5652120" y="1367781"/>
            <a:ext cx="504056" cy="4050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1F293D-B208-5A8C-8904-D4F8E13B6E6A}"/>
              </a:ext>
            </a:extLst>
          </p:cNvPr>
          <p:cNvSpPr/>
          <p:nvPr/>
        </p:nvSpPr>
        <p:spPr bwMode="auto">
          <a:xfrm>
            <a:off x="3563888" y="1800209"/>
            <a:ext cx="792087" cy="4050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56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E33A7D5-3899-B808-12E9-6D1D83FD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477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Transition Day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1D3BFBE-E7D6-085F-1E59-72F830870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2116" y="1177621"/>
            <a:ext cx="8496746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 u="sng">
                <a:latin typeface="Comic Sans MS" panose="030F0702030302020204" pitchFamily="66" charset="0"/>
                <a:ea typeface="+mn-ea"/>
              </a:rPr>
              <a:t>Friday 4</a:t>
            </a:r>
            <a:r>
              <a:rPr lang="en-GB" altLang="en-US" sz="2800" u="sng" baseline="30000">
                <a:latin typeface="Comic Sans MS" panose="030F0702030302020204" pitchFamily="66" charset="0"/>
                <a:ea typeface="+mn-ea"/>
              </a:rPr>
              <a:t>th</a:t>
            </a:r>
            <a:r>
              <a:rPr lang="en-GB" altLang="en-US" sz="2800" u="sng">
                <a:latin typeface="Comic Sans MS" panose="030F0702030302020204" pitchFamily="66" charset="0"/>
                <a:ea typeface="+mn-ea"/>
              </a:rPr>
              <a:t> July</a:t>
            </a:r>
            <a:endParaRPr lang="en-GB" altLang="en-US" sz="24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Your child will be entering school at the usual time via their current classroom door.</a:t>
            </a: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Your child will be spending the day with their Year 1 teacher/s in their new Year 1 classroom. They will complete a range of activities during the day.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Your child needs to be collected from their new Year 1 classroom door – </a:t>
            </a:r>
            <a:r>
              <a:rPr lang="en-GB" altLang="en-US" sz="2800">
                <a:solidFill>
                  <a:srgbClr val="FF0000"/>
                </a:solidFill>
                <a:latin typeface="Comic Sans MS" panose="030F0702030302020204" pitchFamily="66" charset="0"/>
                <a:ea typeface="+mn-ea"/>
              </a:rPr>
              <a:t>at 3.20pm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277AADC0-9D07-4951-A406-41DD0BE3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E48B44A0-CAB9-4151-B88C-0E8AB8C3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1902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5E33A7D5-3899-B808-12E9-6D1D83FD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Transition Day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1D3BFBE-E7D6-085F-1E59-72F8308702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34606"/>
            <a:ext cx="8496746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Your child will be collected from their new year 1 classroom door – this is in the courtyard.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277AADC0-9D07-4951-A406-41DD0BE33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E48B44A0-CAB9-4151-B88C-0E8AB8C3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CA512-3C3A-4A36-A6D2-BF9F96AE1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65" y="2348879"/>
            <a:ext cx="5482737" cy="3906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BC46F-CECD-4BD4-BCC3-99AC78840CC8}"/>
              </a:ext>
            </a:extLst>
          </p:cNvPr>
          <p:cNvSpPr txBox="1"/>
          <p:nvPr/>
        </p:nvSpPr>
        <p:spPr>
          <a:xfrm>
            <a:off x="7139254" y="4075629"/>
            <a:ext cx="1402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800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Current </a:t>
            </a:r>
          </a:p>
          <a:p>
            <a:pPr algn="ctr"/>
            <a:r>
              <a:rPr lang="en-GB" altLang="en-US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R</a:t>
            </a:r>
            <a:r>
              <a:rPr lang="en-GB" altLang="en-US" sz="1800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eception </a:t>
            </a:r>
          </a:p>
          <a:p>
            <a:pPr algn="ctr"/>
            <a:r>
              <a:rPr lang="en-GB" altLang="en-US">
                <a:solidFill>
                  <a:schemeClr val="tx1"/>
                </a:solidFill>
                <a:highlight>
                  <a:srgbClr val="FFFF00"/>
                </a:highlight>
                <a:ea typeface="+mn-ea"/>
              </a:rPr>
              <a:t>C</a:t>
            </a:r>
            <a:r>
              <a:rPr lang="en-GB" altLang="en-US" sz="1800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lassrooms</a:t>
            </a:r>
            <a:endParaRPr lang="en-GB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2BEA3F-D0AD-4D10-B22C-2D2E98022BB0}"/>
              </a:ext>
            </a:extLst>
          </p:cNvPr>
          <p:cNvCxnSpPr/>
          <p:nvPr/>
        </p:nvCxnSpPr>
        <p:spPr bwMode="auto">
          <a:xfrm flipH="1">
            <a:off x="6350915" y="4998528"/>
            <a:ext cx="792088" cy="351255"/>
          </a:xfrm>
          <a:prstGeom prst="straightConnector1">
            <a:avLst/>
          </a:prstGeom>
          <a:solidFill>
            <a:srgbClr val="00B8FF"/>
          </a:solidFill>
          <a:ln w="6985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2E6BAB-1C0D-481C-A7A4-2382229504FF}"/>
              </a:ext>
            </a:extLst>
          </p:cNvPr>
          <p:cNvSpPr txBox="1"/>
          <p:nvPr/>
        </p:nvSpPr>
        <p:spPr>
          <a:xfrm>
            <a:off x="4893088" y="2967357"/>
            <a:ext cx="15952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800">
                <a:solidFill>
                  <a:schemeClr val="tx1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+mn-ea"/>
              </a:rPr>
              <a:t>The Year 1 classrooms are accessed via the courtyard.</a:t>
            </a:r>
            <a:endParaRPr lang="en-GB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859851-F89E-471E-A766-18CAA2EF805E}"/>
              </a:ext>
            </a:extLst>
          </p:cNvPr>
          <p:cNvCxnSpPr/>
          <p:nvPr/>
        </p:nvCxnSpPr>
        <p:spPr bwMode="auto">
          <a:xfrm flipV="1">
            <a:off x="3995936" y="5207054"/>
            <a:ext cx="100228" cy="622745"/>
          </a:xfrm>
          <a:prstGeom prst="straightConnector1">
            <a:avLst/>
          </a:prstGeom>
          <a:solidFill>
            <a:srgbClr val="00B8FF"/>
          </a:solidFill>
          <a:ln w="69850" cap="flat" cmpd="sng" algn="ctr">
            <a:solidFill>
              <a:srgbClr val="FFFF00">
                <a:alpha val="99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8E570E9-07CE-4AE2-BB35-F34D4952B870}"/>
              </a:ext>
            </a:extLst>
          </p:cNvPr>
          <p:cNvSpPr/>
          <p:nvPr/>
        </p:nvSpPr>
        <p:spPr bwMode="auto">
          <a:xfrm>
            <a:off x="3865973" y="3544330"/>
            <a:ext cx="753089" cy="3600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1MA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41E1DE-A9A2-4056-B111-14CDF9BCEBF1}"/>
              </a:ext>
            </a:extLst>
          </p:cNvPr>
          <p:cNvSpPr/>
          <p:nvPr/>
        </p:nvSpPr>
        <p:spPr bwMode="auto">
          <a:xfrm>
            <a:off x="4322967" y="3890643"/>
            <a:ext cx="753089" cy="3600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1MR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BAA52B-4D55-4026-AB74-1CCA79C81160}"/>
              </a:ext>
            </a:extLst>
          </p:cNvPr>
          <p:cNvSpPr/>
          <p:nvPr/>
        </p:nvSpPr>
        <p:spPr bwMode="auto">
          <a:xfrm>
            <a:off x="4406186" y="4387344"/>
            <a:ext cx="792088" cy="36004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1ME</a:t>
            </a:r>
          </a:p>
        </p:txBody>
      </p:sp>
    </p:spTree>
    <p:extLst>
      <p:ext uri="{BB962C8B-B14F-4D97-AF65-F5344CB8AC3E}">
        <p14:creationId xmlns:p14="http://schemas.microsoft.com/office/powerpoint/2010/main" val="34937332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81D8923-3777-60B7-D657-AE5E5060D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spcBef>
                <a:spcPts val="800"/>
              </a:spcBef>
              <a:buClr>
                <a:srgbClr val="86D1EC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4800" u="sng">
                <a:effectLst/>
                <a:latin typeface="Comic Sans MS" panose="030F0702030302020204" pitchFamily="66" charset="0"/>
                <a:cs typeface="Calibri" panose="020F0502020204030204" pitchFamily="34" charset="0"/>
              </a:rPr>
              <a:t>Contacting School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96410CE-29A2-A0DD-3F16-A847566BB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If you wish to contact staff, please do so via the Bleak Hill email.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800">
              <a:latin typeface="Comic Sans MS" panose="030F0702030302020204" pitchFamily="66" charset="0"/>
              <a:ea typeface="+mn-ea"/>
              <a:hlinkClick r:id="rId3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  <a:hlinkClick r:id="rId3"/>
              </a:rPr>
              <a:t>bleakhillparents@sthelens.org.uk</a:t>
            </a:r>
            <a:endParaRPr lang="en-GB" altLang="en-US" sz="2800">
              <a:latin typeface="Comic Sans MS" panose="030F0702030302020204" pitchFamily="66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000"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alibri" panose="020F0502020204030204" pitchFamily="34" charset="0"/>
                <a:ea typeface="+mn-ea"/>
              </a:rPr>
              <a:t> </a:t>
            </a:r>
            <a:endParaRPr lang="en-GB" altLang="en-US" sz="2000"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3368006F-05E5-4C6C-98D1-F518D8A2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9EEE5969-B1F6-4AE7-819F-293C819A1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>
            <a:extLst>
              <a:ext uri="{FF2B5EF4-FFF2-40B4-BE49-F238E27FC236}">
                <a16:creationId xmlns:a16="http://schemas.microsoft.com/office/drawing/2014/main" id="{99317DFC-33E4-4AB7-AA21-C0A3115E2E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1600" y="1340768"/>
            <a:ext cx="7920038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Thank you 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25A247B-A78C-94CD-1700-2700B5286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4545260"/>
            <a:ext cx="8229600" cy="1943944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omic Sans MS" panose="030F0702030302020204" pitchFamily="66" charset="0"/>
                <a:ea typeface="+mn-ea"/>
              </a:rPr>
              <a:t>We look forward to welcoming your child to   Year 1 in September and working with you all for a successful year.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000"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sz="2800">
                <a:latin typeface="Calibri" panose="020F0502020204030204" pitchFamily="34" charset="0"/>
                <a:ea typeface="+mn-ea"/>
              </a:rPr>
              <a:t> </a:t>
            </a:r>
            <a:endParaRPr lang="en-GB" altLang="en-US" sz="2000">
              <a:latin typeface="Calibri" panose="020F0502020204030204" pitchFamily="34" charset="0"/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sz="280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B84DC539-4069-36B4-4CB4-646920D53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332656"/>
            <a:ext cx="8228013" cy="18272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800" b="1" u="sng">
                <a:latin typeface="Comic Sans MS" panose="030F0702030302020204" pitchFamily="66" charset="0"/>
              </a:rPr>
              <a:t>Start/End of the Day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DB79E3AF-FD2A-B0DF-E8DF-14EFDD1736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6663" y="1700808"/>
            <a:ext cx="7704137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4400" b="1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4000" b="1">
                <a:latin typeface="Calibri" panose="020F0502020204030204" pitchFamily="34" charset="0"/>
              </a:rPr>
              <a:t>Year 1 arrive at the classroom doors between </a:t>
            </a:r>
            <a:r>
              <a:rPr lang="en-GB" altLang="en-US" sz="4400" b="1" u="sng">
                <a:latin typeface="Calibri" panose="020F0502020204030204" pitchFamily="34" charset="0"/>
              </a:rPr>
              <a:t>8:45am-9:00am.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4400" b="1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4400" b="1">
                <a:latin typeface="Calibri" panose="020F0502020204030204" pitchFamily="34" charset="0"/>
              </a:rPr>
              <a:t>Year 1 go home via the classroom doors at </a:t>
            </a:r>
            <a:r>
              <a:rPr lang="en-GB" altLang="en-US" sz="4400" b="1" u="sng">
                <a:latin typeface="Calibri" panose="020F0502020204030204" pitchFamily="34" charset="0"/>
              </a:rPr>
              <a:t>3:20pm. </a:t>
            </a:r>
            <a:endParaRPr lang="en-GB" altLang="en-US" b="1" u="sng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b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en-US" sz="2400" b="1">
              <a:latin typeface="Comic Sans MS" pitchFamily="66" charset="0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E0046AF4-D45B-4E88-B1B3-BC6AC7B3E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CFECD3BF-A5B9-4933-AEE8-4BD1C6FED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3E5D-E327-4A9E-B56B-6C6E71154C3E}"/>
              </a:ext>
            </a:extLst>
          </p:cNvPr>
          <p:cNvSpPr txBox="1">
            <a:spLocks/>
          </p:cNvSpPr>
          <p:nvPr/>
        </p:nvSpPr>
        <p:spPr>
          <a:xfrm>
            <a:off x="457993" y="332656"/>
            <a:ext cx="8228013" cy="1944216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r>
              <a:rPr lang="en-GB" b="1" u="sng" kern="0">
                <a:latin typeface="Comic Sans MS" panose="030F0702030302020204" pitchFamily="66" charset="0"/>
              </a:rPr>
              <a:t>Curriculum Subjects</a:t>
            </a:r>
          </a:p>
        </p:txBody>
      </p:sp>
      <p:sp>
        <p:nvSpPr>
          <p:cNvPr id="3" name="WordArt 11" descr="imagesCA9USGHM">
            <a:extLst>
              <a:ext uri="{FF2B5EF4-FFF2-40B4-BE49-F238E27FC236}">
                <a16:creationId xmlns:a16="http://schemas.microsoft.com/office/drawing/2014/main" id="{5466521E-A042-491E-87E8-C1615F8EE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1969" y="1371311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Maths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4" name="WordArt 11" descr="imagesCA9USGHM">
            <a:extLst>
              <a:ext uri="{FF2B5EF4-FFF2-40B4-BE49-F238E27FC236}">
                <a16:creationId xmlns:a16="http://schemas.microsoft.com/office/drawing/2014/main" id="{9E7E1488-61E8-4C20-BF1E-1B92EAA633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71592" y="1442261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English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5" name="WordArt 11" descr="imagesCA9USGHM">
            <a:extLst>
              <a:ext uri="{FF2B5EF4-FFF2-40B4-BE49-F238E27FC236}">
                <a16:creationId xmlns:a16="http://schemas.microsoft.com/office/drawing/2014/main" id="{6EAC8904-2811-46FF-BAC6-D00950582F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672" y="5676684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Science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6" name="WordArt 11" descr="imagesCA9USGHM">
            <a:extLst>
              <a:ext uri="{FF2B5EF4-FFF2-40B4-BE49-F238E27FC236}">
                <a16:creationId xmlns:a16="http://schemas.microsoft.com/office/drawing/2014/main" id="{66951246-5C59-4099-B865-8E77094F93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9967" y="4879536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Computing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7" name="WordArt 11" descr="imagesCA9USGHM">
            <a:extLst>
              <a:ext uri="{FF2B5EF4-FFF2-40B4-BE49-F238E27FC236}">
                <a16:creationId xmlns:a16="http://schemas.microsoft.com/office/drawing/2014/main" id="{ADF8B502-8AC8-4D53-9E17-9791AB13B6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0632" y="2706379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Geography 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8" name="WordArt 11" descr="imagesCA9USGHM">
            <a:extLst>
              <a:ext uri="{FF2B5EF4-FFF2-40B4-BE49-F238E27FC236}">
                <a16:creationId xmlns:a16="http://schemas.microsoft.com/office/drawing/2014/main" id="{70F07273-D60D-4251-BD3C-8848D07456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97218" y="3627654"/>
            <a:ext cx="3672408" cy="827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History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9" name="WordArt 11" descr="imagesCA9USGHM">
            <a:extLst>
              <a:ext uri="{FF2B5EF4-FFF2-40B4-BE49-F238E27FC236}">
                <a16:creationId xmlns:a16="http://schemas.microsoft.com/office/drawing/2014/main" id="{073D15D2-BCB1-41AE-A0C9-D0506B3FE0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618" y="4968015"/>
            <a:ext cx="1665735" cy="79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PE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10" name="WordArt 11" descr="imagesCA9USGHM">
            <a:extLst>
              <a:ext uri="{FF2B5EF4-FFF2-40B4-BE49-F238E27FC236}">
                <a16:creationId xmlns:a16="http://schemas.microsoft.com/office/drawing/2014/main" id="{34193749-C166-41F6-897E-6BDA91B965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12619" y="5703436"/>
            <a:ext cx="1665735" cy="79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RE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11" name="WordArt 11" descr="imagesCA9USGHM">
            <a:extLst>
              <a:ext uri="{FF2B5EF4-FFF2-40B4-BE49-F238E27FC236}">
                <a16:creationId xmlns:a16="http://schemas.microsoft.com/office/drawing/2014/main" id="{7F814451-0FCC-405A-8A0E-77D6CB4BFE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81647" y="4423472"/>
            <a:ext cx="1665735" cy="79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PHSE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12" name="WordArt 11" descr="imagesCA9USGHM">
            <a:extLst>
              <a:ext uri="{FF2B5EF4-FFF2-40B4-BE49-F238E27FC236}">
                <a16:creationId xmlns:a16="http://schemas.microsoft.com/office/drawing/2014/main" id="{EC142ACA-EDB3-42BC-B1E0-3706650E71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8627" y="2899528"/>
            <a:ext cx="2412268" cy="862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Music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pic>
        <p:nvPicPr>
          <p:cNvPr id="13" name="Picture 12" descr="crest">
            <a:extLst>
              <a:ext uri="{FF2B5EF4-FFF2-40B4-BE49-F238E27FC236}">
                <a16:creationId xmlns:a16="http://schemas.microsoft.com/office/drawing/2014/main" id="{C9B34EC2-1D8F-4A52-8FC6-4689FACE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rest">
            <a:extLst>
              <a:ext uri="{FF2B5EF4-FFF2-40B4-BE49-F238E27FC236}">
                <a16:creationId xmlns:a16="http://schemas.microsoft.com/office/drawing/2014/main" id="{29449500-8BB6-4764-9965-DE8DC76E4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1" descr="imagesCA9USGHM">
            <a:extLst>
              <a:ext uri="{FF2B5EF4-FFF2-40B4-BE49-F238E27FC236}">
                <a16:creationId xmlns:a16="http://schemas.microsoft.com/office/drawing/2014/main" id="{58E36FEC-095B-4D33-B36B-6594E5A3B1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3968" y="2528523"/>
            <a:ext cx="1665735" cy="79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Art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  <p:sp>
        <p:nvSpPr>
          <p:cNvPr id="16" name="WordArt 11" descr="imagesCA9USGHM">
            <a:extLst>
              <a:ext uri="{FF2B5EF4-FFF2-40B4-BE49-F238E27FC236}">
                <a16:creationId xmlns:a16="http://schemas.microsoft.com/office/drawing/2014/main" id="{5BF2E0CA-CDB7-4B75-8CD0-04B3838565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4048" y="3468492"/>
            <a:ext cx="1665735" cy="79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DT</a:t>
            </a:r>
            <a:r>
              <a:rPr lang="en-US" sz="3600" kern="1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nap ITC" panose="04040A07060A02020202" pitchFamily="82" charset="0"/>
              </a:rPr>
              <a:t>  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3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9CBBA1B-2B72-E06F-03F2-8DCFC5FE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948" y="0"/>
            <a:ext cx="8229600" cy="1409700"/>
          </a:xfrm>
        </p:spPr>
        <p:txBody>
          <a:bodyPr/>
          <a:lstStyle/>
          <a:p>
            <a:pPr eaLnBrk="1" hangingPunct="1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5400" u="sng">
                <a:latin typeface="Comic Sans MS" panose="030F0702030302020204" pitchFamily="66" charset="0"/>
              </a:rPr>
              <a:t>Subject Coverage</a:t>
            </a:r>
          </a:p>
        </p:txBody>
      </p:sp>
      <p:pic>
        <p:nvPicPr>
          <p:cNvPr id="16" name="Picture 15" descr="crest">
            <a:extLst>
              <a:ext uri="{FF2B5EF4-FFF2-40B4-BE49-F238E27FC236}">
                <a16:creationId xmlns:a16="http://schemas.microsoft.com/office/drawing/2014/main" id="{86C292EC-E068-4BA4-AA54-8EBA153D3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rest">
            <a:extLst>
              <a:ext uri="{FF2B5EF4-FFF2-40B4-BE49-F238E27FC236}">
                <a16:creationId xmlns:a16="http://schemas.microsoft.com/office/drawing/2014/main" id="{A97F0438-40F9-42C4-A50D-D81143020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047292-AF42-6443-3B9D-2EE3B3710ECF}"/>
              </a:ext>
            </a:extLst>
          </p:cNvPr>
          <p:cNvGrpSpPr/>
          <p:nvPr/>
        </p:nvGrpSpPr>
        <p:grpSpPr>
          <a:xfrm>
            <a:off x="-800082" y="1433580"/>
            <a:ext cx="8864245" cy="1023941"/>
            <a:chOff x="-835861" y="1898406"/>
            <a:chExt cx="8864245" cy="10239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9FFCD7-D8C5-4E30-EF94-AD920FEFBD04}"/>
                </a:ext>
              </a:extLst>
            </p:cNvPr>
            <p:cNvSpPr/>
            <p:nvPr/>
          </p:nvSpPr>
          <p:spPr>
            <a:xfrm>
              <a:off x="-835861" y="1898406"/>
              <a:ext cx="7723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Within Geography, we study:</a:t>
              </a:r>
            </a:p>
          </p:txBody>
        </p:sp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F9F53AC6-C4EF-4F97-F7BD-6ECF66C2D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68" y="2399127"/>
              <a:ext cx="7576616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>
                  <a:latin typeface="Calibri" panose="020F0502020204030204" pitchFamily="34" charset="0"/>
                  <a:ea typeface="ＭＳ Ｐゴシック" charset="0"/>
                </a:rPr>
                <a:t>Our school area, the UK and weather patterns.</a:t>
              </a:r>
              <a:endParaRPr lang="en-GB" sz="2800">
                <a:latin typeface="Calibri" panose="020F0502020204030204" pitchFamily="34" charset="0"/>
                <a:ea typeface="ＭＳ Ｐゴシック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4925D4-0E8D-8B10-F118-D7C342BDE9E4}"/>
              </a:ext>
            </a:extLst>
          </p:cNvPr>
          <p:cNvGrpSpPr/>
          <p:nvPr/>
        </p:nvGrpSpPr>
        <p:grpSpPr>
          <a:xfrm>
            <a:off x="-1040010" y="2689157"/>
            <a:ext cx="9130328" cy="1454828"/>
            <a:chOff x="-1044624" y="3218132"/>
            <a:chExt cx="9130328" cy="14548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894BFA-3B18-24AD-2EB3-9B32ADA8DAAF}"/>
                </a:ext>
              </a:extLst>
            </p:cNvPr>
            <p:cNvSpPr/>
            <p:nvPr/>
          </p:nvSpPr>
          <p:spPr>
            <a:xfrm>
              <a:off x="-1044624" y="3218132"/>
              <a:ext cx="7723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Within History, we study:</a:t>
              </a: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B0B224A-CC34-201F-0A46-B3EF167AC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88" y="3718853"/>
              <a:ext cx="7576616" cy="9541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>
                  <a:latin typeface="Calibri" panose="020F0502020204030204" pitchFamily="34" charset="0"/>
                  <a:ea typeface="ＭＳ Ｐゴシック" charset="0"/>
                </a:rPr>
                <a:t>Famous Queens, toys from the past and changes in transport.</a:t>
              </a:r>
              <a:endParaRPr lang="en-GB" sz="2800">
                <a:latin typeface="Calibri" panose="020F0502020204030204" pitchFamily="34" charset="0"/>
                <a:ea typeface="ＭＳ Ｐゴシック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A9162BF-9A68-25CA-1EB3-EEFD710E75EC}"/>
              </a:ext>
            </a:extLst>
          </p:cNvPr>
          <p:cNvGrpSpPr/>
          <p:nvPr/>
        </p:nvGrpSpPr>
        <p:grpSpPr>
          <a:xfrm>
            <a:off x="-1040010" y="4265141"/>
            <a:ext cx="9588494" cy="1454828"/>
            <a:chOff x="-1044624" y="4871208"/>
            <a:chExt cx="9588494" cy="14548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8ED155-6997-04C3-BD56-E54A6AD0D0E4}"/>
                </a:ext>
              </a:extLst>
            </p:cNvPr>
            <p:cNvSpPr/>
            <p:nvPr/>
          </p:nvSpPr>
          <p:spPr>
            <a:xfrm>
              <a:off x="-1044624" y="4871208"/>
              <a:ext cx="7723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Within Science, we study:</a:t>
              </a: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3F2C34F-846A-FAC4-CB0C-3C2CE94C1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87" y="5371929"/>
              <a:ext cx="8034783" cy="9541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>
                  <a:latin typeface="Calibri" panose="020F0502020204030204" pitchFamily="34" charset="0"/>
                  <a:ea typeface="ＭＳ Ｐゴシック" charset="0"/>
                </a:rPr>
                <a:t>Everyday materials, seasonal change, plants, animals, including humans and significant scientists.</a:t>
              </a:r>
              <a:endParaRPr lang="en-GB" sz="2800">
                <a:latin typeface="Calibri" panose="020F0502020204030204" pitchFamily="34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E565E-C4A5-D736-EDB7-435A2A76D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3673946-2E54-3B73-B1B8-7C6BB290B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948" y="0"/>
            <a:ext cx="8229600" cy="1409700"/>
          </a:xfrm>
        </p:spPr>
        <p:txBody>
          <a:bodyPr/>
          <a:lstStyle/>
          <a:p>
            <a:pPr eaLnBrk="1" hangingPunct="1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5400" u="sng">
                <a:latin typeface="Comic Sans MS" panose="030F0702030302020204" pitchFamily="66" charset="0"/>
              </a:rPr>
              <a:t>Subject Coverage</a:t>
            </a:r>
          </a:p>
        </p:txBody>
      </p:sp>
      <p:pic>
        <p:nvPicPr>
          <p:cNvPr id="16" name="Picture 15" descr="crest">
            <a:extLst>
              <a:ext uri="{FF2B5EF4-FFF2-40B4-BE49-F238E27FC236}">
                <a16:creationId xmlns:a16="http://schemas.microsoft.com/office/drawing/2014/main" id="{CA24AA62-DF21-797C-00DE-7A509447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rest">
            <a:extLst>
              <a:ext uri="{FF2B5EF4-FFF2-40B4-BE49-F238E27FC236}">
                <a16:creationId xmlns:a16="http://schemas.microsoft.com/office/drawing/2014/main" id="{1C2CE024-CDA3-5863-DFE9-018A1ACF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734DD5-0225-A491-48B9-18A6A12AF2F2}"/>
              </a:ext>
            </a:extLst>
          </p:cNvPr>
          <p:cNvSpPr/>
          <p:nvPr/>
        </p:nvSpPr>
        <p:spPr>
          <a:xfrm>
            <a:off x="-800082" y="1433580"/>
            <a:ext cx="7723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3CFD9-0F31-C5B0-961F-8CDDEDBE8724}"/>
              </a:ext>
            </a:extLst>
          </p:cNvPr>
          <p:cNvSpPr/>
          <p:nvPr/>
        </p:nvSpPr>
        <p:spPr>
          <a:xfrm>
            <a:off x="1032386" y="1476775"/>
            <a:ext cx="5970089" cy="114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65163B-7C0E-3DF7-0D4A-62D540C42886}"/>
              </a:ext>
            </a:extLst>
          </p:cNvPr>
          <p:cNvGrpSpPr/>
          <p:nvPr/>
        </p:nvGrpSpPr>
        <p:grpSpPr>
          <a:xfrm>
            <a:off x="-1040010" y="4265141"/>
            <a:ext cx="9588494" cy="1023941"/>
            <a:chOff x="-1044624" y="4871208"/>
            <a:chExt cx="9588494" cy="10239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C0255D-7AAC-47B4-E6F0-6F623E324013}"/>
                </a:ext>
              </a:extLst>
            </p:cNvPr>
            <p:cNvSpPr/>
            <p:nvPr/>
          </p:nvSpPr>
          <p:spPr>
            <a:xfrm>
              <a:off x="-1044624" y="4871208"/>
              <a:ext cx="7723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71411B5-CC4B-A111-BB3E-4ADC37F8D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087" y="5371929"/>
              <a:ext cx="8034783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GB" sz="2800" dirty="0">
                <a:latin typeface="Calibri" panose="020F0502020204030204" pitchFamily="34" charset="0"/>
                <a:ea typeface="ＭＳ Ｐゴシック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76BAE6-55D9-93E5-1CE6-9438CA473481}"/>
              </a:ext>
            </a:extLst>
          </p:cNvPr>
          <p:cNvSpPr txBox="1"/>
          <p:nvPr/>
        </p:nvSpPr>
        <p:spPr>
          <a:xfrm>
            <a:off x="188110" y="1439377"/>
            <a:ext cx="85924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Linked to our curriculum we will be going on some exciting trips.</a:t>
            </a:r>
          </a:p>
          <a:p>
            <a:endParaRPr lang="en-GB" sz="3200" dirty="0"/>
          </a:p>
          <a:p>
            <a:r>
              <a:rPr lang="en-GB" sz="3200" dirty="0"/>
              <a:t>In Autumn we will be visiting The Blue Planet Aquarium</a:t>
            </a:r>
          </a:p>
          <a:p>
            <a:endParaRPr lang="en-GB" sz="3200" dirty="0"/>
          </a:p>
          <a:p>
            <a:r>
              <a:rPr lang="en-GB" sz="3200" dirty="0"/>
              <a:t>Spring term will be visiting a local church.</a:t>
            </a:r>
          </a:p>
          <a:p>
            <a:endParaRPr lang="en-GB" sz="3200" dirty="0"/>
          </a:p>
          <a:p>
            <a:r>
              <a:rPr lang="en-GB" sz="3200" dirty="0"/>
              <a:t>Summer term will be going to Martin Mere.</a:t>
            </a:r>
          </a:p>
          <a:p>
            <a:r>
              <a:rPr lang="en-GB" sz="3200" dirty="0"/>
              <a:t>Dates to </a:t>
            </a:r>
            <a:r>
              <a:rPr lang="en-GB" sz="3200"/>
              <a:t>be confirmed.</a:t>
            </a:r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141852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268D3-FFE3-F038-9156-148CC18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2656"/>
            <a:ext cx="8228013" cy="1141413"/>
          </a:xfrm>
        </p:spPr>
        <p:txBody>
          <a:bodyPr/>
          <a:lstStyle/>
          <a:p>
            <a:pPr>
              <a:defRPr/>
            </a:pPr>
            <a:r>
              <a:rPr lang="en-GB" u="sng">
                <a:latin typeface="Comic Sans MS" panose="030F0702030302020204" pitchFamily="66" charset="0"/>
              </a:rPr>
              <a:t>Curriculum Overview</a:t>
            </a:r>
            <a:br>
              <a:rPr lang="en-GB" sz="2000">
                <a:latin typeface="Comic Sans MS" panose="030F0702030302020204" pitchFamily="66" charset="0"/>
              </a:rPr>
            </a:br>
            <a:r>
              <a:rPr lang="en-GB" sz="2000">
                <a:latin typeface="Comic Sans MS" panose="030F0702030302020204" pitchFamily="66" charset="0"/>
              </a:rPr>
              <a:t>2025/26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3" descr="crest">
            <a:extLst>
              <a:ext uri="{FF2B5EF4-FFF2-40B4-BE49-F238E27FC236}">
                <a16:creationId xmlns:a16="http://schemas.microsoft.com/office/drawing/2014/main" id="{995A6C18-CE03-4F40-B552-B14084B0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rest">
            <a:extLst>
              <a:ext uri="{FF2B5EF4-FFF2-40B4-BE49-F238E27FC236}">
                <a16:creationId xmlns:a16="http://schemas.microsoft.com/office/drawing/2014/main" id="{31D1A97C-3B72-425F-B40B-B6659B23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EBEA1-8129-DEB3-6372-EAB64ED26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617449"/>
            <a:ext cx="5184913" cy="3020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17CC53-420B-BF2F-42EB-8C389B9530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" r="671"/>
          <a:stretch/>
        </p:blipFill>
        <p:spPr>
          <a:xfrm>
            <a:off x="433061" y="1689294"/>
            <a:ext cx="5188156" cy="3249759"/>
          </a:xfrm>
          <a:prstGeom prst="rect">
            <a:avLst/>
          </a:prstGeom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DDF59433-9248-F859-0667-B26C3267E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407" y="1490007"/>
            <a:ext cx="2983231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>
                <a:latin typeface="Calibri" panose="020F0502020204030204" pitchFamily="34" charset="0"/>
                <a:ea typeface="ＭＳ Ｐゴシック" charset="0"/>
              </a:rPr>
              <a:t>All other subject coverage is detailed on this Year 1 Curriculum Overview document.</a:t>
            </a:r>
            <a:endParaRPr lang="en-GB" sz="2400"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69C0069-60FA-5CCC-D2AD-7A2CA7ED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7" y="5154278"/>
            <a:ext cx="362217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>
                <a:latin typeface="Calibri" panose="020F0502020204030204" pitchFamily="34" charset="0"/>
                <a:ea typeface="ＭＳ Ｐゴシック" charset="0"/>
              </a:rPr>
              <a:t>This will be on the Year 1 class page on the school website.</a:t>
            </a:r>
            <a:endParaRPr lang="en-GB" sz="2400">
              <a:latin typeface="Calibri" panose="020F0502020204030204" pitchFamily="34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492D6D7-7285-308A-6E95-C9811474AD8F}"/>
              </a:ext>
            </a:extLst>
          </p:cNvPr>
          <p:cNvSpPr txBox="1">
            <a:spLocks noChangeArrowheads="1"/>
          </p:cNvSpPr>
          <p:nvPr/>
        </p:nvSpPr>
        <p:spPr>
          <a:xfrm>
            <a:off x="612104" y="315377"/>
            <a:ext cx="7776864" cy="2636838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  <a:ea typeface="MS PGothic" pitchFamily="34" charset="-128"/>
                <a:cs typeface="Lucida Sans Unicode" pitchFamily="34" charset="0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Font typeface="Comic Sans MS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4800" b="1" u="sng" kern="0">
                <a:latin typeface="Comic Sans MS" panose="030F0702030302020204" pitchFamily="66" charset="0"/>
              </a:rPr>
              <a:t>Knowledge Organisers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A96B2-4FCF-454C-87B5-A93100C2F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804606"/>
            <a:ext cx="1708105" cy="2471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E5ADA9-71F2-4B85-9401-865714C3AC74}"/>
              </a:ext>
            </a:extLst>
          </p:cNvPr>
          <p:cNvSpPr txBox="1"/>
          <p:nvPr/>
        </p:nvSpPr>
        <p:spPr>
          <a:xfrm>
            <a:off x="217176" y="1598919"/>
            <a:ext cx="8928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We use knowledge organisers to present the children with key information or ‘sticky facts.’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These will also be available on the Year 1 class page on the school website.</a:t>
            </a:r>
          </a:p>
          <a:p>
            <a:endParaRPr lang="en-GB"/>
          </a:p>
        </p:txBody>
      </p:sp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F44CCB5A-B7C4-4224-8B05-0A727711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9CC673F3-9A40-43DF-B413-599C1DD45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941843-ED41-4DA0-BCBE-5878E475E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5" y="3804606"/>
            <a:ext cx="1708105" cy="2466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F0AE7-4D1F-4602-B299-3278471D0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3804607"/>
            <a:ext cx="1708105" cy="2472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A9437E-2211-4495-903B-DA0EC6CBC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277" y="4236655"/>
            <a:ext cx="3050717" cy="1732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3000">
              <a:srgbClr val="00008E"/>
            </a:gs>
            <a:gs pos="0">
              <a:srgbClr val="000057"/>
            </a:gs>
            <a:gs pos="100000">
              <a:schemeClr val="accent6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4F9C36CB-2432-D999-3520-A478371F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400" b="1" u="sng">
                <a:latin typeface="Comic Sans MS" panose="030F0702030302020204" pitchFamily="66" charset="0"/>
              </a:rPr>
              <a:t>Behaviour</a:t>
            </a:r>
            <a:r>
              <a:rPr lang="en-GB" altLang="en-US" b="1" u="sng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D0561F03-6D27-A722-77EA-11F23F38D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13" y="1148504"/>
            <a:ext cx="9144000" cy="175736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2400">
                <a:latin typeface="Comic Sans MS" panose="030F0702030302020204" pitchFamily="66" charset="0"/>
              </a:rPr>
              <a:t>As part of our PSHCE and Jigsaw lessons, we have created our Class Charter to make the classroom a safe and happy place to learn. We celebrate learning and achievements using our app: Marvellous me</a:t>
            </a:r>
          </a:p>
        </p:txBody>
      </p:sp>
      <p:pic>
        <p:nvPicPr>
          <p:cNvPr id="15364" name="Picture 7" descr="MC900433817[1]">
            <a:extLst>
              <a:ext uri="{FF2B5EF4-FFF2-40B4-BE49-F238E27FC236}">
                <a16:creationId xmlns:a16="http://schemas.microsoft.com/office/drawing/2014/main" id="{B4243096-07B5-AE9C-5B5D-8D275884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9700"/>
            <a:ext cx="769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0">
            <a:extLst>
              <a:ext uri="{FF2B5EF4-FFF2-40B4-BE49-F238E27FC236}">
                <a16:creationId xmlns:a16="http://schemas.microsoft.com/office/drawing/2014/main" id="{F5A2EEDA-D58D-B5E1-BC42-57D56814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93" y="2680061"/>
            <a:ext cx="7560840" cy="32316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Comic Sans MS" charset="0"/>
                <a:ea typeface="ＭＳ Ｐゴシック" charset="0"/>
                <a:cs typeface="Lucida Sans Unicode" charset="0"/>
              </a:defRPr>
            </a:lvl1pPr>
            <a:lvl2pPr marL="800100" indent="-342900"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2pPr>
            <a:lvl3pPr marL="1257300" indent="-342900"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3pPr>
            <a:lvl4pPr marL="1714500" indent="-342900"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4pPr>
            <a:lvl5pPr marL="2171700" indent="-342900"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omic Sans MS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33CC33"/>
                </a:solidFill>
                <a:latin typeface="Comic Sans MS" panose="030F0702030302020204" pitchFamily="66" charset="0"/>
              </a:rPr>
              <a:t>Rewards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2400" b="1">
                <a:solidFill>
                  <a:srgbClr val="33CC33"/>
                </a:solidFill>
                <a:latin typeface="Comic Sans MS" panose="030F0702030302020204" pitchFamily="66" charset="0"/>
              </a:rPr>
              <a:t>1. Positive Praise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GB" sz="2400" b="1">
                <a:solidFill>
                  <a:srgbClr val="33CC33"/>
                </a:solidFill>
                <a:latin typeface="Comic Sans MS" panose="030F0702030302020204" pitchFamily="66" charset="0"/>
              </a:rPr>
              <a:t>2. Thumbs up/Badges (Marvellous Me)</a:t>
            </a:r>
          </a:p>
          <a:p>
            <a:pPr marL="457200" indent="-457200" eaLnBrk="1" hangingPunct="1">
              <a:spcBef>
                <a:spcPct val="50000"/>
              </a:spcBef>
              <a:buAutoNum type="arabicPeriod" startAt="3"/>
              <a:defRPr/>
            </a:pPr>
            <a:r>
              <a:rPr lang="en-GB" sz="2400" b="1">
                <a:solidFill>
                  <a:srgbClr val="33CC33"/>
                </a:solidFill>
                <a:latin typeface="Comic Sans MS" panose="030F0702030302020204" pitchFamily="66" charset="0"/>
              </a:rPr>
              <a:t>Stickers/Certificates</a:t>
            </a:r>
          </a:p>
          <a:p>
            <a:pPr marL="457200" indent="-457200" eaLnBrk="1" hangingPunct="1">
              <a:spcBef>
                <a:spcPct val="50000"/>
              </a:spcBef>
              <a:buAutoNum type="arabicPeriod" startAt="3"/>
              <a:defRPr/>
            </a:pPr>
            <a:r>
              <a:rPr lang="en-GB" sz="2400" b="1">
                <a:solidFill>
                  <a:srgbClr val="33CC33"/>
                </a:solidFill>
                <a:latin typeface="Comic Sans MS" panose="030F0702030302020204" pitchFamily="66" charset="0"/>
              </a:rPr>
              <a:t>Merit Awards</a:t>
            </a:r>
          </a:p>
          <a:p>
            <a:pPr marL="457200" indent="-457200" eaLnBrk="1" hangingPunct="1">
              <a:spcBef>
                <a:spcPct val="50000"/>
              </a:spcBef>
              <a:buAutoNum type="arabicPeriod" startAt="5"/>
              <a:defRPr/>
            </a:pPr>
            <a:r>
              <a:rPr lang="en-GB" sz="2400" b="1">
                <a:solidFill>
                  <a:srgbClr val="33CC33"/>
                </a:solidFill>
                <a:latin typeface="Comic Sans MS" panose="030F0702030302020204" pitchFamily="66" charset="0"/>
              </a:rPr>
              <a:t>Share work with Leadership Team</a:t>
            </a:r>
          </a:p>
        </p:txBody>
      </p:sp>
      <p:pic>
        <p:nvPicPr>
          <p:cNvPr id="1026" name="Picture 2" descr="Image result for marvellous me app">
            <a:extLst>
              <a:ext uri="{FF2B5EF4-FFF2-40B4-BE49-F238E27FC236}">
                <a16:creationId xmlns:a16="http://schemas.microsoft.com/office/drawing/2014/main" id="{35155BD5-147E-400F-AD51-40AB01EB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41" y="2752475"/>
            <a:ext cx="1395072" cy="15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rest">
            <a:extLst>
              <a:ext uri="{FF2B5EF4-FFF2-40B4-BE49-F238E27FC236}">
                <a16:creationId xmlns:a16="http://schemas.microsoft.com/office/drawing/2014/main" id="{D9F65BE1-5B1B-4D0F-A5E7-D35094A1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est">
            <a:extLst>
              <a:ext uri="{FF2B5EF4-FFF2-40B4-BE49-F238E27FC236}">
                <a16:creationId xmlns:a16="http://schemas.microsoft.com/office/drawing/2014/main" id="{0CB626B6-AFD9-48AE-BC72-46F2F308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7" y="141802"/>
            <a:ext cx="598926" cy="8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D0B0676FC8C4A893F0493BEA66081" ma:contentTypeVersion="19" ma:contentTypeDescription="Create a new document." ma:contentTypeScope="" ma:versionID="884878fcf6fa4495c196e17768474d64">
  <xsd:schema xmlns:xsd="http://www.w3.org/2001/XMLSchema" xmlns:xs="http://www.w3.org/2001/XMLSchema" xmlns:p="http://schemas.microsoft.com/office/2006/metadata/properties" xmlns:ns2="e170927c-75ca-447c-86eb-5badc8e894e3" xmlns:ns3="d35e2643-871c-461a-bb62-ac28bdf3ac95" targetNamespace="http://schemas.microsoft.com/office/2006/metadata/properties" ma:root="true" ma:fieldsID="3cbfa83ed0fde0bf3711444085ea5c1f" ns2:_="" ns3:_="">
    <xsd:import namespace="e170927c-75ca-447c-86eb-5badc8e894e3"/>
    <xsd:import namespace="d35e2643-871c-461a-bb62-ac28bdf3a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0927c-75ca-447c-86eb-5badc8e89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e2643-871c-461a-bb62-ac28bdf3a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cfd12-fccb-4168-8aef-7cdd5ede2296}" ma:internalName="TaxCatchAll" ma:showField="CatchAllData" ma:web="d35e2643-871c-461a-bb62-ac28bdf3a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e2643-871c-461a-bb62-ac28bdf3ac95" xsi:nil="true"/>
    <lcf76f155ced4ddcb4097134ff3c332f xmlns="e170927c-75ca-447c-86eb-5badc8e894e3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91BAB-60AC-4935-A581-71ABBDC86772}">
  <ds:schemaRefs>
    <ds:schemaRef ds:uri="d35e2643-871c-461a-bb62-ac28bdf3ac95"/>
    <ds:schemaRef ds:uri="e170927c-75ca-447c-86eb-5badc8e894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4F913F7-BAF3-449E-A7C5-BFDB8083D26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071CDCC3-2495-42D4-A60D-0FB498E95BE7}">
  <ds:schemaRefs>
    <ds:schemaRef ds:uri="d35e2643-871c-461a-bb62-ac28bdf3ac95"/>
    <ds:schemaRef ds:uri="e170927c-75ca-447c-86eb-5badc8e894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1792D0D-6EEB-499B-B99B-382A34AF03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973</Words>
  <Application>Microsoft Office PowerPoint</Application>
  <PresentationFormat>On-screen Show (4:3)</PresentationFormat>
  <Paragraphs>163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Snap ITC</vt:lpstr>
      <vt:lpstr>Times New Roman</vt:lpstr>
      <vt:lpstr>Wingdings</vt:lpstr>
      <vt:lpstr>1_Default Design</vt:lpstr>
      <vt:lpstr>PowerPoint Presentation</vt:lpstr>
      <vt:lpstr>Welcome to Year 1 </vt:lpstr>
      <vt:lpstr>Start/End of the Day</vt:lpstr>
      <vt:lpstr>PowerPoint Presentation</vt:lpstr>
      <vt:lpstr>Subject Coverage</vt:lpstr>
      <vt:lpstr>Subject Coverage</vt:lpstr>
      <vt:lpstr>Curriculum Overview 2025/26</vt:lpstr>
      <vt:lpstr>PowerPoint Presentation</vt:lpstr>
      <vt:lpstr>Behaviour </vt:lpstr>
      <vt:lpstr>Marvellous Me App</vt:lpstr>
      <vt:lpstr>Reading in Year 1</vt:lpstr>
      <vt:lpstr>Reading in Year 1</vt:lpstr>
      <vt:lpstr>Homework</vt:lpstr>
      <vt:lpstr>PowerPoint Presentation</vt:lpstr>
      <vt:lpstr>P.E.</vt:lpstr>
      <vt:lpstr>Year 1 Assessment</vt:lpstr>
      <vt:lpstr>Year 1 Class Assembly </vt:lpstr>
      <vt:lpstr>Any Other Information</vt:lpstr>
      <vt:lpstr>Any Other Information</vt:lpstr>
      <vt:lpstr>School Lunches</vt:lpstr>
      <vt:lpstr>Transition Day</vt:lpstr>
      <vt:lpstr>Transition Day</vt:lpstr>
      <vt:lpstr>Contacting School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BLEAK HILL PRIMARY SCHOOL</dc:title>
  <dc:creator>Joanne Williams</dc:creator>
  <cp:lastModifiedBy>Susan Rimmer</cp:lastModifiedBy>
  <cp:revision>1</cp:revision>
  <cp:lastPrinted>2014-09-08T12:43:48Z</cp:lastPrinted>
  <dcterms:modified xsi:type="dcterms:W3CDTF">2025-06-25T13:21:44Z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Bernadette Malone</vt:lpwstr>
  </property>
  <property fmtid="{D5CDD505-2E9C-101B-9397-08002B2CF9AE}" pid="3" name="Order">
    <vt:lpwstr>5559200.00000000</vt:lpwstr>
  </property>
  <property fmtid="{D5CDD505-2E9C-101B-9397-08002B2CF9AE}" pid="4" name="display_urn:schemas-microsoft-com:office:office#Author">
    <vt:lpwstr>Bernadette Malone</vt:lpwstr>
  </property>
  <property fmtid="{D5CDD505-2E9C-101B-9397-08002B2CF9AE}" pid="5" name="ContentTypeId">
    <vt:lpwstr>0x01010031DD0B0676FC8C4A893F0493BEA66081</vt:lpwstr>
  </property>
  <property fmtid="{D5CDD505-2E9C-101B-9397-08002B2CF9AE}" pid="6" name="MediaServiceImageTags">
    <vt:lpwstr/>
  </property>
</Properties>
</file>