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68" r:id="rId5"/>
    <p:sldId id="269" r:id="rId6"/>
    <p:sldId id="266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DA2DF-DCD7-496D-A0FE-A8ADCC99F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7A3A2-2089-40B5-90C5-B194F847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B2FD7-3472-424C-B37D-C736EEE1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651D9-B337-4A69-94F4-99F24566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7A1CD-3A35-45F9-A944-C2283978B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DF4A-F307-4B05-8C92-D5DBE184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7A905-CB03-4AAF-A63D-3083C5AB8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1E11B-DD09-4210-87D2-173460BB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1B4B0-C659-4DDA-849C-0ED6B0E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C443A-FA95-4F9E-8372-248B1DA1A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7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D5B1F8-FF5B-4543-9EAB-97EC7ABF7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D90F9-6B8A-44BD-9B8B-7C2F2B7A0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9111-A7A1-42B2-951B-93619175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1CD1-88CE-4894-B900-44592404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DF36E-FFBC-4E60-94FE-E1015FDF0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6715D-8C16-44A1-8DF9-DA724E2C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B032-D4BE-4CF4-8FA5-4F36CCC1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EBEE2-6F8A-4EE0-BDF0-642422E7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04856-5D58-41A1-A1F0-378F2F85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7E42D-EC1D-4C7A-977F-C4CAABD0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A2B4-E922-43F9-AC68-1BD0AB37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37DDC-CB3C-47ED-A7D4-20FE3A233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3D80E-113F-4E3E-8939-D76BDB5C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662B0-2C6F-4827-9CF0-FE8BADC1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749DD-2A4D-4405-A66F-480498C8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1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FF902-B3C5-4908-B35E-EC3D9AB8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3771-3FC5-4D4A-8FC4-097A710AF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EEA56-B20B-4717-97C8-04A3AD077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36702-53A8-4845-8618-33FC19DD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160A9-20DC-478B-8C3F-EBAE899A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1CDE5-75CF-42BE-87D8-CE65196B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3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CA2A-DE1B-4F5D-8494-6F94BF37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AF1B2-526A-4335-91F7-702DD700C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16106-1740-4213-B6F8-639C9752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5D733C-5F66-4F91-B95F-4019D3EF54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33015-93D8-454E-A638-AFC5F1F2C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0C47D-76A9-46FC-AB71-B246DD4F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34FC75-376B-47B0-8290-546862CA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3B2282-5B8D-489F-BD7D-53978824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9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F0E4-60FC-45F8-B992-A8DAC4FED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2919B-B22D-449E-8656-069CFE22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B4E06-F920-46E7-B4A0-99C0F253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4AC3-2A80-41A6-A4F7-CC4052B2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89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EEB21-71A6-4AC5-9EE5-EF219BFD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5996F7-D8D0-4E72-B249-971BA32E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DE49F-0BA9-4ACA-98ED-5D0B93D4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1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DB9D-7D2F-48F3-9281-731380AE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523C-F142-422D-9089-EBD4B129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56B811-9302-4ABA-A8F2-6F891932D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A0CB0-2621-45B4-808C-BC539ACA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1571C-E6F8-4241-9788-6CA49172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C0B06-FB06-4F85-AEE3-2C6077EE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538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8A19-39B2-4DC6-9633-31E0D9E8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D08A7-3C2B-4862-8B8C-2F3B83E2F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B3ECD-1B55-4D0D-8CEC-CCD6956E7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2C792-1700-45CE-BD60-65C721B8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81454-1889-43F5-A304-19E6C6C8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93EDF-48FF-41D4-9739-1AC14FF1F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1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860B7F-AA70-44DC-A1B1-466F0CDF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7777D-6138-4130-BA1F-2DCE56F9D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59DC-203A-4386-9C6E-0EEFB426A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C257-0A61-4D2F-9C7E-A54FE523021A}" type="datetimeFigureOut">
              <a:rPr lang="en-GB" smtClean="0"/>
              <a:t>21/04/2022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1AED-F658-4ECF-A183-60B5805E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136F-D963-41B9-8290-011AB229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0997-9D4D-497F-BF78-560B71726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2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17FBA-2F14-4572-AA25-04D0F22F7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990205"/>
            <a:ext cx="10518776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GB" sz="6100">
                <a:solidFill>
                  <a:schemeClr val="bg1"/>
                </a:solidFill>
              </a:rPr>
              <a:t>Eco Team Action Plan</a:t>
            </a:r>
            <a:endParaRPr lang="en-GB" sz="61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E47B7-0778-4EF9-8D2E-EA53272D3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9" y="5551200"/>
            <a:ext cx="6583362" cy="1075952"/>
          </a:xfrm>
        </p:spPr>
        <p:txBody>
          <a:bodyPr anchor="t">
            <a:normAutofit/>
          </a:bodyPr>
          <a:lstStyle/>
          <a:p>
            <a:pPr algn="l"/>
            <a:r>
              <a:rPr lang="en-GB">
                <a:solidFill>
                  <a:schemeClr val="bg1"/>
                </a:solidFill>
              </a:rPr>
              <a:t>St. Chad’s RC Primary School</a:t>
            </a:r>
          </a:p>
          <a:p>
            <a:pPr algn="l"/>
            <a:r>
              <a:rPr lang="en-GB">
                <a:solidFill>
                  <a:schemeClr val="bg1"/>
                </a:solidFill>
              </a:rPr>
              <a:t>2021 - 2022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2" descr="The Eco-Schools Programme is Changing - Eco Schools">
            <a:extLst>
              <a:ext uri="{FF2B5EF4-FFF2-40B4-BE49-F238E27FC236}">
                <a16:creationId xmlns:a16="http://schemas.microsoft.com/office/drawing/2014/main" id="{15281B63-A615-4DF2-AACD-102679EAF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2" b="14072"/>
          <a:stretch/>
        </p:blipFill>
        <p:spPr bwMode="auto">
          <a:xfrm>
            <a:off x="20" y="10"/>
            <a:ext cx="12191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857610"/>
            <a:ext cx="12191456" cy="2849976"/>
            <a:chOff x="476" y="-3923157"/>
            <a:chExt cx="10667524" cy="249372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334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89D8D5C-DA2A-49BC-B05F-6013A58A8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8" y="452652"/>
            <a:ext cx="11299970" cy="595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15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F8DB-5285-46D5-A408-E219630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Our Chosen Topics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7F542-79DE-427D-8B67-759839704769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i="0" dirty="0">
                <a:effectLst/>
              </a:rPr>
              <a:t>We looked at the Environmental Review and picked three </a:t>
            </a:r>
            <a:r>
              <a:rPr lang="en-US" sz="3200" dirty="0"/>
              <a:t>of the ten</a:t>
            </a:r>
            <a:r>
              <a:rPr lang="en-US" sz="3200" i="0" dirty="0">
                <a:effectLst/>
              </a:rPr>
              <a:t> Eco-Schools topics to focus on this year. 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i="0" dirty="0">
                <a:effectLst/>
              </a:rPr>
              <a:t>We chose: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Biodiversity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effectLst/>
              </a:rPr>
              <a:t>Litter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Transport</a:t>
            </a:r>
            <a:endParaRPr lang="en-US" sz="3200" i="0" dirty="0">
              <a:effectLst/>
            </a:endParaRPr>
          </a:p>
        </p:txBody>
      </p:sp>
      <p:pic>
        <p:nvPicPr>
          <p:cNvPr id="5122" name="Picture 2" descr="Billede">
            <a:extLst>
              <a:ext uri="{FF2B5EF4-FFF2-40B4-BE49-F238E27FC236}">
                <a16:creationId xmlns:a16="http://schemas.microsoft.com/office/drawing/2014/main" id="{BF350A16-7DD0-4259-9969-9CBF4836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r="197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A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57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6253-FC44-43F2-AD40-512239FF2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an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0AFA-DA96-4035-8E68-126EE25C4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worked in groups and rotated around each of the topics:</a:t>
            </a:r>
          </a:p>
          <a:p>
            <a:r>
              <a:rPr lang="en-GB" dirty="0"/>
              <a:t>Biodiversity</a:t>
            </a:r>
          </a:p>
          <a:p>
            <a:r>
              <a:rPr lang="en-GB" dirty="0"/>
              <a:t>Litter</a:t>
            </a:r>
          </a:p>
          <a:p>
            <a:r>
              <a:rPr lang="en-GB" dirty="0"/>
              <a:t>Transport</a:t>
            </a:r>
          </a:p>
          <a:p>
            <a:endParaRPr lang="en-GB" dirty="0"/>
          </a:p>
          <a:p>
            <a:pPr marL="0" indent="0">
              <a:buNone/>
            </a:pPr>
            <a:r>
              <a:rPr lang="en-US" sz="2800" dirty="0">
                <a:solidFill>
                  <a:srgbClr val="080808"/>
                </a:solidFill>
              </a:rPr>
              <a:t>Everybody contributed to each of the topics, they helped reflect on what we had already done and what we still needed to do. </a:t>
            </a:r>
            <a:r>
              <a:rPr lang="en-US" sz="2800">
                <a:solidFill>
                  <a:srgbClr val="080808"/>
                </a:solidFill>
              </a:rPr>
              <a:t>These reflections </a:t>
            </a:r>
            <a:r>
              <a:rPr lang="en-US" sz="2800" dirty="0">
                <a:solidFill>
                  <a:srgbClr val="080808"/>
                </a:solidFill>
              </a:rPr>
              <a:t>would help inform the action plan.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6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DCEB3F2D-E276-411A-885D-6F1FDC62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r="41271"/>
          <a:stretch/>
        </p:blipFill>
        <p:spPr>
          <a:xfrm rot="5400000">
            <a:off x="1333500" y="-1333500"/>
            <a:ext cx="3429000" cy="6096000"/>
          </a:xfrm>
          <a:prstGeom prst="rect">
            <a:avLst/>
          </a:prstGeom>
        </p:spPr>
      </p:pic>
      <p:pic>
        <p:nvPicPr>
          <p:cNvPr id="7" name="Picture 6" descr="A picture containing text, floor, person, indoor&#10;&#10;Description automatically generated">
            <a:extLst>
              <a:ext uri="{FF2B5EF4-FFF2-40B4-BE49-F238E27FC236}">
                <a16:creationId xmlns:a16="http://schemas.microsoft.com/office/drawing/2014/main" id="{4FA609DC-2E29-4C63-BA77-C8F172BD16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3" b="12117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9" name="Picture 8" descr="A group of people holding a sign&#10;&#10;Description automatically generated with medium confidence">
            <a:extLst>
              <a:ext uri="{FF2B5EF4-FFF2-40B4-BE49-F238E27FC236}">
                <a16:creationId xmlns:a16="http://schemas.microsoft.com/office/drawing/2014/main" id="{EC056FBD-BE23-4639-AC65-30BDBD7DF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" b="16499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29FEF59-F44F-4A4B-A0C6-0A4C821297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" b="22982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3F8DB-5285-46D5-A408-E219630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08370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Biodiversity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Biodiversity | Types, importance, and conservation of biodiversity - HSE  and Fire protection | safety, OHSA, health, environment, process safety,  occupational diseases">
            <a:extLst>
              <a:ext uri="{FF2B5EF4-FFF2-40B4-BE49-F238E27FC236}">
                <a16:creationId xmlns:a16="http://schemas.microsoft.com/office/drawing/2014/main" id="{3E590341-91F9-4C58-BFEA-E62B3C37D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2" r="2177"/>
          <a:stretch/>
        </p:blipFill>
        <p:spPr bwMode="auto">
          <a:xfrm>
            <a:off x="5279291" y="2971527"/>
            <a:ext cx="1884907" cy="18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73BBE33-B533-4661-8A6A-6BD8D05EB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3F8DB-5285-46D5-A408-E219630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46" y="215610"/>
            <a:ext cx="4078857" cy="27859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Litter  </a:t>
            </a:r>
            <a:b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people holding up a piece of paper&#10;&#10;Description automatically generated with low confidence">
            <a:extLst>
              <a:ext uri="{FF2B5EF4-FFF2-40B4-BE49-F238E27FC236}">
                <a16:creationId xmlns:a16="http://schemas.microsoft.com/office/drawing/2014/main" id="{5DCF3538-4158-410A-912D-8CA00690B2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0" b="-3"/>
          <a:stretch/>
        </p:blipFill>
        <p:spPr>
          <a:xfrm>
            <a:off x="4657343" y="-2"/>
            <a:ext cx="2745766" cy="2228757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1C10D17F-30B5-4533-9CD0-0B83AF7D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7" r="34594" b="5"/>
          <a:stretch/>
        </p:blipFill>
        <p:spPr>
          <a:xfrm rot="5400000">
            <a:off x="4999900" y="2057916"/>
            <a:ext cx="2057043" cy="2742158"/>
          </a:xfrm>
          <a:prstGeom prst="rect">
            <a:avLst/>
          </a:prstGeom>
        </p:spPr>
      </p:pic>
      <p:pic>
        <p:nvPicPr>
          <p:cNvPr id="11" name="Picture 10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0D181AC2-7C1A-4FB7-A7A8-368E7E2A42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>
          <a:xfrm>
            <a:off x="7570565" y="10"/>
            <a:ext cx="4614002" cy="3337539"/>
          </a:xfrm>
          <a:prstGeom prst="rect">
            <a:avLst/>
          </a:prstGeom>
        </p:spPr>
      </p:pic>
      <p:pic>
        <p:nvPicPr>
          <p:cNvPr id="4" name="Picture 3" descr="A group of people sitting around a table with papers on it&#10;&#10;Description automatically generated with low confidence">
            <a:extLst>
              <a:ext uri="{FF2B5EF4-FFF2-40B4-BE49-F238E27FC236}">
                <a16:creationId xmlns:a16="http://schemas.microsoft.com/office/drawing/2014/main" id="{C685EAE3-ECC4-4E37-97F6-BA435DC6DB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33722" b="5"/>
          <a:stretch/>
        </p:blipFill>
        <p:spPr>
          <a:xfrm rot="5400000">
            <a:off x="4912127" y="4370736"/>
            <a:ext cx="2228764" cy="2745764"/>
          </a:xfrm>
          <a:prstGeom prst="rect">
            <a:avLst/>
          </a:prstGeom>
        </p:spPr>
      </p:pic>
      <p:pic>
        <p:nvPicPr>
          <p:cNvPr id="13" name="Picture 12" descr="A group of children writing on paper&#10;&#10;Description automatically generated with low confidence">
            <a:extLst>
              <a:ext uri="{FF2B5EF4-FFF2-40B4-BE49-F238E27FC236}">
                <a16:creationId xmlns:a16="http://schemas.microsoft.com/office/drawing/2014/main" id="{D2C086E3-1CC2-4740-9450-3C043A0DB4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"/>
          <a:stretch/>
        </p:blipFill>
        <p:spPr>
          <a:xfrm>
            <a:off x="7570565" y="3509264"/>
            <a:ext cx="4614002" cy="3348735"/>
          </a:xfrm>
          <a:prstGeom prst="rect">
            <a:avLst/>
          </a:prstGeom>
        </p:spPr>
      </p:pic>
      <p:pic>
        <p:nvPicPr>
          <p:cNvPr id="3074" name="Picture 2" descr="Keeping Britain Tidy: Iconic Tidyman litter logo binned after 38 years |  Daily Mail Online">
            <a:extLst>
              <a:ext uri="{FF2B5EF4-FFF2-40B4-BE49-F238E27FC236}">
                <a16:creationId xmlns:a16="http://schemas.microsoft.com/office/drawing/2014/main" id="{B5964C51-9540-49A2-8AE7-1D06CAD5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3" y="2280311"/>
            <a:ext cx="29146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93F8DB-5285-46D5-A408-E2196308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5" y="211750"/>
            <a:ext cx="10515600" cy="18400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Transport</a:t>
            </a:r>
            <a:br>
              <a:rPr lang="en-US" sz="36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51FBB2EF-21DE-4A07-90BE-2ACEF4FF67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7" r="903" b="3"/>
          <a:stretch/>
        </p:blipFill>
        <p:spPr>
          <a:xfrm>
            <a:off x="182787" y="2940295"/>
            <a:ext cx="2827865" cy="3731891"/>
          </a:xfrm>
          <a:prstGeom prst="rect">
            <a:avLst/>
          </a:prstGeo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63F9C386-C731-4E1F-BC50-6A8402E72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2675221" y="3363969"/>
            <a:ext cx="3731891" cy="282786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98DA8B-1CB0-4956-847C-049D9C671B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r="26205" b="3"/>
          <a:stretch/>
        </p:blipFill>
        <p:spPr>
          <a:xfrm>
            <a:off x="6071681" y="2902825"/>
            <a:ext cx="2827865" cy="3731891"/>
          </a:xfrm>
          <a:prstGeom prst="rect">
            <a:avLst/>
          </a:prstGeom>
        </p:spPr>
      </p:pic>
      <p:pic>
        <p:nvPicPr>
          <p:cNvPr id="4" name="Picture 3" descr="A group of people sitting around a table with papers on it&#10;&#10;Description automatically generated with low confidence">
            <a:extLst>
              <a:ext uri="{FF2B5EF4-FFF2-40B4-BE49-F238E27FC236}">
                <a16:creationId xmlns:a16="http://schemas.microsoft.com/office/drawing/2014/main" id="{A09F877B-B216-4E82-82D4-41F6E6FAEB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2"/>
          <a:stretch/>
        </p:blipFill>
        <p:spPr>
          <a:xfrm rot="5400000">
            <a:off x="8564115" y="3354837"/>
            <a:ext cx="3731891" cy="2827865"/>
          </a:xfrm>
          <a:prstGeom prst="rect">
            <a:avLst/>
          </a:prstGeom>
        </p:spPr>
      </p:pic>
      <p:pic>
        <p:nvPicPr>
          <p:cNvPr id="4098" name="Picture 2" descr="Sustainability at University of Birmingham - Ambassador report - Our  Actions - Tunza Eco Generation">
            <a:extLst>
              <a:ext uri="{FF2B5EF4-FFF2-40B4-BE49-F238E27FC236}">
                <a16:creationId xmlns:a16="http://schemas.microsoft.com/office/drawing/2014/main" id="{1D67CB1D-5BDE-42A1-A72D-CAACAA60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" y="821379"/>
            <a:ext cx="1155876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2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9231518-AC88-4E8C-B64C-A63500B5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" y="203034"/>
            <a:ext cx="11601973" cy="645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E576413-5E42-4B3C-AC12-7F68DF783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" y="142614"/>
            <a:ext cx="11727808" cy="65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25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9282F89E-6F0C-4195-A7B8-992CF348B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96" y="318782"/>
            <a:ext cx="10947633" cy="65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5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Eco Team Action Plan</vt:lpstr>
      <vt:lpstr>Our Chosen Topics</vt:lpstr>
      <vt:lpstr>Creating an Action Plan</vt:lpstr>
      <vt:lpstr>Biodiversity </vt:lpstr>
      <vt:lpstr>Litter    </vt:lpstr>
      <vt:lpstr>Transport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brackenridgestacey06@gmail.com</dc:creator>
  <cp:lastModifiedBy>brackenridgestacey06@gmail.com</cp:lastModifiedBy>
  <cp:revision>24</cp:revision>
  <dcterms:created xsi:type="dcterms:W3CDTF">2022-01-11T19:30:28Z</dcterms:created>
  <dcterms:modified xsi:type="dcterms:W3CDTF">2022-04-21T15:33:03Z</dcterms:modified>
</cp:coreProperties>
</file>