
<file path=[Content_Types].xml><?xml version="1.0" encoding="utf-8"?>
<Types xmlns="http://schemas.openxmlformats.org/package/2006/content-types">
  <Default Extension="fntdata" ContentType="application/x-fontdata"/>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7"/>
  </p:notesMasterIdLst>
  <p:sldIdLst>
    <p:sldId id="256" r:id="rId2"/>
    <p:sldId id="257" r:id="rId3"/>
    <p:sldId id="258" r:id="rId4"/>
    <p:sldId id="259" r:id="rId5"/>
    <p:sldId id="260" r:id="rId6"/>
  </p:sldIdLst>
  <p:sldSz cx="12192000" cy="6858000"/>
  <p:notesSz cx="6858000" cy="9144000"/>
  <p:embeddedFontLst>
    <p:embeddedFont>
      <p:font typeface="Basic" panose="020B0604020202020204" charset="0"/>
      <p:regular r:id="rId8"/>
    </p:embeddedFont>
    <p:embeddedFont>
      <p:font typeface="Letter-join Print Plus 2" panose="02000805000000020003" pitchFamily="50" charset="0"/>
      <p:regular r:id="rId9"/>
    </p:embeddedFont>
    <p:embeddedFont>
      <p:font typeface="Play" panose="020B0604020202020204" charset="0"/>
      <p:regular r:id="rId10"/>
      <p:bold r:id="rId11"/>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3AA8DB4-123B-442D-99BB-BB4CF920AC4D}" v="6" dt="2026-04-12T08:14:07.749"/>
  </p1510:revLst>
</p1510:revInfo>
</file>

<file path=ppt/tableStyles.xml><?xml version="1.0" encoding="utf-8"?>
<a:tblStyleLst xmlns:a="http://schemas.openxmlformats.org/drawingml/2006/main" def="{ECB320F0-190F-48EC-997E-9CB23FAADB56}">
  <a:tblStyle styleId="{ECB320F0-190F-48EC-997E-9CB23FAADB56}" styleName="Table_0">
    <a:wholeTbl>
      <a:tcTxStyle b="off" i="off">
        <a:font>
          <a:latin typeface="Aptos"/>
          <a:ea typeface="Aptos"/>
          <a:cs typeface="Aptos"/>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7E9EC"/>
          </a:solidFill>
        </a:fill>
      </a:tcStyle>
    </a:wholeTbl>
    <a:band1H>
      <a:tcTxStyle b="off" i="off"/>
      <a:tcStyle>
        <a:tcBdr/>
        <a:fill>
          <a:solidFill>
            <a:srgbClr val="CAD1D8"/>
          </a:solidFill>
        </a:fill>
      </a:tcStyle>
    </a:band1H>
    <a:band2H>
      <a:tcTxStyle b="off" i="off"/>
      <a:tcStyle>
        <a:tcBdr/>
      </a:tcStyle>
    </a:band2H>
    <a:band1V>
      <a:tcTxStyle b="off" i="off"/>
      <a:tcStyle>
        <a:tcBdr/>
        <a:fill>
          <a:solidFill>
            <a:srgbClr val="CAD1D8"/>
          </a:solidFill>
        </a:fill>
      </a:tcStyle>
    </a:band1V>
    <a:band2V>
      <a:tcTxStyle b="off" i="off"/>
      <a:tcStyle>
        <a:tcBdr/>
      </a:tcStyle>
    </a:band2V>
    <a:lastCol>
      <a:tcTxStyle b="on" i="off">
        <a:font>
          <a:latin typeface="Aptos"/>
          <a:ea typeface="Aptos"/>
          <a:cs typeface="Aptos"/>
        </a:font>
        <a:schemeClr val="lt1"/>
      </a:tcTxStyle>
      <a:tcStyle>
        <a:tcBdr/>
        <a:fill>
          <a:solidFill>
            <a:schemeClr val="accent1"/>
          </a:solidFill>
        </a:fill>
      </a:tcStyle>
    </a:lastCol>
    <a:firstCol>
      <a:tcTxStyle b="on" i="off">
        <a:font>
          <a:latin typeface="Aptos"/>
          <a:ea typeface="Aptos"/>
          <a:cs typeface="Aptos"/>
        </a:font>
        <a:schemeClr val="lt1"/>
      </a:tcTxStyle>
      <a:tcStyle>
        <a:tcBdr/>
        <a:fill>
          <a:solidFill>
            <a:schemeClr val="accent1"/>
          </a:solidFill>
        </a:fill>
      </a:tcStyle>
    </a:firstCol>
    <a:lastRow>
      <a:tcTxStyle b="on" i="off">
        <a:font>
          <a:latin typeface="Aptos"/>
          <a:ea typeface="Aptos"/>
          <a:cs typeface="Aptos"/>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b="off" i="off"/>
      <a:tcStyle>
        <a:tcBdr/>
      </a:tcStyle>
    </a:seCell>
    <a:swCell>
      <a:tcTxStyle b="off" i="off"/>
      <a:tcStyle>
        <a:tcBdr/>
      </a:tcStyle>
    </a:swCell>
    <a:firstRow>
      <a:tcTxStyle b="on" i="off">
        <a:font>
          <a:latin typeface="Aptos"/>
          <a:ea typeface="Aptos"/>
          <a:cs typeface="Aptos"/>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p:restoredLeft sz="3814" autoAdjust="0"/>
    <p:restoredTop sz="94660"/>
  </p:normalViewPr>
  <p:slideViewPr>
    <p:cSldViewPr snapToGrid="0">
      <p:cViewPr varScale="1">
        <p:scale>
          <a:sx n="91" d="100"/>
          <a:sy n="91" d="100"/>
        </p:scale>
        <p:origin x="94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font" Target="fonts/font4.fntdata"/><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font" Target="fonts/font3.fntdata"/><Relationship Id="rId4" Type="http://schemas.openxmlformats.org/officeDocument/2006/relationships/slide" Target="slides/slide3.xml"/><Relationship Id="rId9" Type="http://schemas.openxmlformats.org/officeDocument/2006/relationships/font" Target="fonts/font2.fntdata"/><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mily Whitley" userId="ad429ed0-1b88-4b54-aa26-558b1203f577" providerId="ADAL" clId="{7D63BF35-6B65-4E21-A69D-7687B1FF75C1}"/>
    <pc:docChg chg="custSel modSld">
      <pc:chgData name="Emily Whitley" userId="ad429ed0-1b88-4b54-aa26-558b1203f577" providerId="ADAL" clId="{7D63BF35-6B65-4E21-A69D-7687B1FF75C1}" dt="2026-04-12T08:15:19.676" v="51" actId="20577"/>
      <pc:docMkLst>
        <pc:docMk/>
      </pc:docMkLst>
      <pc:sldChg chg="modSp mod">
        <pc:chgData name="Emily Whitley" userId="ad429ed0-1b88-4b54-aa26-558b1203f577" providerId="ADAL" clId="{7D63BF35-6B65-4E21-A69D-7687B1FF75C1}" dt="2026-04-12T08:15:19.676" v="51" actId="20577"/>
        <pc:sldMkLst>
          <pc:docMk/>
          <pc:sldMk cId="0" sldId="256"/>
        </pc:sldMkLst>
        <pc:graphicFrameChg chg="mod modGraphic">
          <ac:chgData name="Emily Whitley" userId="ad429ed0-1b88-4b54-aa26-558b1203f577" providerId="ADAL" clId="{7D63BF35-6B65-4E21-A69D-7687B1FF75C1}" dt="2026-04-12T08:15:19.676" v="51" actId="20577"/>
          <ac:graphicFrameMkLst>
            <pc:docMk/>
            <pc:sldMk cId="0" sldId="256"/>
            <ac:graphicFrameMk id="84" creationId="{00000000-0000-0000-0000-000000000000}"/>
          </ac:graphicFrameMkLst>
        </pc:graphicFrameChg>
        <pc:picChg chg="mod">
          <ac:chgData name="Emily Whitley" userId="ad429ed0-1b88-4b54-aa26-558b1203f577" providerId="ADAL" clId="{7D63BF35-6B65-4E21-A69D-7687B1FF75C1}" dt="2026-04-12T08:15:01.286" v="44" actId="1076"/>
          <ac:picMkLst>
            <pc:docMk/>
            <pc:sldMk cId="0" sldId="256"/>
            <ac:picMk id="86" creationId="{00000000-0000-0000-0000-000000000000}"/>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1143225" y="685800"/>
            <a:ext cx="457222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0"/>
        <p:cNvGrpSpPr/>
        <p:nvPr/>
      </p:nvGrpSpPr>
      <p:grpSpPr>
        <a:xfrm>
          <a:off x="0" y="0"/>
          <a:ext cx="0" cy="0"/>
          <a:chOff x="0" y="0"/>
          <a:chExt cx="0" cy="0"/>
        </a:xfrm>
      </p:grpSpPr>
      <p:sp>
        <p:nvSpPr>
          <p:cNvPr id="81" name="Google Shape;81;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
        <p:nvSpPr>
          <p:cNvPr id="82" name="Google Shape;82;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7"/>
        <p:cNvGrpSpPr/>
        <p:nvPr/>
      </p:nvGrpSpPr>
      <p:grpSpPr>
        <a:xfrm>
          <a:off x="0" y="0"/>
          <a:ext cx="0" cy="0"/>
          <a:chOff x="0" y="0"/>
          <a:chExt cx="0" cy="0"/>
        </a:xfrm>
      </p:grpSpPr>
      <p:sp>
        <p:nvSpPr>
          <p:cNvPr id="88" name="Google Shape;88;g30b6f8e576c_0_0: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9" name="Google Shape;89;g30b6f8e576c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g30b6f8e576c_0_5: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5" name="Google Shape;95;g30b6f8e576c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30b6f8e576c_0_10: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 name="Google Shape;101;g30b6f8e576c_0_1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5"/>
        <p:cNvGrpSpPr/>
        <p:nvPr/>
      </p:nvGrpSpPr>
      <p:grpSpPr>
        <a:xfrm>
          <a:off x="0" y="0"/>
          <a:ext cx="0" cy="0"/>
          <a:chOff x="0" y="0"/>
          <a:chExt cx="0" cy="0"/>
        </a:xfrm>
      </p:grpSpPr>
      <p:sp>
        <p:nvSpPr>
          <p:cNvPr id="106" name="Google Shape;106;g30b6f8e576c_0_15:notes"/>
          <p:cNvSpPr>
            <a:spLocks noGrp="1" noRot="1" noChangeAspect="1"/>
          </p:cNvSpPr>
          <p:nvPr>
            <p:ph type="sldImg" idx="2"/>
          </p:nvPr>
        </p:nvSpPr>
        <p:spPr>
          <a:xfrm>
            <a:off x="1143225" y="685800"/>
            <a:ext cx="45723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7" name="Google Shape;107;g30b6f8e576c_0_1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1"/>
        <p:cNvGrpSpPr/>
        <p:nvPr/>
      </p:nvGrpSpPr>
      <p:grpSpPr>
        <a:xfrm>
          <a:off x="0" y="0"/>
          <a:ext cx="0" cy="0"/>
          <a:chOff x="0" y="0"/>
          <a:chExt cx="0" cy="0"/>
        </a:xfrm>
      </p:grpSpPr>
      <p:sp>
        <p:nvSpPr>
          <p:cNvPr id="12" name="Google Shape;12;p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3" name="Google Shape;13;p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4" name="Google Shape;14;p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68"/>
        <p:cNvGrpSpPr/>
        <p:nvPr/>
      </p:nvGrpSpPr>
      <p:grpSpPr>
        <a:xfrm>
          <a:off x="0" y="0"/>
          <a:ext cx="0" cy="0"/>
          <a:chOff x="0" y="0"/>
          <a:chExt cx="0" cy="0"/>
        </a:xfrm>
      </p:grpSpPr>
      <p:sp>
        <p:nvSpPr>
          <p:cNvPr id="69" name="Google Shape;69;p1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0" name="Google Shape;70;p11"/>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1" name="Google Shape;71;p1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2" name="Google Shape;72;p1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3" name="Google Shape;73;p1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74"/>
        <p:cNvGrpSpPr/>
        <p:nvPr/>
      </p:nvGrpSpPr>
      <p:grpSpPr>
        <a:xfrm>
          <a:off x="0" y="0"/>
          <a:ext cx="0" cy="0"/>
          <a:chOff x="0" y="0"/>
          <a:chExt cx="0" cy="0"/>
        </a:xfrm>
      </p:grpSpPr>
      <p:sp>
        <p:nvSpPr>
          <p:cNvPr id="75" name="Google Shape;75;p12"/>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6" name="Google Shape;76;p12"/>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7" name="Google Shape;77;p1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8" name="Google Shape;78;p1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1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5"/>
        <p:cNvGrpSpPr/>
        <p:nvPr/>
      </p:nvGrpSpPr>
      <p:grpSpPr>
        <a:xfrm>
          <a:off x="0" y="0"/>
          <a:ext cx="0" cy="0"/>
          <a:chOff x="0" y="0"/>
          <a:chExt cx="0" cy="0"/>
        </a:xfrm>
      </p:grpSpPr>
      <p:sp>
        <p:nvSpPr>
          <p:cNvPr id="16" name="Google Shape;16;p3"/>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Play"/>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7" name="Google Shape;17;p3"/>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9" name="Google Shape;19;p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0" name="Google Shape;20;p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1"/>
        <p:cNvGrpSpPr/>
        <p:nvPr/>
      </p:nvGrpSpPr>
      <p:grpSpPr>
        <a:xfrm>
          <a:off x="0" y="0"/>
          <a:ext cx="0" cy="0"/>
          <a:chOff x="0" y="0"/>
          <a:chExt cx="0" cy="0"/>
        </a:xfrm>
      </p:grpSpPr>
      <p:sp>
        <p:nvSpPr>
          <p:cNvPr id="22" name="Google Shape;22;p4"/>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3" name="Google Shape;23;p4"/>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5" name="Google Shape;25;p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6" name="Google Shape;26;p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7"/>
        <p:cNvGrpSpPr/>
        <p:nvPr/>
      </p:nvGrpSpPr>
      <p:grpSpPr>
        <a:xfrm>
          <a:off x="0" y="0"/>
          <a:ext cx="0" cy="0"/>
          <a:chOff x="0" y="0"/>
          <a:chExt cx="0" cy="0"/>
        </a:xfrm>
      </p:grpSpPr>
      <p:sp>
        <p:nvSpPr>
          <p:cNvPr id="28" name="Google Shape;28;p5"/>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Play"/>
              <a:buNone/>
              <a:defRPr sz="60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9" name="Google Shape;29;p5"/>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757575"/>
              </a:buClr>
              <a:buSzPts val="2400"/>
              <a:buNone/>
              <a:defRPr sz="2400">
                <a:solidFill>
                  <a:srgbClr val="757575"/>
                </a:solidFill>
              </a:defRPr>
            </a:lvl1pPr>
            <a:lvl2pPr marL="914400" lvl="1" indent="-228600" algn="l">
              <a:lnSpc>
                <a:spcPct val="90000"/>
              </a:lnSpc>
              <a:spcBef>
                <a:spcPts val="500"/>
              </a:spcBef>
              <a:spcAft>
                <a:spcPts val="0"/>
              </a:spcAft>
              <a:buClr>
                <a:srgbClr val="757575"/>
              </a:buClr>
              <a:buSzPts val="2000"/>
              <a:buNone/>
              <a:defRPr sz="2000">
                <a:solidFill>
                  <a:srgbClr val="757575"/>
                </a:solidFill>
              </a:defRPr>
            </a:lvl2pPr>
            <a:lvl3pPr marL="1371600" lvl="2" indent="-228600" algn="l">
              <a:lnSpc>
                <a:spcPct val="90000"/>
              </a:lnSpc>
              <a:spcBef>
                <a:spcPts val="500"/>
              </a:spcBef>
              <a:spcAft>
                <a:spcPts val="0"/>
              </a:spcAft>
              <a:buClr>
                <a:srgbClr val="757575"/>
              </a:buClr>
              <a:buSzPts val="1800"/>
              <a:buNone/>
              <a:defRPr sz="1800">
                <a:solidFill>
                  <a:srgbClr val="757575"/>
                </a:solidFill>
              </a:defRPr>
            </a:lvl3pPr>
            <a:lvl4pPr marL="1828800" lvl="3" indent="-228600" algn="l">
              <a:lnSpc>
                <a:spcPct val="90000"/>
              </a:lnSpc>
              <a:spcBef>
                <a:spcPts val="500"/>
              </a:spcBef>
              <a:spcAft>
                <a:spcPts val="0"/>
              </a:spcAft>
              <a:buClr>
                <a:srgbClr val="757575"/>
              </a:buClr>
              <a:buSzPts val="1600"/>
              <a:buNone/>
              <a:defRPr sz="1600">
                <a:solidFill>
                  <a:srgbClr val="757575"/>
                </a:solidFill>
              </a:defRPr>
            </a:lvl4pPr>
            <a:lvl5pPr marL="2286000" lvl="4" indent="-228600" algn="l">
              <a:lnSpc>
                <a:spcPct val="90000"/>
              </a:lnSpc>
              <a:spcBef>
                <a:spcPts val="500"/>
              </a:spcBef>
              <a:spcAft>
                <a:spcPts val="0"/>
              </a:spcAft>
              <a:buClr>
                <a:srgbClr val="757575"/>
              </a:buClr>
              <a:buSzPts val="1600"/>
              <a:buNone/>
              <a:defRPr sz="1600">
                <a:solidFill>
                  <a:srgbClr val="757575"/>
                </a:solidFill>
              </a:defRPr>
            </a:lvl5pPr>
            <a:lvl6pPr marL="2743200" lvl="5" indent="-228600" algn="l">
              <a:lnSpc>
                <a:spcPct val="90000"/>
              </a:lnSpc>
              <a:spcBef>
                <a:spcPts val="500"/>
              </a:spcBef>
              <a:spcAft>
                <a:spcPts val="0"/>
              </a:spcAft>
              <a:buClr>
                <a:srgbClr val="757575"/>
              </a:buClr>
              <a:buSzPts val="1600"/>
              <a:buNone/>
              <a:defRPr sz="1600">
                <a:solidFill>
                  <a:srgbClr val="757575"/>
                </a:solidFill>
              </a:defRPr>
            </a:lvl6pPr>
            <a:lvl7pPr marL="3200400" lvl="6" indent="-228600" algn="l">
              <a:lnSpc>
                <a:spcPct val="90000"/>
              </a:lnSpc>
              <a:spcBef>
                <a:spcPts val="500"/>
              </a:spcBef>
              <a:spcAft>
                <a:spcPts val="0"/>
              </a:spcAft>
              <a:buClr>
                <a:srgbClr val="757575"/>
              </a:buClr>
              <a:buSzPts val="1600"/>
              <a:buNone/>
              <a:defRPr sz="1600">
                <a:solidFill>
                  <a:srgbClr val="757575"/>
                </a:solidFill>
              </a:defRPr>
            </a:lvl7pPr>
            <a:lvl8pPr marL="3657600" lvl="7" indent="-228600" algn="l">
              <a:lnSpc>
                <a:spcPct val="90000"/>
              </a:lnSpc>
              <a:spcBef>
                <a:spcPts val="500"/>
              </a:spcBef>
              <a:spcAft>
                <a:spcPts val="0"/>
              </a:spcAft>
              <a:buClr>
                <a:srgbClr val="757575"/>
              </a:buClr>
              <a:buSzPts val="1600"/>
              <a:buNone/>
              <a:defRPr sz="1600">
                <a:solidFill>
                  <a:srgbClr val="757575"/>
                </a:solidFill>
              </a:defRPr>
            </a:lvl8pPr>
            <a:lvl9pPr marL="4114800" lvl="8" indent="-228600" algn="l">
              <a:lnSpc>
                <a:spcPct val="90000"/>
              </a:lnSpc>
              <a:spcBef>
                <a:spcPts val="500"/>
              </a:spcBef>
              <a:spcAft>
                <a:spcPts val="0"/>
              </a:spcAft>
              <a:buClr>
                <a:srgbClr val="757575"/>
              </a:buClr>
              <a:buSzPts val="1600"/>
              <a:buNone/>
              <a:defRPr sz="1600">
                <a:solidFill>
                  <a:srgbClr val="757575"/>
                </a:solidFill>
              </a:defRPr>
            </a:lvl9pPr>
          </a:lstStyle>
          <a:p>
            <a:endParaRPr/>
          </a:p>
        </p:txBody>
      </p:sp>
      <p:sp>
        <p:nvSpPr>
          <p:cNvPr id="30" name="Google Shape;30;p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1" name="Google Shape;31;p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2" name="Google Shape;32;p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33"/>
        <p:cNvGrpSpPr/>
        <p:nvPr/>
      </p:nvGrpSpPr>
      <p:grpSpPr>
        <a:xfrm>
          <a:off x="0" y="0"/>
          <a:ext cx="0" cy="0"/>
          <a:chOff x="0" y="0"/>
          <a:chExt cx="0" cy="0"/>
        </a:xfrm>
      </p:grpSpPr>
      <p:sp>
        <p:nvSpPr>
          <p:cNvPr id="34" name="Google Shape;34;p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6"/>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6" name="Google Shape;36;p6"/>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7" name="Google Shape;37;p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8" name="Google Shape;38;p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9" name="Google Shape;39;p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0"/>
        <p:cNvGrpSpPr/>
        <p:nvPr/>
      </p:nvGrpSpPr>
      <p:grpSpPr>
        <a:xfrm>
          <a:off x="0" y="0"/>
          <a:ext cx="0" cy="0"/>
          <a:chOff x="0" y="0"/>
          <a:chExt cx="0" cy="0"/>
        </a:xfrm>
      </p:grpSpPr>
      <p:sp>
        <p:nvSpPr>
          <p:cNvPr id="41" name="Google Shape;41;p7"/>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7"/>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7"/>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7"/>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7"/>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8" name="Google Shape;48;p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49"/>
        <p:cNvGrpSpPr/>
        <p:nvPr/>
      </p:nvGrpSpPr>
      <p:grpSpPr>
        <a:xfrm>
          <a:off x="0" y="0"/>
          <a:ext cx="0" cy="0"/>
          <a:chOff x="0" y="0"/>
          <a:chExt cx="0" cy="0"/>
        </a:xfrm>
      </p:grpSpPr>
      <p:sp>
        <p:nvSpPr>
          <p:cNvPr id="50" name="Google Shape;50;p8"/>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2" name="Google Shape;52;p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3" name="Google Shape;53;p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54"/>
        <p:cNvGrpSpPr/>
        <p:nvPr/>
      </p:nvGrpSpPr>
      <p:grpSpPr>
        <a:xfrm>
          <a:off x="0" y="0"/>
          <a:ext cx="0" cy="0"/>
          <a:chOff x="0" y="0"/>
          <a:chExt cx="0" cy="0"/>
        </a:xfrm>
      </p:grpSpPr>
      <p:sp>
        <p:nvSpPr>
          <p:cNvPr id="55" name="Google Shape;55;p9"/>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Play"/>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9"/>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57" name="Google Shape;57;p9"/>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58" name="Google Shape;58;p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9" name="Google Shape;59;p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0" name="Google Shape;60;p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Picture with Caption" type="picTx">
  <p:cSld name="PICTURE_WITH_CAPTION_TEXT">
    <p:spTree>
      <p:nvGrpSpPr>
        <p:cNvPr id="1" name="Shape 61"/>
        <p:cNvGrpSpPr/>
        <p:nvPr/>
      </p:nvGrpSpPr>
      <p:grpSpPr>
        <a:xfrm>
          <a:off x="0" y="0"/>
          <a:ext cx="0" cy="0"/>
          <a:chOff x="0" y="0"/>
          <a:chExt cx="0" cy="0"/>
        </a:xfrm>
      </p:grpSpPr>
      <p:sp>
        <p:nvSpPr>
          <p:cNvPr id="62" name="Google Shape;62;p10"/>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Play"/>
              <a:buNone/>
              <a:defRPr sz="3200"/>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3" name="Google Shape;63;p10"/>
          <p:cNvSpPr>
            <a:spLocks noGrp="1"/>
          </p:cNvSpPr>
          <p:nvPr>
            <p:ph type="pic" idx="2"/>
          </p:nvPr>
        </p:nvSpPr>
        <p:spPr>
          <a:xfrm>
            <a:off x="5183188" y="987425"/>
            <a:ext cx="6172200" cy="4873625"/>
          </a:xfrm>
          <a:prstGeom prst="rect">
            <a:avLst/>
          </a:prstGeom>
          <a:noFill/>
          <a:ln>
            <a:noFill/>
          </a:ln>
        </p:spPr>
      </p:sp>
      <p:sp>
        <p:nvSpPr>
          <p:cNvPr id="64" name="Google Shape;64;p10"/>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5" name="Google Shape;65;p1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6" name="Google Shape;66;p1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7" name="Google Shape;67;p1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Play"/>
              <a:buNone/>
              <a:defRPr sz="4400" b="0" i="0" u="none" strike="noStrike" cap="none">
                <a:solidFill>
                  <a:schemeClr val="dk1"/>
                </a:solidFill>
                <a:latin typeface="Play"/>
                <a:ea typeface="Play"/>
                <a:cs typeface="Play"/>
                <a:sym typeface="Play"/>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Arial"/>
                <a:ea typeface="Arial"/>
                <a:cs typeface="Arial"/>
                <a:sym typeface="Arial"/>
              </a:defRPr>
            </a:lvl9pPr>
          </a:lstStyle>
          <a:p>
            <a:endParaRPr/>
          </a:p>
        </p:txBody>
      </p:sp>
      <p:sp>
        <p:nvSpPr>
          <p:cNvPr id="8" name="Google Shape;8;p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757575"/>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9" name="Google Shape;9;p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200" b="0" i="0" u="none" strike="noStrike" cap="none">
                <a:solidFill>
                  <a:srgbClr val="757575"/>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Arial"/>
                <a:ea typeface="Arial"/>
                <a:cs typeface="Arial"/>
                <a:sym typeface="Arial"/>
              </a:defRPr>
            </a:lvl9pPr>
          </a:lstStyle>
          <a:p>
            <a:endParaRPr/>
          </a:p>
        </p:txBody>
      </p:sp>
      <p:sp>
        <p:nvSpPr>
          <p:cNvPr id="10" name="Google Shape;10;p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757575"/>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GB"/>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3"/>
        <p:cNvGrpSpPr/>
        <p:nvPr/>
      </p:nvGrpSpPr>
      <p:grpSpPr>
        <a:xfrm>
          <a:off x="0" y="0"/>
          <a:ext cx="0" cy="0"/>
          <a:chOff x="0" y="0"/>
          <a:chExt cx="0" cy="0"/>
        </a:xfrm>
      </p:grpSpPr>
      <p:graphicFrame>
        <p:nvGraphicFramePr>
          <p:cNvPr id="84" name="Google Shape;84;p13"/>
          <p:cNvGraphicFramePr/>
          <p:nvPr>
            <p:extLst>
              <p:ext uri="{D42A27DB-BD31-4B8C-83A1-F6EECF244321}">
                <p14:modId xmlns:p14="http://schemas.microsoft.com/office/powerpoint/2010/main" val="4176590415"/>
              </p:ext>
            </p:extLst>
          </p:nvPr>
        </p:nvGraphicFramePr>
        <p:xfrm>
          <a:off x="56149" y="0"/>
          <a:ext cx="12191999" cy="6686711"/>
        </p:xfrm>
        <a:graphic>
          <a:graphicData uri="http://schemas.openxmlformats.org/drawingml/2006/table">
            <a:tbl>
              <a:tblPr firstRow="1" bandRow="1">
                <a:noFill/>
                <a:tableStyleId>{ECB320F0-190F-48EC-997E-9CB23FAADB56}</a:tableStyleId>
              </a:tblPr>
              <a:tblGrid>
                <a:gridCol w="6070331">
                  <a:extLst>
                    <a:ext uri="{9D8B030D-6E8A-4147-A177-3AD203B41FA5}">
                      <a16:colId xmlns:a16="http://schemas.microsoft.com/office/drawing/2014/main" val="20000"/>
                    </a:ext>
                  </a:extLst>
                </a:gridCol>
                <a:gridCol w="6121668">
                  <a:extLst>
                    <a:ext uri="{9D8B030D-6E8A-4147-A177-3AD203B41FA5}">
                      <a16:colId xmlns:a16="http://schemas.microsoft.com/office/drawing/2014/main" val="20001"/>
                    </a:ext>
                  </a:extLst>
                </a:gridCol>
              </a:tblGrid>
              <a:tr h="2297551">
                <a:tc>
                  <a:txBody>
                    <a:bodyPr/>
                    <a:lstStyle/>
                    <a:p>
                      <a:endParaRPr lang="en-GB" sz="1200" b="1" i="0" u="sng" strike="noStrike" cap="none" dirty="0">
                        <a:solidFill>
                          <a:schemeClr val="tx1"/>
                        </a:solidFill>
                        <a:effectLst/>
                        <a:latin typeface="Letter-join Print Plus 2" panose="02000805000000020003" pitchFamily="50" charset="0"/>
                        <a:ea typeface="Aptos"/>
                        <a:cs typeface="Aptos"/>
                        <a:sym typeface="Arial"/>
                      </a:endParaRPr>
                    </a:p>
                    <a:p>
                      <a:r>
                        <a:rPr lang="en-GB" sz="1200" b="1" i="0" u="sng" strike="noStrike" cap="none" dirty="0">
                          <a:solidFill>
                            <a:schemeClr val="tx1"/>
                          </a:solidFill>
                          <a:effectLst/>
                          <a:latin typeface="Letter-join Print Plus 2" panose="02000805000000020003" pitchFamily="50" charset="0"/>
                          <a:ea typeface="Aptos"/>
                          <a:cs typeface="Aptos"/>
                          <a:sym typeface="Arial"/>
                        </a:rPr>
                        <a:t>R.E</a:t>
                      </a:r>
                      <a:endParaRPr lang="en-GB" sz="1200" b="1" i="0" u="none" strike="noStrike" cap="none" dirty="0">
                        <a:solidFill>
                          <a:schemeClr val="tx1"/>
                        </a:solidFill>
                        <a:effectLst/>
                        <a:latin typeface="Letter-join Print Plus 2" panose="02000805000000020003" pitchFamily="50" charset="0"/>
                        <a:ea typeface="Aptos"/>
                        <a:cs typeface="Aptos"/>
                        <a:sym typeface="Arial"/>
                      </a:endParaRPr>
                    </a:p>
                    <a:p>
                      <a:pPr algn="ctr"/>
                      <a:r>
                        <a:rPr lang="en-GB" sz="1200" b="1" i="0" u="none" strike="noStrike" cap="none" dirty="0">
                          <a:solidFill>
                            <a:schemeClr val="tx1"/>
                          </a:solidFill>
                          <a:effectLst/>
                          <a:latin typeface="Letter-join Print Plus 2" panose="02000805000000020003" pitchFamily="50" charset="0"/>
                          <a:ea typeface="Aptos"/>
                          <a:cs typeface="Aptos"/>
                          <a:sym typeface="Arial"/>
                        </a:rPr>
                        <a:t>This half term in Summer 1, Year 1 will learn what it means to belong to the Christian community. They will understand that a Christian is someone who follows Jesus and that Catholics are part of a global family of Christians. The children will explore how Jesus’ life and teachings influence how Christians live today, and they will learn about important symbols such as the cross and the sign of the cross as a prayer.</a:t>
                      </a:r>
                      <a:endParaRPr sz="1200" b="0" i="0" u="none" strike="noStrike" cap="none" dirty="0">
                        <a:solidFill>
                          <a:schemeClr val="tx1"/>
                        </a:solidFill>
                        <a:latin typeface="Letter-join Print Plus 2" panose="02000805000000020003" pitchFamily="50" charset="0"/>
                        <a:ea typeface="Ole"/>
                        <a:cs typeface="Ole"/>
                        <a:sym typeface="Ole"/>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AE2D5"/>
                    </a:solidFill>
                  </a:tcPr>
                </a:tc>
                <a:tc>
                  <a:txBody>
                    <a:bodyPr/>
                    <a:lstStyle/>
                    <a:p>
                      <a:pPr marL="0" marR="0" lvl="0" indent="0" algn="l" rtl="0">
                        <a:lnSpc>
                          <a:spcPct val="100000"/>
                        </a:lnSpc>
                        <a:spcBef>
                          <a:spcPts val="0"/>
                        </a:spcBef>
                        <a:spcAft>
                          <a:spcPts val="0"/>
                        </a:spcAft>
                        <a:buClr>
                          <a:srgbClr val="000000"/>
                        </a:buClr>
                        <a:buSzPts val="1400"/>
                        <a:buFont typeface="Arial"/>
                        <a:buNone/>
                      </a:pPr>
                      <a:endParaRPr lang="en-GB" sz="1200" b="1" u="sng" strike="noStrike" cap="none" dirty="0">
                        <a:solidFill>
                          <a:schemeClr val="dk1"/>
                        </a:solidFill>
                        <a:latin typeface="Letter-join Print Plus 2" panose="02000805000000020003" pitchFamily="50" charset="0"/>
                        <a:ea typeface="Ole"/>
                        <a:cs typeface="Ole"/>
                        <a:sym typeface="Ole"/>
                      </a:endParaRPr>
                    </a:p>
                    <a:p>
                      <a:pPr marL="0" marR="0" lvl="0" indent="0" algn="l" rtl="0">
                        <a:lnSpc>
                          <a:spcPct val="100000"/>
                        </a:lnSpc>
                        <a:spcBef>
                          <a:spcPts val="0"/>
                        </a:spcBef>
                        <a:spcAft>
                          <a:spcPts val="0"/>
                        </a:spcAft>
                        <a:buClr>
                          <a:srgbClr val="000000"/>
                        </a:buClr>
                        <a:buSzPts val="1400"/>
                        <a:buFont typeface="Arial"/>
                        <a:buNone/>
                      </a:pPr>
                      <a:r>
                        <a:rPr lang="en-GB" sz="1200" b="1" u="sng" strike="noStrike" cap="none" dirty="0">
                          <a:solidFill>
                            <a:schemeClr val="dk1"/>
                          </a:solidFill>
                          <a:latin typeface="Letter-join Print Plus 2" panose="02000805000000020003" pitchFamily="50" charset="0"/>
                          <a:ea typeface="Ole"/>
                          <a:cs typeface="Ole"/>
                          <a:sym typeface="Ole"/>
                        </a:rPr>
                        <a:t>Writing</a:t>
                      </a:r>
                    </a:p>
                    <a:p>
                      <a:pPr algn="ctr"/>
                      <a:r>
                        <a:rPr lang="en-GB" sz="1200" b="1" i="0" u="none" strike="noStrike" cap="none" dirty="0">
                          <a:solidFill>
                            <a:schemeClr val="tx1"/>
                          </a:solidFill>
                          <a:effectLst/>
                          <a:latin typeface="Letter-join Print Plus 2" panose="02000805000000020003" pitchFamily="50" charset="0"/>
                          <a:ea typeface="Aptos"/>
                          <a:cs typeface="Aptos"/>
                          <a:sym typeface="Arial"/>
                        </a:rPr>
                        <a:t>In Writing this half term, the children will be using the book </a:t>
                      </a:r>
                      <a:r>
                        <a:rPr lang="en-GB" sz="1200" b="1" i="1" u="none" strike="noStrike" cap="none" dirty="0">
                          <a:solidFill>
                            <a:schemeClr val="tx1"/>
                          </a:solidFill>
                          <a:effectLst/>
                          <a:latin typeface="Letter-join Print Plus 2" panose="02000805000000020003" pitchFamily="50" charset="0"/>
                          <a:ea typeface="Aptos"/>
                          <a:cs typeface="Aptos"/>
                          <a:sym typeface="Arial"/>
                        </a:rPr>
                        <a:t>Toys in Space</a:t>
                      </a:r>
                      <a:r>
                        <a:rPr lang="en-GB" sz="1200" b="1" i="0" u="none" strike="noStrike" cap="none" dirty="0">
                          <a:solidFill>
                            <a:schemeClr val="tx1"/>
                          </a:solidFill>
                          <a:effectLst/>
                          <a:latin typeface="Letter-join Print Plus 2" panose="02000805000000020003" pitchFamily="50" charset="0"/>
                          <a:ea typeface="Aptos"/>
                          <a:cs typeface="Aptos"/>
                          <a:sym typeface="Arial"/>
                        </a:rPr>
                        <a:t> as a stimulus for their learning. Through the story, they will explore imaginative settings and characters, using this as inspiration for their own ideas. The children will practise writing simple sentences with capital letters and full stops, while also developing their use of adjectives to describe and add detail to their work.</a:t>
                      </a:r>
                      <a:endParaRPr lang="en-GB" sz="1200" b="0" i="0" u="none" strike="noStrike" cap="none" dirty="0">
                        <a:solidFill>
                          <a:schemeClr val="tx1"/>
                        </a:solidFill>
                        <a:effectLst/>
                        <a:latin typeface="Letter-join Print Plus 2" panose="02000805000000020003" pitchFamily="50" charset="0"/>
                        <a:ea typeface="Aptos"/>
                        <a:cs typeface="Aptos"/>
                        <a:sym typeface="Arial"/>
                      </a:endParaRPr>
                    </a:p>
                    <a:p>
                      <a:pPr algn="ctr"/>
                      <a:r>
                        <a:rPr lang="en-GB" sz="1200" b="1" i="0" u="none" strike="noStrike" cap="none" dirty="0">
                          <a:solidFill>
                            <a:schemeClr val="tx1"/>
                          </a:solidFill>
                          <a:effectLst/>
                          <a:latin typeface="Letter-join Print Plus 2" panose="02000805000000020003" pitchFamily="50" charset="0"/>
                          <a:ea typeface="Aptos"/>
                          <a:cs typeface="Aptos"/>
                          <a:sym typeface="Arial"/>
                        </a:rPr>
                        <a:t>This unit supports the Year 1 English curriculum by focusing on composing sentences, sequencing ideas and beginning to write for different purposes. There will be a strong emphasis on oral rehearsal, vocabulary development and applying phonics knowledge to support spelling.</a:t>
                      </a:r>
                      <a:endParaRPr lang="en-GB" sz="1200" b="0" i="0" u="none" strike="noStrike" cap="none" dirty="0">
                        <a:solidFill>
                          <a:schemeClr val="tx1"/>
                        </a:solidFill>
                        <a:effectLst/>
                        <a:latin typeface="Letter-join Print Plus 2" panose="02000805000000020003" pitchFamily="50" charset="0"/>
                        <a:ea typeface="Aptos"/>
                        <a:cs typeface="Aptos"/>
                        <a:sym typeface="Arial"/>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D8F2CF"/>
                    </a:solidFill>
                  </a:tcPr>
                </a:tc>
                <a:extLst>
                  <a:ext uri="{0D108BD9-81ED-4DB2-BD59-A6C34878D82A}">
                    <a16:rowId xmlns:a16="http://schemas.microsoft.com/office/drawing/2014/main" val="10000"/>
                  </a:ext>
                </a:extLst>
              </a:tr>
              <a:tr h="690800">
                <a:tc>
                  <a:txBody>
                    <a:bodyPr/>
                    <a:lstStyle/>
                    <a:p>
                      <a:pPr marL="0" marR="0" lvl="0" indent="0" algn="l" rtl="0">
                        <a:lnSpc>
                          <a:spcPct val="100000"/>
                        </a:lnSpc>
                        <a:spcBef>
                          <a:spcPts val="0"/>
                        </a:spcBef>
                        <a:spcAft>
                          <a:spcPts val="0"/>
                        </a:spcAft>
                        <a:buClr>
                          <a:srgbClr val="000000"/>
                        </a:buClr>
                        <a:buSzPts val="1400"/>
                        <a:buFont typeface="Arial"/>
                        <a:buNone/>
                      </a:pPr>
                      <a:endParaRPr lang="en-GB" sz="1200" b="1" u="sng" strike="noStrike" cap="none" dirty="0">
                        <a:latin typeface="Letter-join Print Plus 2" panose="02000805000000020003" pitchFamily="50" charset="0"/>
                        <a:ea typeface="Ole"/>
                        <a:cs typeface="Ole"/>
                        <a:sym typeface="Ole"/>
                      </a:endParaRPr>
                    </a:p>
                    <a:p>
                      <a:pPr marL="0" marR="0" lvl="0" indent="0" algn="l" rtl="0">
                        <a:lnSpc>
                          <a:spcPct val="100000"/>
                        </a:lnSpc>
                        <a:spcBef>
                          <a:spcPts val="0"/>
                        </a:spcBef>
                        <a:spcAft>
                          <a:spcPts val="0"/>
                        </a:spcAft>
                        <a:buClr>
                          <a:srgbClr val="000000"/>
                        </a:buClr>
                        <a:buSzPts val="1400"/>
                        <a:buFont typeface="Arial"/>
                        <a:buNone/>
                      </a:pPr>
                      <a:r>
                        <a:rPr lang="en-GB" sz="1200" b="1" u="sng" strike="noStrike" cap="none" dirty="0">
                          <a:latin typeface="Letter-join Print Plus 2" panose="02000805000000020003" pitchFamily="50" charset="0"/>
                          <a:ea typeface="Ole"/>
                          <a:cs typeface="Ole"/>
                          <a:sym typeface="Ole"/>
                        </a:rPr>
                        <a:t>History </a:t>
                      </a:r>
                    </a:p>
                    <a:p>
                      <a:pPr marL="0" marR="0" lvl="0" indent="0" algn="ctr" rtl="0">
                        <a:lnSpc>
                          <a:spcPct val="100000"/>
                        </a:lnSpc>
                        <a:spcBef>
                          <a:spcPts val="0"/>
                        </a:spcBef>
                        <a:spcAft>
                          <a:spcPts val="0"/>
                        </a:spcAft>
                        <a:buClr>
                          <a:srgbClr val="000000"/>
                        </a:buClr>
                        <a:buSzPts val="1400"/>
                        <a:buFont typeface="Arial"/>
                        <a:buNone/>
                      </a:pPr>
                      <a:r>
                        <a:rPr lang="en-GB" sz="1200" b="1" i="0" u="none" strike="noStrike" cap="none" dirty="0">
                          <a:solidFill>
                            <a:schemeClr val="tx1"/>
                          </a:solidFill>
                          <a:effectLst/>
                          <a:latin typeface="Letter-join Print Plus 2" panose="02000805000000020003" pitchFamily="50" charset="0"/>
                          <a:ea typeface="Aptos"/>
                          <a:cs typeface="Aptos"/>
                          <a:sym typeface="Arial"/>
                        </a:rPr>
                        <a:t>In Geography, they will explore their local area, including visits to the park, helping them to develop their understanding of place and environment.</a:t>
                      </a:r>
                      <a:endParaRPr sz="1200" b="1" u="none" strike="noStrike" cap="none" dirty="0">
                        <a:solidFill>
                          <a:schemeClr val="tx1"/>
                        </a:solidFill>
                        <a:latin typeface="Letter-join Print Plus 2" panose="02000805000000020003" pitchFamily="50" charset="0"/>
                        <a:ea typeface="Ole"/>
                        <a:cs typeface="Ole"/>
                        <a:sym typeface="Ole"/>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C7EDFC"/>
                    </a:solidFill>
                  </a:tcPr>
                </a:tc>
                <a:tc>
                  <a:txBody>
                    <a:bodyPr/>
                    <a:lstStyle/>
                    <a:p>
                      <a:pPr marL="0" marR="0" lvl="0" indent="0" algn="l" rtl="0">
                        <a:lnSpc>
                          <a:spcPct val="100000"/>
                        </a:lnSpc>
                        <a:spcBef>
                          <a:spcPts val="0"/>
                        </a:spcBef>
                        <a:spcAft>
                          <a:spcPts val="0"/>
                        </a:spcAft>
                        <a:buClr>
                          <a:srgbClr val="000000"/>
                        </a:buClr>
                        <a:buSzPts val="1800"/>
                        <a:buFont typeface="Arial"/>
                        <a:buNone/>
                      </a:pPr>
                      <a:endParaRPr lang="en-GB" sz="1200" u="sng" strike="noStrike" cap="none" dirty="0">
                        <a:latin typeface="Letter-join Print Plus 2" panose="02000805000000020003" pitchFamily="50" charset="0"/>
                        <a:ea typeface="Ole"/>
                        <a:cs typeface="Ole"/>
                        <a:sym typeface="Ole"/>
                      </a:endParaRPr>
                    </a:p>
                    <a:p>
                      <a:pPr marL="0" marR="0" lvl="0" indent="0" algn="l" rtl="0">
                        <a:lnSpc>
                          <a:spcPct val="100000"/>
                        </a:lnSpc>
                        <a:spcBef>
                          <a:spcPts val="0"/>
                        </a:spcBef>
                        <a:spcAft>
                          <a:spcPts val="0"/>
                        </a:spcAft>
                        <a:buClr>
                          <a:srgbClr val="000000"/>
                        </a:buClr>
                        <a:buSzPts val="1800"/>
                        <a:buFont typeface="Arial"/>
                        <a:buNone/>
                      </a:pPr>
                      <a:r>
                        <a:rPr lang="en-GB" sz="1200" u="sng" strike="noStrike" cap="none" dirty="0">
                          <a:latin typeface="Letter-join Print Plus 2" panose="02000805000000020003" pitchFamily="50" charset="0"/>
                          <a:ea typeface="Ole"/>
                          <a:cs typeface="Ole"/>
                          <a:sym typeface="Ole"/>
                        </a:rPr>
                        <a:t>ART</a:t>
                      </a:r>
                      <a:endParaRPr sz="1200" u="none" strike="noStrike" cap="none" dirty="0">
                        <a:latin typeface="Letter-join Print Plus 2" panose="02000805000000020003" pitchFamily="50" charset="0"/>
                        <a:ea typeface="Ole"/>
                        <a:cs typeface="Ole"/>
                        <a:sym typeface="Ole"/>
                      </a:endParaRPr>
                    </a:p>
                    <a:p>
                      <a:pPr algn="ctr"/>
                      <a:r>
                        <a:rPr lang="en-GB" sz="1200" b="1" dirty="0">
                          <a:solidFill>
                            <a:schemeClr val="tx1"/>
                          </a:solidFill>
                          <a:latin typeface="Letter-join Print Plus 2" panose="02000805000000020003" pitchFamily="50" charset="0"/>
                        </a:rPr>
                        <a:t>In Art, the children will be exploring sculpture and 3D work through a unit called </a:t>
                      </a:r>
                      <a:r>
                        <a:rPr lang="en-GB" sz="1200" b="1" i="1" dirty="0">
                          <a:solidFill>
                            <a:schemeClr val="tx1"/>
                          </a:solidFill>
                          <a:latin typeface="Letter-join Print Plus 2" panose="02000805000000020003" pitchFamily="50" charset="0"/>
                        </a:rPr>
                        <a:t>Paper Play</a:t>
                      </a:r>
                      <a:r>
                        <a:rPr lang="en-GB" sz="1200" b="1" dirty="0">
                          <a:solidFill>
                            <a:schemeClr val="tx1"/>
                          </a:solidFill>
                          <a:latin typeface="Letter-join Print Plus 2" panose="02000805000000020003" pitchFamily="50" charset="0"/>
                        </a:rPr>
                        <a:t>. They will experiment with folding, rolling and shaping paper to create different forms and structures. The children will develop their creativity and fine motor skills as they design and make their own paper sculptures, learning how to join and build materials in different ways.</a:t>
                      </a: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FFCC"/>
                    </a:solidFill>
                  </a:tcPr>
                </a:tc>
                <a:extLst>
                  <a:ext uri="{0D108BD9-81ED-4DB2-BD59-A6C34878D82A}">
                    <a16:rowId xmlns:a16="http://schemas.microsoft.com/office/drawing/2014/main" val="10001"/>
                  </a:ext>
                </a:extLst>
              </a:tr>
              <a:tr h="1312525">
                <a:tc>
                  <a:txBody>
                    <a:bodyPr/>
                    <a:lstStyle/>
                    <a:p>
                      <a:pPr marL="0" marR="0" lvl="0" indent="0" algn="l" rtl="0">
                        <a:lnSpc>
                          <a:spcPct val="100000"/>
                        </a:lnSpc>
                        <a:spcBef>
                          <a:spcPts val="0"/>
                        </a:spcBef>
                        <a:spcAft>
                          <a:spcPts val="0"/>
                        </a:spcAft>
                        <a:buClr>
                          <a:srgbClr val="000000"/>
                        </a:buClr>
                        <a:buSzPts val="1400"/>
                        <a:buFont typeface="Arial"/>
                        <a:buNone/>
                      </a:pPr>
                      <a:endParaRPr lang="en-GB" sz="1200" b="1" u="sng" strike="noStrike" cap="none" dirty="0">
                        <a:solidFill>
                          <a:schemeClr val="dk1"/>
                        </a:solidFill>
                        <a:latin typeface="Letter-join Print Plus 2" panose="02000805000000020003" pitchFamily="50" charset="0"/>
                        <a:ea typeface="Ole"/>
                        <a:cs typeface="Ole"/>
                        <a:sym typeface="Ole"/>
                      </a:endParaRPr>
                    </a:p>
                    <a:p>
                      <a:pPr marL="0" marR="0" lvl="0" indent="0" algn="l" rtl="0">
                        <a:lnSpc>
                          <a:spcPct val="100000"/>
                        </a:lnSpc>
                        <a:spcBef>
                          <a:spcPts val="0"/>
                        </a:spcBef>
                        <a:spcAft>
                          <a:spcPts val="0"/>
                        </a:spcAft>
                        <a:buClr>
                          <a:srgbClr val="000000"/>
                        </a:buClr>
                        <a:buSzPts val="1400"/>
                        <a:buFont typeface="Arial"/>
                        <a:buNone/>
                      </a:pPr>
                      <a:r>
                        <a:rPr lang="en-GB" sz="1200" b="1" u="sng" strike="noStrike" cap="none" dirty="0">
                          <a:solidFill>
                            <a:schemeClr val="dk1"/>
                          </a:solidFill>
                          <a:latin typeface="Letter-join Print Plus 2" panose="02000805000000020003" pitchFamily="50" charset="0"/>
                          <a:ea typeface="Ole"/>
                          <a:cs typeface="Ole"/>
                          <a:sym typeface="Ole"/>
                        </a:rPr>
                        <a:t>Maths</a:t>
                      </a:r>
                      <a:endParaRPr sz="1200" dirty="0">
                        <a:latin typeface="Letter-join Print Plus 2" panose="02000805000000020003" pitchFamily="50" charset="0"/>
                      </a:endParaRPr>
                    </a:p>
                    <a:p>
                      <a:pPr marL="0" marR="0" lvl="0" indent="0" algn="l" rtl="0">
                        <a:lnSpc>
                          <a:spcPct val="100000"/>
                        </a:lnSpc>
                        <a:spcBef>
                          <a:spcPts val="0"/>
                        </a:spcBef>
                        <a:spcAft>
                          <a:spcPts val="0"/>
                        </a:spcAft>
                        <a:buClr>
                          <a:srgbClr val="000000"/>
                        </a:buClr>
                        <a:buSzPts val="1000"/>
                        <a:buFont typeface="Arial"/>
                        <a:buNone/>
                      </a:pPr>
                      <a:r>
                        <a:rPr lang="en-GB" sz="1200" b="1" i="0" u="none" strike="noStrike" cap="none" dirty="0">
                          <a:solidFill>
                            <a:schemeClr val="dk1"/>
                          </a:solidFill>
                          <a:effectLst/>
                          <a:latin typeface="Letter-join Print Plus 2" panose="02000805000000020003" pitchFamily="50" charset="0"/>
                          <a:ea typeface="Aptos"/>
                          <a:cs typeface="Aptos"/>
                          <a:sym typeface="Arial"/>
                        </a:rPr>
                        <a:t>In Maths this half term, the children will be learning about division, fractions and numbers to 100. They will explore division by sharing and grouping objects into equal groups, helping them to understand how numbers can be split fairly. In fractions, the children will learn to recognise and find simple fractions such as halves and quarters of shapes and quantities. They will also continue to develop their understanding of numbers to 100.</a:t>
                      </a:r>
                      <a:endParaRPr lang="en-GB" sz="1200" b="0" u="none" strike="noStrike" cap="none" dirty="0">
                        <a:latin typeface="Letter-join Print Plus 2" panose="02000805000000020003" pitchFamily="50" charset="0"/>
                        <a:ea typeface="Ole"/>
                        <a:cs typeface="Ole"/>
                        <a:sym typeface="Ole"/>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CCFF"/>
                    </a:solidFill>
                  </a:tcPr>
                </a:tc>
                <a:tc>
                  <a:txBody>
                    <a:bodyPr/>
                    <a:lstStyle/>
                    <a:p>
                      <a:pPr marL="0" marR="0" lvl="0" indent="0" algn="l" rtl="0">
                        <a:lnSpc>
                          <a:spcPct val="100000"/>
                        </a:lnSpc>
                        <a:spcBef>
                          <a:spcPts val="0"/>
                        </a:spcBef>
                        <a:spcAft>
                          <a:spcPts val="0"/>
                        </a:spcAft>
                        <a:buClr>
                          <a:srgbClr val="000000"/>
                        </a:buClr>
                        <a:buSzPts val="1200"/>
                        <a:buFont typeface="Arial"/>
                        <a:buNone/>
                      </a:pPr>
                      <a:endParaRPr lang="en-GB" sz="1200" b="1" u="sng" strike="noStrike" cap="none" dirty="0">
                        <a:solidFill>
                          <a:schemeClr val="dk1"/>
                        </a:solidFill>
                        <a:latin typeface="Letter-join Print Plus 2" panose="02000805000000020003" pitchFamily="50" charset="0"/>
                        <a:ea typeface="Ole"/>
                        <a:cs typeface="Ole"/>
                        <a:sym typeface="Ole"/>
                      </a:endParaRPr>
                    </a:p>
                    <a:p>
                      <a:pPr marL="0" marR="0" lvl="0" indent="0" algn="l" rtl="0">
                        <a:lnSpc>
                          <a:spcPct val="100000"/>
                        </a:lnSpc>
                        <a:spcBef>
                          <a:spcPts val="0"/>
                        </a:spcBef>
                        <a:spcAft>
                          <a:spcPts val="0"/>
                        </a:spcAft>
                        <a:buClr>
                          <a:srgbClr val="000000"/>
                        </a:buClr>
                        <a:buSzPts val="1200"/>
                        <a:buFont typeface="Arial"/>
                        <a:buNone/>
                      </a:pPr>
                      <a:r>
                        <a:rPr lang="en-GB" sz="1200" b="1" u="sng" strike="noStrike" cap="none" dirty="0">
                          <a:solidFill>
                            <a:schemeClr val="dk1"/>
                          </a:solidFill>
                          <a:latin typeface="Letter-join Print Plus 2" panose="02000805000000020003" pitchFamily="50" charset="0"/>
                          <a:ea typeface="Ole"/>
                          <a:cs typeface="Ole"/>
                          <a:sym typeface="Ole"/>
                        </a:rPr>
                        <a:t>Reading </a:t>
                      </a:r>
                      <a:endParaRPr sz="1200" b="1" u="none" strike="noStrike" cap="none" dirty="0">
                        <a:latin typeface="Letter-join Print Plus 2" panose="02000805000000020003" pitchFamily="50" charset="0"/>
                        <a:ea typeface="Ole"/>
                        <a:cs typeface="Ole"/>
                        <a:sym typeface="Ole"/>
                      </a:endParaRPr>
                    </a:p>
                    <a:p>
                      <a:pPr marL="0" marR="0" lvl="0" indent="0" algn="l" rtl="0">
                        <a:lnSpc>
                          <a:spcPct val="100000"/>
                        </a:lnSpc>
                        <a:spcBef>
                          <a:spcPts val="0"/>
                        </a:spcBef>
                        <a:spcAft>
                          <a:spcPts val="0"/>
                        </a:spcAft>
                        <a:buClr>
                          <a:srgbClr val="000000"/>
                        </a:buClr>
                        <a:buSzPts val="1100"/>
                        <a:buFont typeface="Arial"/>
                        <a:buNone/>
                      </a:pPr>
                      <a:r>
                        <a:rPr lang="en-GB" sz="1200" b="1" i="0" u="none" strike="noStrike" cap="none" dirty="0">
                          <a:solidFill>
                            <a:schemeClr val="dk1"/>
                          </a:solidFill>
                          <a:effectLst/>
                          <a:latin typeface="Letter-join Print Plus 2" panose="02000805000000020003" pitchFamily="50" charset="0"/>
                          <a:ea typeface="Aptos"/>
                          <a:cs typeface="Aptos"/>
                          <a:sym typeface="Arial"/>
                        </a:rPr>
                        <a:t>At our school, reading is at the heart of learning. We believe it is the key that unlocks so many opportunities. To help every child grow into a confident reader, we ask that each child reads at home for 10 minutes every night using their phonics book, which will be sent home every Friday.</a:t>
                      </a:r>
                      <a:endParaRPr sz="1200" u="none" strike="noStrike" cap="none" dirty="0">
                        <a:latin typeface="Letter-join Print Plus 2" panose="02000805000000020003" pitchFamily="50" charset="0"/>
                        <a:ea typeface="Ole"/>
                        <a:cs typeface="Ole"/>
                        <a:sym typeface="Ole"/>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93DCF8"/>
                    </a:solidFill>
                  </a:tcPr>
                </a:tc>
                <a:extLst>
                  <a:ext uri="{0D108BD9-81ED-4DB2-BD59-A6C34878D82A}">
                    <a16:rowId xmlns:a16="http://schemas.microsoft.com/office/drawing/2014/main" val="10002"/>
                  </a:ext>
                </a:extLst>
              </a:tr>
              <a:tr h="529625">
                <a:tc rowSpan="2">
                  <a:txBody>
                    <a:bodyPr/>
                    <a:lstStyle/>
                    <a:p>
                      <a:pPr marL="0" marR="0" lvl="0" indent="0" algn="ctr" rtl="0">
                        <a:lnSpc>
                          <a:spcPct val="100000"/>
                        </a:lnSpc>
                        <a:spcBef>
                          <a:spcPts val="0"/>
                        </a:spcBef>
                        <a:spcAft>
                          <a:spcPts val="0"/>
                        </a:spcAft>
                        <a:buClr>
                          <a:srgbClr val="000000"/>
                        </a:buClr>
                        <a:buSzPts val="1400"/>
                        <a:buFont typeface="Arial"/>
                        <a:buNone/>
                      </a:pPr>
                      <a:endParaRPr lang="en-GB" sz="1200" b="1" u="sng" strike="noStrike" cap="none" dirty="0">
                        <a:solidFill>
                          <a:schemeClr val="dk1"/>
                        </a:solidFill>
                        <a:latin typeface="Letter-join Print Plus 2" panose="02000805000000020003" pitchFamily="50" charset="0"/>
                        <a:ea typeface="Ole"/>
                        <a:cs typeface="Ole"/>
                        <a:sym typeface="Ole"/>
                      </a:endParaRPr>
                    </a:p>
                    <a:p>
                      <a:pPr marL="0" marR="0" lvl="0" indent="0" algn="ctr" rtl="0">
                        <a:lnSpc>
                          <a:spcPct val="100000"/>
                        </a:lnSpc>
                        <a:spcBef>
                          <a:spcPts val="0"/>
                        </a:spcBef>
                        <a:spcAft>
                          <a:spcPts val="0"/>
                        </a:spcAft>
                        <a:buClr>
                          <a:srgbClr val="000000"/>
                        </a:buClr>
                        <a:buSzPts val="1400"/>
                        <a:buFont typeface="Arial"/>
                        <a:buNone/>
                      </a:pPr>
                      <a:r>
                        <a:rPr lang="en-GB" sz="1200" b="1" u="sng" strike="noStrike" cap="none" dirty="0">
                          <a:solidFill>
                            <a:schemeClr val="dk1"/>
                          </a:solidFill>
                          <a:latin typeface="Letter-join Print Plus 2" panose="02000805000000020003" pitchFamily="50" charset="0"/>
                          <a:ea typeface="Ole"/>
                          <a:cs typeface="Ole"/>
                          <a:sym typeface="Ole"/>
                        </a:rPr>
                        <a:t>Science </a:t>
                      </a:r>
                    </a:p>
                    <a:p>
                      <a:pPr marL="0" marR="0" lvl="0" indent="0" algn="ctr" rtl="0">
                        <a:lnSpc>
                          <a:spcPct val="100000"/>
                        </a:lnSpc>
                        <a:spcBef>
                          <a:spcPts val="0"/>
                        </a:spcBef>
                        <a:spcAft>
                          <a:spcPts val="0"/>
                        </a:spcAft>
                        <a:buClr>
                          <a:srgbClr val="000000"/>
                        </a:buClr>
                        <a:buSzPts val="1400"/>
                        <a:buFont typeface="Arial"/>
                        <a:buNone/>
                      </a:pPr>
                      <a:r>
                        <a:rPr lang="en-GB" sz="1200" b="1" i="0" u="none" strike="noStrike" cap="none" dirty="0">
                          <a:solidFill>
                            <a:schemeClr val="tx1"/>
                          </a:solidFill>
                          <a:effectLst/>
                          <a:latin typeface="Letter-join Print Plus 2" panose="02000805000000020003" pitchFamily="50" charset="0"/>
                          <a:ea typeface="Aptos"/>
                          <a:cs typeface="Aptos"/>
                          <a:sym typeface="Arial"/>
                        </a:rPr>
                        <a:t>In the wider curriculum, the children will be learning about seasonal changes in Science, focusing on the differences between spring and summer and observing changes in the world around them.</a:t>
                      </a:r>
                      <a:endParaRPr sz="1200" b="0" u="none" strike="noStrike" cap="none" dirty="0">
                        <a:solidFill>
                          <a:schemeClr val="tx1"/>
                        </a:solidFill>
                        <a:latin typeface="Letter-join Print Plus 2" panose="02000805000000020003" pitchFamily="50" charset="0"/>
                        <a:ea typeface="Ole"/>
                        <a:cs typeface="Ole"/>
                        <a:sym typeface="Ole"/>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CC99"/>
                    </a:solidFill>
                  </a:tcPr>
                </a:tc>
                <a:tc>
                  <a:txBody>
                    <a:bodyPr/>
                    <a:lstStyle/>
                    <a:p>
                      <a:pPr marL="0" marR="0" lvl="0" indent="0" algn="l" rtl="0">
                        <a:lnSpc>
                          <a:spcPct val="100000"/>
                        </a:lnSpc>
                        <a:spcBef>
                          <a:spcPts val="0"/>
                        </a:spcBef>
                        <a:spcAft>
                          <a:spcPts val="0"/>
                        </a:spcAft>
                        <a:buClr>
                          <a:srgbClr val="000000"/>
                        </a:buClr>
                        <a:buSzPts val="1600"/>
                        <a:buFont typeface="Arial"/>
                        <a:buNone/>
                      </a:pPr>
                      <a:endParaRPr lang="en-GB" sz="1200" u="sng" strike="noStrike" cap="none">
                        <a:solidFill>
                          <a:schemeClr val="dk1"/>
                        </a:solidFill>
                        <a:latin typeface="Letter-join Print Plus 2" panose="02000805000000020003" pitchFamily="50" charset="0"/>
                        <a:ea typeface="Ole"/>
                        <a:cs typeface="Ole"/>
                        <a:sym typeface="Ole"/>
                      </a:endParaRPr>
                    </a:p>
                    <a:p>
                      <a:pPr marL="0" marR="0" lvl="0" indent="0" algn="l" rtl="0">
                        <a:lnSpc>
                          <a:spcPct val="100000"/>
                        </a:lnSpc>
                        <a:spcBef>
                          <a:spcPts val="0"/>
                        </a:spcBef>
                        <a:spcAft>
                          <a:spcPts val="0"/>
                        </a:spcAft>
                        <a:buClr>
                          <a:srgbClr val="000000"/>
                        </a:buClr>
                        <a:buSzPts val="1600"/>
                        <a:buFont typeface="Arial"/>
                        <a:buNone/>
                      </a:pPr>
                      <a:r>
                        <a:rPr lang="en-GB" sz="1200" u="sng" strike="noStrike" cap="none">
                          <a:solidFill>
                            <a:schemeClr val="dk1"/>
                          </a:solidFill>
                          <a:latin typeface="Letter-join Print Plus 2" panose="02000805000000020003" pitchFamily="50" charset="0"/>
                          <a:ea typeface="Ole"/>
                          <a:cs typeface="Ole"/>
                          <a:sym typeface="Ole"/>
                        </a:rPr>
                        <a:t>PE </a:t>
                      </a:r>
                      <a:r>
                        <a:rPr lang="en-GB" sz="1200" u="sng" strike="noStrike" cap="none" dirty="0">
                          <a:solidFill>
                            <a:schemeClr val="dk1"/>
                          </a:solidFill>
                          <a:latin typeface="Letter-join Print Plus 2" panose="02000805000000020003" pitchFamily="50" charset="0"/>
                          <a:ea typeface="Ole"/>
                          <a:cs typeface="Ole"/>
                          <a:sym typeface="Ole"/>
                        </a:rPr>
                        <a:t>and Forest School. </a:t>
                      </a:r>
                      <a:endParaRPr sz="1200" u="none" strike="noStrike" cap="none" dirty="0">
                        <a:latin typeface="Letter-join Print Plus 2" panose="02000805000000020003" pitchFamily="50" charset="0"/>
                        <a:ea typeface="Ole"/>
                        <a:cs typeface="Ole"/>
                        <a:sym typeface="Ole"/>
                      </a:endParaRPr>
                    </a:p>
                    <a:p>
                      <a:pPr marL="0" marR="0" lvl="0" indent="0" algn="l" rtl="0">
                        <a:lnSpc>
                          <a:spcPct val="100000"/>
                        </a:lnSpc>
                        <a:spcBef>
                          <a:spcPts val="0"/>
                        </a:spcBef>
                        <a:spcAft>
                          <a:spcPts val="0"/>
                        </a:spcAft>
                        <a:buClr>
                          <a:srgbClr val="000000"/>
                        </a:buClr>
                        <a:buSzPts val="1200"/>
                        <a:buFont typeface="Arial"/>
                        <a:buNone/>
                      </a:pPr>
                      <a:r>
                        <a:rPr lang="en-GB" sz="1200" u="none" strike="noStrike" cap="none" dirty="0">
                          <a:solidFill>
                            <a:schemeClr val="dk1"/>
                          </a:solidFill>
                          <a:latin typeface="Letter-join Print Plus 2" panose="02000805000000020003" pitchFamily="50" charset="0"/>
                          <a:ea typeface="Ole"/>
                          <a:cs typeface="Ole"/>
                          <a:sym typeface="Ole"/>
                        </a:rPr>
                        <a:t>Year 1 will take part in </a:t>
                      </a:r>
                      <a:r>
                        <a:rPr lang="en-GB" sz="1200" u="none" strike="noStrike" cap="none" dirty="0">
                          <a:latin typeface="Letter-join Print Plus 2" panose="02000805000000020003" pitchFamily="50" charset="0"/>
                          <a:ea typeface="Ole"/>
                          <a:cs typeface="Ole"/>
                          <a:sym typeface="Ole"/>
                        </a:rPr>
                        <a:t>Net and wall ball game skills </a:t>
                      </a:r>
                      <a:r>
                        <a:rPr lang="en-GB" sz="1200" u="none" strike="noStrike" cap="none" dirty="0">
                          <a:solidFill>
                            <a:schemeClr val="dk1"/>
                          </a:solidFill>
                          <a:latin typeface="Letter-join Print Plus 2" panose="02000805000000020003" pitchFamily="50" charset="0"/>
                          <a:ea typeface="Ole"/>
                          <a:cs typeface="Ole"/>
                          <a:sym typeface="Ole"/>
                        </a:rPr>
                        <a:t>as part of their PE learning. Forest School will be on a Thursday. </a:t>
                      </a:r>
                      <a:endParaRPr sz="1200" u="none" strike="noStrike" cap="none" dirty="0">
                        <a:solidFill>
                          <a:schemeClr val="dk1"/>
                        </a:solidFill>
                        <a:latin typeface="Letter-join Print Plus 2" panose="02000805000000020003" pitchFamily="50" charset="0"/>
                        <a:ea typeface="Ole"/>
                        <a:cs typeface="Ole"/>
                        <a:sym typeface="Ole"/>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CCCCFF"/>
                    </a:solidFill>
                  </a:tcPr>
                </a:tc>
                <a:extLst>
                  <a:ext uri="{0D108BD9-81ED-4DB2-BD59-A6C34878D82A}">
                    <a16:rowId xmlns:a16="http://schemas.microsoft.com/office/drawing/2014/main" val="10003"/>
                  </a:ext>
                </a:extLst>
              </a:tr>
              <a:tr h="529625">
                <a:tc vMerge="1">
                  <a:txBody>
                    <a:bodyPr/>
                    <a:lstStyle/>
                    <a:p>
                      <a:endParaRPr lang="en-US"/>
                    </a:p>
                  </a:txBody>
                  <a:tcPr/>
                </a:tc>
                <a:tc>
                  <a:txBody>
                    <a:bodyPr/>
                    <a:lstStyle/>
                    <a:p>
                      <a:pPr marL="0" marR="0" lvl="0" indent="0" algn="l" rtl="0">
                        <a:lnSpc>
                          <a:spcPct val="100000"/>
                        </a:lnSpc>
                        <a:spcBef>
                          <a:spcPts val="0"/>
                        </a:spcBef>
                        <a:spcAft>
                          <a:spcPts val="0"/>
                        </a:spcAft>
                        <a:buClr>
                          <a:srgbClr val="000000"/>
                        </a:buClr>
                        <a:buSzPts val="1600"/>
                        <a:buFont typeface="Arial"/>
                        <a:buNone/>
                      </a:pPr>
                      <a:r>
                        <a:rPr lang="en-GB" sz="1200" u="sng" strike="noStrike" cap="none" dirty="0">
                          <a:solidFill>
                            <a:schemeClr val="dk1"/>
                          </a:solidFill>
                          <a:latin typeface="Letter-join Print Plus 2" panose="02000805000000020003" pitchFamily="50" charset="0"/>
                          <a:ea typeface="Ole"/>
                          <a:cs typeface="Ole"/>
                          <a:sym typeface="Ole"/>
                        </a:rPr>
                        <a:t>Weekly reading books. </a:t>
                      </a:r>
                      <a:endParaRPr sz="1200" u="sng" strike="noStrike" cap="none" dirty="0">
                        <a:solidFill>
                          <a:schemeClr val="dk1"/>
                        </a:solidFill>
                        <a:latin typeface="Letter-join Print Plus 2" panose="02000805000000020003" pitchFamily="50" charset="0"/>
                        <a:ea typeface="Ole"/>
                        <a:cs typeface="Ole"/>
                        <a:sym typeface="Ole"/>
                      </a:endParaRPr>
                    </a:p>
                    <a:p>
                      <a:pPr marL="0" marR="0" lvl="0" indent="0" algn="l" rtl="0">
                        <a:lnSpc>
                          <a:spcPct val="100000"/>
                        </a:lnSpc>
                        <a:spcBef>
                          <a:spcPts val="0"/>
                        </a:spcBef>
                        <a:spcAft>
                          <a:spcPts val="0"/>
                        </a:spcAft>
                        <a:buClr>
                          <a:srgbClr val="000000"/>
                        </a:buClr>
                        <a:buSzPts val="1200"/>
                        <a:buFont typeface="Arial"/>
                        <a:buNone/>
                      </a:pPr>
                      <a:r>
                        <a:rPr lang="en-GB" sz="1200" u="none" strike="noStrike" cap="none" dirty="0">
                          <a:solidFill>
                            <a:schemeClr val="dk1"/>
                          </a:solidFill>
                          <a:latin typeface="Letter-join Print Plus 2" panose="02000805000000020003" pitchFamily="50" charset="0"/>
                          <a:ea typeface="Ole"/>
                          <a:cs typeface="Ole"/>
                          <a:sym typeface="Ole"/>
                        </a:rPr>
                        <a:t>Children are expected to read daily at home and return their reading books weekly in order to progress through the reading scheme. </a:t>
                      </a:r>
                      <a:endParaRPr sz="1200" u="none" strike="noStrike" cap="none" dirty="0">
                        <a:latin typeface="Letter-join Print Plus 2" panose="02000805000000020003" pitchFamily="50" charset="0"/>
                        <a:ea typeface="Ole"/>
                        <a:cs typeface="Ole"/>
                        <a:sym typeface="Ole"/>
                      </a:endParaRPr>
                    </a:p>
                  </a:txBody>
                  <a:tcPr marL="91450" marR="91450" marT="45725" marB="45725">
                    <a:lnL w="12700" cap="flat" cmpd="sng">
                      <a:solidFill>
                        <a:schemeClr val="dk1"/>
                      </a:solidFill>
                      <a:prstDash val="solid"/>
                      <a:round/>
                      <a:headEnd type="none" w="sm" len="sm"/>
                      <a:tailEnd type="none" w="sm" len="sm"/>
                    </a:lnL>
                    <a:lnR w="12700" cap="flat" cmpd="sng">
                      <a:solidFill>
                        <a:schemeClr val="dk1"/>
                      </a:solidFill>
                      <a:prstDash val="solid"/>
                      <a:round/>
                      <a:headEnd type="none" w="sm" len="sm"/>
                      <a:tailEnd type="none" w="sm" len="sm"/>
                    </a:lnR>
                    <a:lnT w="12700" cap="flat" cmpd="sng">
                      <a:solidFill>
                        <a:schemeClr val="dk1"/>
                      </a:solidFill>
                      <a:prstDash val="solid"/>
                      <a:round/>
                      <a:headEnd type="none" w="sm" len="sm"/>
                      <a:tailEnd type="none" w="sm" len="sm"/>
                    </a:lnT>
                    <a:lnB w="12700" cap="flat" cmpd="sng">
                      <a:solidFill>
                        <a:schemeClr val="dk1"/>
                      </a:solidFill>
                      <a:prstDash val="solid"/>
                      <a:round/>
                      <a:headEnd type="none" w="sm" len="sm"/>
                      <a:tailEnd type="none" w="sm" len="sm"/>
                    </a:lnB>
                    <a:solidFill>
                      <a:srgbClr val="FFCC00">
                        <a:alpha val="35686"/>
                      </a:srgbClr>
                    </a:solidFill>
                  </a:tcPr>
                </a:tc>
                <a:extLst>
                  <a:ext uri="{0D108BD9-81ED-4DB2-BD59-A6C34878D82A}">
                    <a16:rowId xmlns:a16="http://schemas.microsoft.com/office/drawing/2014/main" val="10004"/>
                  </a:ext>
                </a:extLst>
              </a:tr>
            </a:tbl>
          </a:graphicData>
        </a:graphic>
      </p:graphicFrame>
      <p:sp>
        <p:nvSpPr>
          <p:cNvPr id="85" name="Google Shape;85;p13"/>
          <p:cNvSpPr txBox="1"/>
          <p:nvPr/>
        </p:nvSpPr>
        <p:spPr>
          <a:xfrm>
            <a:off x="8512993" y="-73152"/>
            <a:ext cx="3881459" cy="369291"/>
          </a:xfrm>
          <a:prstGeom prst="rect">
            <a:avLst/>
          </a:prstGeom>
          <a:noFill/>
          <a:ln>
            <a:noFill/>
          </a:ln>
        </p:spPr>
        <p:txBody>
          <a:bodyPr spcFirstLastPara="1" wrap="square" lIns="91425" tIns="45700" rIns="91425" bIns="45700" anchor="t" anchorCtr="0">
            <a:spAutoFit/>
          </a:bodyPr>
          <a:lstStyle/>
          <a:p>
            <a:pPr marL="0" marR="0" lvl="0" indent="0" algn="ctr" rtl="0">
              <a:lnSpc>
                <a:spcPct val="100000"/>
              </a:lnSpc>
              <a:spcBef>
                <a:spcPts val="0"/>
              </a:spcBef>
              <a:spcAft>
                <a:spcPts val="0"/>
              </a:spcAft>
              <a:buClr>
                <a:srgbClr val="000000"/>
              </a:buClr>
              <a:buSzPts val="1800"/>
              <a:buFont typeface="Arial"/>
              <a:buNone/>
            </a:pPr>
            <a:r>
              <a:rPr lang="en-GB" sz="1800" b="1" i="0" u="none" strike="noStrike" cap="none" dirty="0">
                <a:solidFill>
                  <a:schemeClr val="dk1"/>
                </a:solidFill>
                <a:latin typeface="Basic"/>
                <a:ea typeface="Basic"/>
                <a:cs typeface="Basic"/>
                <a:sym typeface="Basic"/>
              </a:rPr>
              <a:t>Year 1 Spring 2 Curriculum Overview</a:t>
            </a:r>
            <a:endParaRPr sz="1400" b="0" i="0" u="none" strike="noStrike" cap="none" dirty="0">
              <a:solidFill>
                <a:srgbClr val="000000"/>
              </a:solidFill>
              <a:latin typeface="Arial"/>
              <a:ea typeface="Arial"/>
              <a:cs typeface="Arial"/>
              <a:sym typeface="Arial"/>
            </a:endParaRPr>
          </a:p>
        </p:txBody>
      </p:sp>
      <p:pic>
        <p:nvPicPr>
          <p:cNvPr id="86" name="Google Shape;86;p13"/>
          <p:cNvPicPr preferRelativeResize="0"/>
          <p:nvPr/>
        </p:nvPicPr>
        <p:blipFill rotWithShape="1">
          <a:blip r:embed="rId3">
            <a:alphaModFix/>
          </a:blip>
          <a:srcRect/>
          <a:stretch/>
        </p:blipFill>
        <p:spPr>
          <a:xfrm>
            <a:off x="4850514" y="1402974"/>
            <a:ext cx="568452" cy="754745"/>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0"/>
        <p:cNvGrpSpPr/>
        <p:nvPr/>
      </p:nvGrpSpPr>
      <p:grpSpPr>
        <a:xfrm>
          <a:off x="0" y="0"/>
          <a:ext cx="0" cy="0"/>
          <a:chOff x="0" y="0"/>
          <a:chExt cx="0" cy="0"/>
        </a:xfrm>
      </p:grpSpPr>
      <p:sp>
        <p:nvSpPr>
          <p:cNvPr id="91" name="Google Shape;91;p14"/>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endParaRPr/>
          </a:p>
        </p:txBody>
      </p:sp>
      <p:sp>
        <p:nvSpPr>
          <p:cNvPr id="92" name="Google Shape;92;p14"/>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rmAutofit/>
          </a:bodyPr>
          <a:lstStyle/>
          <a:p>
            <a:pPr marL="0" lvl="0" indent="0" algn="l" rtl="0">
              <a:spcBef>
                <a:spcPts val="1000"/>
              </a:spcBef>
              <a:spcAft>
                <a:spcPts val="0"/>
              </a:spcAft>
              <a:buNone/>
            </a:pPr>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sp>
        <p:nvSpPr>
          <p:cNvPr id="97" name="Google Shape;97;p15"/>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endParaRPr/>
          </a:p>
        </p:txBody>
      </p:sp>
      <p:sp>
        <p:nvSpPr>
          <p:cNvPr id="98" name="Google Shape;98;p15"/>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rmAutofit/>
          </a:bodyPr>
          <a:lstStyle/>
          <a:p>
            <a:pPr marL="0" lvl="0" indent="0" algn="l" rtl="0">
              <a:spcBef>
                <a:spcPts val="1000"/>
              </a:spcBef>
              <a:spcAft>
                <a:spcPts val="0"/>
              </a:spcAft>
              <a:buNone/>
            </a:pPr>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02"/>
        <p:cNvGrpSpPr/>
        <p:nvPr/>
      </p:nvGrpSpPr>
      <p:grpSpPr>
        <a:xfrm>
          <a:off x="0" y="0"/>
          <a:ext cx="0" cy="0"/>
          <a:chOff x="0" y="0"/>
          <a:chExt cx="0" cy="0"/>
        </a:xfrm>
      </p:grpSpPr>
      <p:sp>
        <p:nvSpPr>
          <p:cNvPr id="103" name="Google Shape;103;p16"/>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endParaRPr/>
          </a:p>
        </p:txBody>
      </p:sp>
      <p:sp>
        <p:nvSpPr>
          <p:cNvPr id="104" name="Google Shape;104;p16"/>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rmAutofit/>
          </a:bodyPr>
          <a:lstStyle/>
          <a:p>
            <a:pPr marL="0" lvl="0" indent="0" algn="l" rtl="0">
              <a:spcBef>
                <a:spcPts val="1000"/>
              </a:spcBef>
              <a:spcAft>
                <a:spcPts val="0"/>
              </a:spcAft>
              <a:buNone/>
            </a:pP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08"/>
        <p:cNvGrpSpPr/>
        <p:nvPr/>
      </p:nvGrpSpPr>
      <p:grpSpPr>
        <a:xfrm>
          <a:off x="0" y="0"/>
          <a:ext cx="0" cy="0"/>
          <a:chOff x="0" y="0"/>
          <a:chExt cx="0" cy="0"/>
        </a:xfrm>
      </p:grpSpPr>
      <p:sp>
        <p:nvSpPr>
          <p:cNvPr id="109" name="Google Shape;109;p17"/>
          <p:cNvSpPr txBox="1">
            <a:spLocks noGrp="1"/>
          </p:cNvSpPr>
          <p:nvPr>
            <p:ph type="title"/>
          </p:nvPr>
        </p:nvSpPr>
        <p:spPr>
          <a:xfrm>
            <a:off x="838200" y="365125"/>
            <a:ext cx="10515600" cy="1325700"/>
          </a:xfrm>
          <a:prstGeom prst="rect">
            <a:avLst/>
          </a:prstGeom>
        </p:spPr>
        <p:txBody>
          <a:bodyPr spcFirstLastPara="1" wrap="square" lIns="91425" tIns="45700" rIns="91425" bIns="45700" anchor="ctr" anchorCtr="0">
            <a:normAutofit/>
          </a:bodyPr>
          <a:lstStyle/>
          <a:p>
            <a:pPr marL="0" lvl="0" indent="0" algn="l" rtl="0">
              <a:spcBef>
                <a:spcPts val="0"/>
              </a:spcBef>
              <a:spcAft>
                <a:spcPts val="0"/>
              </a:spcAft>
              <a:buNone/>
            </a:pPr>
            <a:endParaRPr/>
          </a:p>
        </p:txBody>
      </p:sp>
      <p:sp>
        <p:nvSpPr>
          <p:cNvPr id="110" name="Google Shape;110;p17"/>
          <p:cNvSpPr txBox="1">
            <a:spLocks noGrp="1"/>
          </p:cNvSpPr>
          <p:nvPr>
            <p:ph type="body" idx="1"/>
          </p:nvPr>
        </p:nvSpPr>
        <p:spPr>
          <a:xfrm>
            <a:off x="838200" y="1825625"/>
            <a:ext cx="10515600" cy="4351200"/>
          </a:xfrm>
          <a:prstGeom prst="rect">
            <a:avLst/>
          </a:prstGeom>
        </p:spPr>
        <p:txBody>
          <a:bodyPr spcFirstLastPara="1" wrap="square" lIns="91425" tIns="45700" rIns="91425" bIns="45700" anchor="t" anchorCtr="0">
            <a:normAutofit/>
          </a:bodyPr>
          <a:lstStyle/>
          <a:p>
            <a:pPr marL="0" lvl="0" indent="0" algn="l" rtl="0">
              <a:spcBef>
                <a:spcPts val="1000"/>
              </a:spcBef>
              <a:spcAft>
                <a:spcPts val="0"/>
              </a:spcAft>
              <a:buNone/>
            </a:pPr>
            <a:endParaRPr/>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2609</TotalTime>
  <Words>540</Words>
  <Application>Microsoft Office PowerPoint</Application>
  <PresentationFormat>Widescreen</PresentationFormat>
  <Paragraphs>28</Paragraphs>
  <Slides>5</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Basic</vt:lpstr>
      <vt:lpstr>Letter-join Print Plus 2</vt:lpstr>
      <vt:lpstr>Play</vt:lpstr>
      <vt:lpstr>Office Theme</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Alex Hitchen</dc:creator>
  <cp:lastModifiedBy>Emily Whitley</cp:lastModifiedBy>
  <cp:revision>3</cp:revision>
  <dcterms:modified xsi:type="dcterms:W3CDTF">2026-04-12T08:15:24Z</dcterms:modified>
</cp:coreProperties>
</file>