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13.png" ContentType="image/png"/>
  <Override PartName="/ppt/media/image8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1CAFEC8-9613-43C1-9C35-FA253BD98E52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CD75374-87EF-413F-B116-5A2B63D1589F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979D6F5-28E5-404F-84A2-88ED1C3BF7C8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3A5074-6DD4-4878-9C29-33BFD497B538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5FB64F7-98C6-494E-9330-85043D1E1688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BBAF7C6-3F71-4A80-BE2E-B0C1ABCA2436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BBC6B12-16D8-400F-B6CA-5E0C8CF1D5CD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5735848-3A19-46ED-AD46-D90D79D7E7D4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369EE80-14CD-4A5B-8132-F063DCBF6E87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837C20E-A5CB-4900-88BF-C346A4FACBA4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66B1640-7BEF-4E9F-851A-215BCE9924EA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A18155F-9474-459E-BA00-684FF1A14E6F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3C3690E-DE79-4B84-8981-4083202A19B4}" type="slidenum">
              <a:rPr b="0" lang="en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://www.trinitystpeters.org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documentcloud.adobe.com/link/review?uri=urn:aaid:scds:US:22ae8446-c51d-4416-ac8c-8d3b1e9bb61b#pageNum=1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hyperlink" Target="https://www.worldbookday.com/world-of-stories/" TargetMode="External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hyperlink" Target="https://whiterosemaths.com/" TargetMode="External"/><Relationship Id="rId14" Type="http://schemas.openxmlformats.org/officeDocument/2006/relationships/image" Target="../media/image11.png"/><Relationship Id="rId15" Type="http://schemas.openxmlformats.org/officeDocument/2006/relationships/hyperlink" Target="https://app.sirlinkalot.org/" TargetMode="External"/><Relationship Id="rId16" Type="http://schemas.openxmlformats.org/officeDocument/2006/relationships/image" Target="../media/image12.png"/><Relationship Id="rId17" Type="http://schemas.openxmlformats.org/officeDocument/2006/relationships/hyperlink" Target="https://www.youtube.com/channel/UCo7fbLgY2oA_cFCIg9GdxtQ" TargetMode="External"/><Relationship Id="rId18" Type="http://schemas.openxmlformats.org/officeDocument/2006/relationships/image" Target="../media/image13.png"/><Relationship Id="rId19" Type="http://schemas.openxmlformats.org/officeDocument/2006/relationships/hyperlink" Target="https://www.bbc.co.uk/bitesize/levels/z3g4d2p" TargetMode="External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7.png"/><Relationship Id="rId23" Type="http://schemas.openxmlformats.org/officeDocument/2006/relationships/hyperlink" Target="https://www.oxfordowl.co.uk/login?active-tab=students" TargetMode="External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54;p13" descr=""/>
          <p:cNvPicPr/>
          <p:nvPr/>
        </p:nvPicPr>
        <p:blipFill>
          <a:blip r:embed="rId1"/>
          <a:stretch/>
        </p:blipFill>
        <p:spPr>
          <a:xfrm>
            <a:off x="2023560" y="-10800"/>
            <a:ext cx="4608000" cy="3450960"/>
          </a:xfrm>
          <a:prstGeom prst="rect">
            <a:avLst/>
          </a:prstGeom>
          <a:ln w="0">
            <a:noFill/>
          </a:ln>
        </p:spPr>
      </p:pic>
      <p:pic>
        <p:nvPicPr>
          <p:cNvPr id="38" name="Google Shape;55;p13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4033440" y="2845080"/>
            <a:ext cx="703080" cy="598680"/>
          </a:xfrm>
          <a:prstGeom prst="rect">
            <a:avLst/>
          </a:prstGeom>
          <a:ln w="0">
            <a:noFill/>
          </a:ln>
        </p:spPr>
      </p:pic>
      <p:pic>
        <p:nvPicPr>
          <p:cNvPr id="39" name="Google Shape;56;p13" descr=""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1150560" y="299520"/>
            <a:ext cx="982080" cy="1362240"/>
          </a:xfrm>
          <a:prstGeom prst="rect">
            <a:avLst/>
          </a:prstGeom>
          <a:ln w="0">
            <a:noFill/>
          </a:ln>
        </p:spPr>
      </p:pic>
      <p:pic>
        <p:nvPicPr>
          <p:cNvPr id="40" name="Google Shape;57;p13" descr=""/>
          <p:cNvPicPr/>
          <p:nvPr/>
        </p:nvPicPr>
        <p:blipFill>
          <a:blip r:embed="rId6"/>
          <a:stretch/>
        </p:blipFill>
        <p:spPr>
          <a:xfrm>
            <a:off x="80280" y="238320"/>
            <a:ext cx="982080" cy="1430280"/>
          </a:xfrm>
          <a:prstGeom prst="rect">
            <a:avLst/>
          </a:prstGeom>
          <a:ln w="0">
            <a:noFill/>
          </a:ln>
        </p:spPr>
      </p:pic>
      <p:pic>
        <p:nvPicPr>
          <p:cNvPr id="41" name="Google Shape;58;p13" descr=""/>
          <p:cNvPicPr/>
          <p:nvPr/>
        </p:nvPicPr>
        <p:blipFill>
          <a:blip r:embed="rId7"/>
          <a:stretch/>
        </p:blipFill>
        <p:spPr>
          <a:xfrm>
            <a:off x="6373080" y="-433440"/>
            <a:ext cx="2838240" cy="3790080"/>
          </a:xfrm>
          <a:prstGeom prst="rect">
            <a:avLst/>
          </a:prstGeom>
          <a:ln w="0">
            <a:noFill/>
          </a:ln>
        </p:spPr>
      </p:pic>
      <p:pic>
        <p:nvPicPr>
          <p:cNvPr id="42" name="Google Shape;59;p13" descr=""/>
          <p:cNvPicPr/>
          <p:nvPr/>
        </p:nvPicPr>
        <p:blipFill>
          <a:blip r:embed="rId8"/>
          <a:srcRect l="0" t="0" r="0" b="46409"/>
          <a:stretch/>
        </p:blipFill>
        <p:spPr>
          <a:xfrm>
            <a:off x="7868880" y="107640"/>
            <a:ext cx="1575360" cy="843840"/>
          </a:xfrm>
          <a:prstGeom prst="rect">
            <a:avLst/>
          </a:prstGeom>
          <a:ln w="0">
            <a:noFill/>
          </a:ln>
        </p:spPr>
      </p:pic>
      <p:pic>
        <p:nvPicPr>
          <p:cNvPr id="43" name="Google Shape;60;p13" descr=""/>
          <p:cNvPicPr/>
          <p:nvPr/>
        </p:nvPicPr>
        <p:blipFill>
          <a:blip r:embed="rId9"/>
          <a:stretch/>
        </p:blipFill>
        <p:spPr>
          <a:xfrm>
            <a:off x="7167960" y="3790080"/>
            <a:ext cx="1751040" cy="1168560"/>
          </a:xfrm>
          <a:prstGeom prst="rect">
            <a:avLst/>
          </a:prstGeom>
          <a:ln w="0">
            <a:noFill/>
          </a:ln>
        </p:spPr>
      </p:pic>
      <p:pic>
        <p:nvPicPr>
          <p:cNvPr id="44" name="Google Shape;61;p13" descr="">
            <a:hlinkClick r:id="rId10"/>
          </p:cNvPr>
          <p:cNvPicPr/>
          <p:nvPr/>
        </p:nvPicPr>
        <p:blipFill>
          <a:blip r:embed="rId11"/>
          <a:stretch/>
        </p:blipFill>
        <p:spPr>
          <a:xfrm>
            <a:off x="6684480" y="1710360"/>
            <a:ext cx="484560" cy="538920"/>
          </a:xfrm>
          <a:prstGeom prst="rect">
            <a:avLst/>
          </a:prstGeom>
          <a:ln w="0">
            <a:noFill/>
          </a:ln>
        </p:spPr>
      </p:pic>
      <p:pic>
        <p:nvPicPr>
          <p:cNvPr id="45" name="Google Shape;62;p13" descr=""/>
          <p:cNvPicPr/>
          <p:nvPr/>
        </p:nvPicPr>
        <p:blipFill>
          <a:blip r:embed="rId12"/>
          <a:stretch/>
        </p:blipFill>
        <p:spPr>
          <a:xfrm>
            <a:off x="6702840" y="1097280"/>
            <a:ext cx="608400" cy="471600"/>
          </a:xfrm>
          <a:prstGeom prst="rect">
            <a:avLst/>
          </a:prstGeom>
          <a:ln w="0">
            <a:noFill/>
          </a:ln>
        </p:spPr>
      </p:pic>
      <p:pic>
        <p:nvPicPr>
          <p:cNvPr id="46" name="Google Shape;63;p13" descr="">
            <a:hlinkClick r:id="rId13"/>
          </p:cNvPr>
          <p:cNvPicPr/>
          <p:nvPr/>
        </p:nvPicPr>
        <p:blipFill>
          <a:blip r:embed="rId14"/>
          <a:stretch/>
        </p:blipFill>
        <p:spPr>
          <a:xfrm>
            <a:off x="8103960" y="1097280"/>
            <a:ext cx="608400" cy="469440"/>
          </a:xfrm>
          <a:prstGeom prst="rect">
            <a:avLst/>
          </a:prstGeom>
          <a:ln w="0">
            <a:noFill/>
          </a:ln>
        </p:spPr>
      </p:pic>
      <p:sp>
        <p:nvSpPr>
          <p:cNvPr id="47" name="Google Shape;64;p13"/>
          <p:cNvSpPr/>
          <p:nvPr/>
        </p:nvSpPr>
        <p:spPr>
          <a:xfrm>
            <a:off x="2490120" y="78840"/>
            <a:ext cx="3790440" cy="21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4300" spc="-1" strike="noStrike">
                <a:solidFill>
                  <a:srgbClr val="000000"/>
                </a:solidFill>
                <a:latin typeface="Arial"/>
                <a:ea typeface="Arial"/>
              </a:rPr>
              <a:t>Welcome, Year 2 Class 2025-26!</a:t>
            </a:r>
            <a:endParaRPr b="0" lang="en-GB" sz="4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Google Shape;65;p13" descr="">
            <a:hlinkClick r:id="rId15"/>
          </p:cNvPr>
          <p:cNvPicPr/>
          <p:nvPr/>
        </p:nvPicPr>
        <p:blipFill>
          <a:blip r:embed="rId16"/>
          <a:stretch/>
        </p:blipFill>
        <p:spPr>
          <a:xfrm>
            <a:off x="5671800" y="189000"/>
            <a:ext cx="608400" cy="537120"/>
          </a:xfrm>
          <a:prstGeom prst="rect">
            <a:avLst/>
          </a:prstGeom>
          <a:ln w="0">
            <a:noFill/>
          </a:ln>
        </p:spPr>
      </p:pic>
      <p:pic>
        <p:nvPicPr>
          <p:cNvPr id="49" name="Google Shape;66;p13" descr="">
            <a:hlinkClick r:id="rId17"/>
          </p:cNvPr>
          <p:cNvPicPr/>
          <p:nvPr/>
        </p:nvPicPr>
        <p:blipFill>
          <a:blip r:embed="rId18"/>
          <a:stretch/>
        </p:blipFill>
        <p:spPr>
          <a:xfrm>
            <a:off x="7506000" y="3659400"/>
            <a:ext cx="1074960" cy="337320"/>
          </a:xfrm>
          <a:prstGeom prst="rect">
            <a:avLst/>
          </a:prstGeom>
          <a:ln w="0">
            <a:noFill/>
          </a:ln>
        </p:spPr>
      </p:pic>
      <p:pic>
        <p:nvPicPr>
          <p:cNvPr id="50" name="Google Shape;67;p13" descr="">
            <a:hlinkClick r:id="rId19"/>
          </p:cNvPr>
          <p:cNvPicPr/>
          <p:nvPr/>
        </p:nvPicPr>
        <p:blipFill>
          <a:blip r:embed="rId20"/>
          <a:stretch/>
        </p:blipFill>
        <p:spPr>
          <a:xfrm>
            <a:off x="8389080" y="1712520"/>
            <a:ext cx="534600" cy="53460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68;p13" descr=""/>
          <p:cNvPicPr/>
          <p:nvPr/>
        </p:nvPicPr>
        <p:blipFill>
          <a:blip r:embed="rId21"/>
          <a:stretch/>
        </p:blipFill>
        <p:spPr>
          <a:xfrm>
            <a:off x="6696720" y="403200"/>
            <a:ext cx="1575360" cy="534240"/>
          </a:xfrm>
          <a:prstGeom prst="rect">
            <a:avLst/>
          </a:prstGeom>
          <a:ln w="0">
            <a:noFill/>
          </a:ln>
        </p:spPr>
      </p:pic>
      <p:pic>
        <p:nvPicPr>
          <p:cNvPr id="52" name="Google Shape;70;p13" descr=""/>
          <p:cNvPicPr/>
          <p:nvPr/>
        </p:nvPicPr>
        <p:blipFill>
          <a:blip r:embed="rId22"/>
          <a:srcRect l="0" t="0" r="0" b="46409"/>
          <a:stretch/>
        </p:blipFill>
        <p:spPr>
          <a:xfrm>
            <a:off x="6921000" y="1403280"/>
            <a:ext cx="1575360" cy="843840"/>
          </a:xfrm>
          <a:prstGeom prst="rect">
            <a:avLst/>
          </a:prstGeom>
          <a:ln w="0">
            <a:noFill/>
          </a:ln>
        </p:spPr>
      </p:pic>
      <p:pic>
        <p:nvPicPr>
          <p:cNvPr id="53" name="Google Shape;71;p13" descr="">
            <a:hlinkClick r:id="rId23"/>
          </p:cNvPr>
          <p:cNvPicPr/>
          <p:nvPr/>
        </p:nvPicPr>
        <p:blipFill>
          <a:blip r:embed="rId24"/>
          <a:stretch/>
        </p:blipFill>
        <p:spPr>
          <a:xfrm>
            <a:off x="7465320" y="1098360"/>
            <a:ext cx="484560" cy="46692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25"/>
          <a:stretch/>
        </p:blipFill>
        <p:spPr>
          <a:xfrm>
            <a:off x="180000" y="2340000"/>
            <a:ext cx="2463120" cy="266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LibreOffice/7.5.7.1$Windows_X86_64 LibreOffice_project/47eb0cf7efbacdee9b19ae25d6752381ede23126</Application>
  <AppVersion>15.0000</AppVersion>
  <Words>7</Words>
  <Paragraphs>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Sadie Law</dc:creator>
  <dc:description/>
  <dc:language>en-GB</dc:language>
  <cp:lastModifiedBy/>
  <dcterms:modified xsi:type="dcterms:W3CDTF">2025-09-04T21:51:18Z</dcterms:modified>
  <cp:revision>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(16:9)</vt:lpwstr>
  </property>
  <property fmtid="{D5CDD505-2E9C-101B-9397-08002B2CF9AE}" pid="4" name="Slides">
    <vt:i4>1</vt:i4>
  </property>
</Properties>
</file>