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hyperlink" Target="https://sso.readingeggs.com/login?client_id=8020fd524cb747519ccfb61e1c15dacbfab3f0b4&amp;idp=d0797975a160eeec142b30cd3705fe6ee3eafec9&amp;locale=uk&amp;redirect_uri=https://app.readingeggs.com/oauth/login?_ga%3D2.61341865.40648510.1648667814-1258845195.1648667814%26idp%3Dd0797975a160eeec142b30cd3705fe6ee3eafec9%26scope%3Dblake&amp;response_type=code&amp;scope=blake&amp;state=a678622ba917d480e9448b3e06828e37be6614f78b493b38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hyperlink" Target="https://www.bbc.co.uk/bitesize/levels/zbr9wmn" TargetMode="External"/><Relationship Id="rId42" Type="http://schemas.openxmlformats.org/officeDocument/2006/relationships/image" Target="../media/image25.jpeg"/><Relationship Id="rId47" Type="http://schemas.openxmlformats.org/officeDocument/2006/relationships/hyperlink" Target="https://play.sumdog.com/student/sign_in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9" Type="http://schemas.openxmlformats.org/officeDocument/2006/relationships/image" Target="../media/image18.png"/><Relationship Id="rId11" Type="http://schemas.openxmlformats.org/officeDocument/2006/relationships/image" Target="../media/image8.png"/><Relationship Id="rId24" Type="http://schemas.openxmlformats.org/officeDocument/2006/relationships/hyperlink" Target="https://schools.duolingo.com/" TargetMode="External"/><Relationship Id="rId32" Type="http://schemas.openxmlformats.org/officeDocument/2006/relationships/hyperlink" Target="https://www.lovereading4kids.co.uk/" TargetMode="External"/><Relationship Id="rId37" Type="http://schemas.openxmlformats.org/officeDocument/2006/relationships/image" Target="../media/image22.PNG"/><Relationship Id="rId40" Type="http://schemas.openxmlformats.org/officeDocument/2006/relationships/image" Target="../media/image24.png"/><Relationship Id="rId45" Type="http://schemas.openxmlformats.org/officeDocument/2006/relationships/hyperlink" Target="https://www.thereaderteacher.com/year6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satscompanion.com/" TargetMode="External"/><Relationship Id="rId23" Type="http://schemas.openxmlformats.org/officeDocument/2006/relationships/image" Target="../media/image15.png"/><Relationship Id="rId28" Type="http://schemas.openxmlformats.org/officeDocument/2006/relationships/hyperlink" Target="https://www.topmarks.co.uk/maths-games/hit-the-button" TargetMode="External"/><Relationship Id="rId36" Type="http://schemas.openxmlformats.org/officeDocument/2006/relationships/hyperlink" Target="https://classroom.thenational.academy/subjects-by-key-stage/key-stage-2" TargetMode="External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hyperlink" Target="https://readtheory.org/auth/logi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worldbookday.com/world-of-stories/" TargetMode="External"/><Relationship Id="rId35" Type="http://schemas.openxmlformats.org/officeDocument/2006/relationships/image" Target="../media/image21.png"/><Relationship Id="rId43" Type="http://schemas.openxmlformats.org/officeDocument/2006/relationships/hyperlink" Target="https://edu.google.com/workspace-for-education/products/classroom/" TargetMode="External"/><Relationship Id="rId48" Type="http://schemas.openxmlformats.org/officeDocument/2006/relationships/hyperlink" Target="https://whiteroseeducation.com/1-minute-maths" TargetMode="External"/><Relationship Id="rId8" Type="http://schemas.openxmlformats.org/officeDocument/2006/relationships/hyperlink" Target="https://www.trinitystpeters.org/page/key-stage-2/48498" TargetMode="External"/><Relationship Id="rId3" Type="http://schemas.openxmlformats.org/officeDocument/2006/relationships/image" Target="../media/image1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hyperlink" Target="https://ttrockstars.com/" TargetMode="External"/><Relationship Id="rId25" Type="http://schemas.openxmlformats.org/officeDocument/2006/relationships/image" Target="../media/image16.png"/><Relationship Id="rId33" Type="http://schemas.openxmlformats.org/officeDocument/2006/relationships/image" Target="../media/image20.jpg"/><Relationship Id="rId38" Type="http://schemas.openxmlformats.org/officeDocument/2006/relationships/hyperlink" Target="https://www.nationalgeographic.com/" TargetMode="External"/><Relationship Id="rId46" Type="http://schemas.openxmlformats.org/officeDocument/2006/relationships/image" Target="../media/image27.png"/><Relationship Id="rId20" Type="http://schemas.openxmlformats.org/officeDocument/2006/relationships/hyperlink" Target="https://www.getepic.com/" TargetMode="External"/><Relationship Id="rId41" Type="http://schemas.openxmlformats.org/officeDocument/2006/relationships/hyperlink" Target="https://spelliegame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Sumdog – Broomhill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1" y="3359611"/>
            <a:ext cx="557973" cy="3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1093795" y="580398"/>
            <a:ext cx="494668" cy="49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51134" y="192702"/>
            <a:ext cx="925775" cy="12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61511" y="641508"/>
            <a:ext cx="31530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obster"/>
                <a:ea typeface="Lobster"/>
                <a:cs typeface="Lobster"/>
                <a:sym typeface="Lobster"/>
              </a:rPr>
              <a:t>Year </a:t>
            </a: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6 </a:t>
            </a:r>
            <a:endParaRPr lang="en" sz="3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2025-2026!</a:t>
            </a:r>
            <a:endParaRPr sz="3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96912" y="1099382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SATs Companion - The World Class Education Network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6" y="2773228"/>
            <a:ext cx="892972" cy="5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oogle Shape;61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70235" y="1942214"/>
            <a:ext cx="636226" cy="34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88348" y="2462626"/>
            <a:ext cx="689951" cy="66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188525" y="2647943"/>
            <a:ext cx="489600" cy="3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hlinkClick r:id="rId22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78920" y="189881"/>
            <a:ext cx="534350" cy="3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hlinkClick r:id="rId24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94946" y="1484524"/>
            <a:ext cx="519594" cy="404823"/>
          </a:xfrm>
          <a:prstGeom prst="rect">
            <a:avLst/>
          </a:prstGeom>
        </p:spPr>
      </p:pic>
      <p:pic>
        <p:nvPicPr>
          <p:cNvPr id="1032" name="Picture 8" descr="Learning to Read for Kids | Learn to Read with Phonics | Free Trial – Reading  Eggs">
            <a:hlinkClick r:id="rId26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6" y="1064570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042691" y="3204948"/>
            <a:ext cx="800798" cy="705816"/>
            <a:chOff x="7287551" y="1722060"/>
            <a:chExt cx="800798" cy="705816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287551" y="1722060"/>
              <a:ext cx="800798" cy="705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6" name="Picture 12" descr="About: Hit the Button Math (Google Play version) | | Apptopia">
              <a:hlinkClick r:id="rId28"/>
              <a:extLst>
                <a:ext uri="{FF2B5EF4-FFF2-40B4-BE49-F238E27FC236}">
                  <a16:creationId xmlns:a16="http://schemas.microsoft.com/office/drawing/2014/main" id="{DBE30985-CCB1-4AA3-9C7E-47830D612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" t="8366" r="8455" b="8366"/>
            <a:stretch/>
          </p:blipFill>
          <p:spPr bwMode="auto">
            <a:xfrm>
              <a:off x="7428550" y="1889762"/>
              <a:ext cx="524336" cy="35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World Book Day 25 Years - Pin Badge - Pawprint Family">
            <a:hlinkClick r:id="rId30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8" y="37050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2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34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94128" y="159892"/>
            <a:ext cx="568341" cy="382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36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3" name="Picture 2" descr="National Geographic Logo - Home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71" y="2092962"/>
            <a:ext cx="656745" cy="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 pointer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4" y="1655498"/>
            <a:ext cx="2977834" cy="34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41913" y="2451563"/>
            <a:ext cx="776837" cy="673501"/>
            <a:chOff x="7341913" y="2451563"/>
            <a:chExt cx="776837" cy="673501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341913" y="2451563"/>
              <a:ext cx="776837" cy="67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4" name="Picture 10" descr="GitHub - canadianveggie/spellie: Spellie - a daily Wordle-like game for  young spellers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89" y="2607564"/>
              <a:ext cx="563281" cy="31684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Google Classroom Logo, symbol, meaning, history, PNG, brand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07" y="-685515"/>
            <a:ext cx="8127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Google Classroom Logo, symbol, meaning, history, PNG, brand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99" y="2812987"/>
            <a:ext cx="922152" cy="4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est Books for Year 6 | Top 100 Recommended Reads | The Reader Teacher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6" y="1041857"/>
            <a:ext cx="574450" cy="58267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25525" y="1088319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5;p13">
            <a:hlinkClick r:id="rId47"/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292523" y="3198546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17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22173" y="1741426"/>
            <a:ext cx="953276" cy="70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1-minute maths app | White Rose Education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55" y="525343"/>
            <a:ext cx="732152" cy="7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Lobster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Mc</cp:lastModifiedBy>
  <cp:revision>37</cp:revision>
  <dcterms:modified xsi:type="dcterms:W3CDTF">2025-07-15T14:05:50Z</dcterms:modified>
</cp:coreProperties>
</file>