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b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AC02D-2492-4465-B7AE-3B8B1AFD8BF4}">
  <a:tblStyle styleId="{824AC02D-2492-4465-B7AE-3B8B1AFD8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156f3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156f3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hyperlink" Target="https://www.lovereading4kids.co.uk/" TargetMode="External"/><Relationship Id="rId21" Type="http://schemas.openxmlformats.org/officeDocument/2006/relationships/hyperlink" Target="https://www.getepic.com/" TargetMode="Externa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hyperlink" Target="https://www.nationalgeographic.com/" TargetMode="External"/><Relationship Id="rId50" Type="http://schemas.openxmlformats.org/officeDocument/2006/relationships/image" Target="../media/image2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umdog.com/en/" TargetMode="External"/><Relationship Id="rId29" Type="http://schemas.openxmlformats.org/officeDocument/2006/relationships/hyperlink" Target="https://classdojo.com/" TargetMode="External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32" Type="http://schemas.openxmlformats.org/officeDocument/2006/relationships/image" Target="../media/image19.jpeg"/><Relationship Id="rId37" Type="http://schemas.openxmlformats.org/officeDocument/2006/relationships/hyperlink" Target="https://www.worldbookday.com/world-of-stories/" TargetMode="External"/><Relationship Id="rId40" Type="http://schemas.openxmlformats.org/officeDocument/2006/relationships/image" Target="../media/image23.jpg"/><Relationship Id="rId45" Type="http://schemas.openxmlformats.org/officeDocument/2006/relationships/hyperlink" Target="https://www.trinitystpeters.org/page/reading-at-tsp/127351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hyperlink" Target="https://readtheory.org/auth/login" TargetMode="Externa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hyperlink" Target="https://www.readingsanctuary.com/wp-content/uploads/2018/10/Wonder.pdf" TargetMode="External"/><Relationship Id="rId31" Type="http://schemas.openxmlformats.org/officeDocument/2006/relationships/hyperlink" Target="https://app.mirodoeducation.com/login" TargetMode="External"/><Relationship Id="rId44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hyperlink" Target="https://ttrockstars.com/" TargetMode="External"/><Relationship Id="rId22" Type="http://schemas.openxmlformats.org/officeDocument/2006/relationships/image" Target="../media/image14.png"/><Relationship Id="rId27" Type="http://schemas.openxmlformats.org/officeDocument/2006/relationships/hyperlink" Target="https://schools.duolingo.com/" TargetMode="External"/><Relationship Id="rId30" Type="http://schemas.openxmlformats.org/officeDocument/2006/relationships/image" Target="../media/image18.png"/><Relationship Id="rId35" Type="http://schemas.openxmlformats.org/officeDocument/2006/relationships/hyperlink" Target="https://www.topmarks.co.uk/maths-games/hit-the-button" TargetMode="External"/><Relationship Id="rId43" Type="http://schemas.openxmlformats.org/officeDocument/2006/relationships/hyperlink" Target="https://classroom.thenational.academy/subjects-by-key-stage/key-stage-2" TargetMode="External"/><Relationship Id="rId48" Type="http://schemas.openxmlformats.org/officeDocument/2006/relationships/image" Target="../media/image27.png"/><Relationship Id="rId8" Type="http://schemas.openxmlformats.org/officeDocument/2006/relationships/hyperlink" Target="https://www.trinitystpeters.org/page/key-stage-2/48498" TargetMode="External"/><Relationship Id="rId3" Type="http://schemas.openxmlformats.org/officeDocument/2006/relationships/image" Target="../media/image1.jpg"/><Relationship Id="rId12" Type="http://schemas.openxmlformats.org/officeDocument/2006/relationships/hyperlink" Target="https://documentcloud.adobe.com/link/review?uri=urn:aaid:scds:US:22ae8446-c51d-4416-ac8c-8d3b1e9bb61b" TargetMode="External"/><Relationship Id="rId17" Type="http://schemas.openxmlformats.org/officeDocument/2006/relationships/image" Target="../media/image11.png"/><Relationship Id="rId25" Type="http://schemas.openxmlformats.org/officeDocument/2006/relationships/hyperlink" Target="https://languageangels.com/homeschool/" TargetMode="External"/><Relationship Id="rId33" Type="http://schemas.openxmlformats.org/officeDocument/2006/relationships/hyperlink" Target="https://sso.readingeggs.com/login?client_id=8020fd524cb747519ccfb61e1c15dacbfab3f0b4&amp;idp=d0797975a160eeec142b30cd3705fe6ee3eafec9&amp;locale=uk&amp;redirect_uri=https://app.readingeggs.com/oauth/login?_ga%3D2.61341865.40648510.1648667814-1258845195.1648667814%26idp%3Dd0797975a160eeec142b30cd3705fe6ee3eafec9%26scope%3Dblake&amp;response_type=code&amp;scope=blake&amp;state=a678622ba917d480e9448b3e06828e37be6614f78b493b38" TargetMode="Externa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20" Type="http://schemas.openxmlformats.org/officeDocument/2006/relationships/image" Target="../media/image13.jpg"/><Relationship Id="rId41" Type="http://schemas.openxmlformats.org/officeDocument/2006/relationships/hyperlink" Target="https://www.bbc.co.uk/bitesize/levels/zbr9wmn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1913" y="2451563"/>
            <a:ext cx="776837" cy="6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938" y="398246"/>
            <a:ext cx="4052100" cy="30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4850" y="1641875"/>
            <a:ext cx="2386289" cy="250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850" y="211752"/>
            <a:ext cx="843274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13763"/>
          <a:stretch/>
        </p:blipFill>
        <p:spPr>
          <a:xfrm>
            <a:off x="6487507" y="699906"/>
            <a:ext cx="610994" cy="5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99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99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50775" y="185250"/>
            <a:ext cx="925775" cy="12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04075" y="2781150"/>
            <a:ext cx="971025" cy="4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05062" y="541325"/>
            <a:ext cx="31530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Lobster"/>
                <a:ea typeface="Lobster"/>
                <a:cs typeface="Lobster"/>
                <a:sym typeface="Lobster"/>
              </a:rPr>
              <a:t>Year 5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Lobster"/>
                <a:ea typeface="Lobster"/>
                <a:cs typeface="Lobster"/>
                <a:sym typeface="Lobster"/>
              </a:rPr>
              <a:t>2024-2025!</a:t>
            </a:r>
            <a:endParaRPr sz="40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135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35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32737" y="2749525"/>
            <a:ext cx="934263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237575" y="3236138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449" y="1003714"/>
            <a:ext cx="843275" cy="73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407" y="3244209"/>
            <a:ext cx="925774" cy="6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348" y="2507191"/>
            <a:ext cx="689951" cy="6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551" y="1722060"/>
            <a:ext cx="800798" cy="70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87550" y="739375"/>
            <a:ext cx="600350" cy="9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188525" y="2679143"/>
            <a:ext cx="489600" cy="2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hlinkClick r:id="rId23"/>
            <a:extLst>
              <a:ext uri="{FF2B5EF4-FFF2-40B4-BE49-F238E27FC236}">
                <a16:creationId xmlns:a16="http://schemas.microsoft.com/office/drawing/2014/main" id="{4250F62E-CA16-4773-8D32-B9270E1B730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73029" y="2601204"/>
            <a:ext cx="534350" cy="352108"/>
          </a:xfrm>
          <a:prstGeom prst="rect">
            <a:avLst/>
          </a:prstGeom>
        </p:spPr>
      </p:pic>
      <p:pic>
        <p:nvPicPr>
          <p:cNvPr id="34" name="Picture 33">
            <a:hlinkClick r:id="rId25"/>
            <a:extLst>
              <a:ext uri="{FF2B5EF4-FFF2-40B4-BE49-F238E27FC236}">
                <a16:creationId xmlns:a16="http://schemas.microsoft.com/office/drawing/2014/main" id="{3A611D13-8F1D-4D08-AD78-9454B7D5506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12875" y="1172479"/>
            <a:ext cx="562425" cy="393573"/>
          </a:xfrm>
          <a:prstGeom prst="rect">
            <a:avLst/>
          </a:prstGeom>
        </p:spPr>
      </p:pic>
      <p:pic>
        <p:nvPicPr>
          <p:cNvPr id="11" name="Picture 10">
            <a:hlinkClick r:id="rId27"/>
            <a:extLst>
              <a:ext uri="{FF2B5EF4-FFF2-40B4-BE49-F238E27FC236}">
                <a16:creationId xmlns:a16="http://schemas.microsoft.com/office/drawing/2014/main" id="{B52F0C07-A012-42BE-93B7-055649AD622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57149" y="1486336"/>
            <a:ext cx="519594" cy="404823"/>
          </a:xfrm>
          <a:prstGeom prst="rect">
            <a:avLst/>
          </a:prstGeom>
        </p:spPr>
      </p:pic>
      <p:pic>
        <p:nvPicPr>
          <p:cNvPr id="43" name="Google Shape;75;p13">
            <a:extLst>
              <a:ext uri="{FF2B5EF4-FFF2-40B4-BE49-F238E27FC236}">
                <a16:creationId xmlns:a16="http://schemas.microsoft.com/office/drawing/2014/main" id="{14B40384-59F3-4406-8966-BC59548A0D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412" y="1717238"/>
            <a:ext cx="826227" cy="70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hlinkClick r:id="rId29"/>
            <a:extLst>
              <a:ext uri="{FF2B5EF4-FFF2-40B4-BE49-F238E27FC236}">
                <a16:creationId xmlns:a16="http://schemas.microsoft.com/office/drawing/2014/main" id="{3660B29D-BAE2-40CE-B03E-56AE9A7B103C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t="9802" b="9802"/>
          <a:stretch/>
        </p:blipFill>
        <p:spPr>
          <a:xfrm>
            <a:off x="8192148" y="1905069"/>
            <a:ext cx="520576" cy="342959"/>
          </a:xfrm>
          <a:prstGeom prst="rect">
            <a:avLst/>
          </a:prstGeom>
        </p:spPr>
      </p:pic>
      <p:pic>
        <p:nvPicPr>
          <p:cNvPr id="1028" name="Picture 4" descr="Mirodo Education - YouTube">
            <a:hlinkClick r:id="rId31"/>
            <a:extLst>
              <a:ext uri="{FF2B5EF4-FFF2-40B4-BE49-F238E27FC236}">
                <a16:creationId xmlns:a16="http://schemas.microsoft.com/office/drawing/2014/main" id="{740010E4-AF2D-41B2-B691-24B69EE6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25" y="3380414"/>
            <a:ext cx="600800" cy="3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rning to Read for Kids | Learn to Read with Phonics | Free Trial – Reading  Eggs">
            <a:hlinkClick r:id="rId33"/>
            <a:extLst>
              <a:ext uri="{FF2B5EF4-FFF2-40B4-BE49-F238E27FC236}">
                <a16:creationId xmlns:a16="http://schemas.microsoft.com/office/drawing/2014/main" id="{8B63EFD7-5579-42A4-BAC0-3A4C41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6" y="1064570"/>
            <a:ext cx="558197" cy="3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out: Hit the Button Math (Google Play version) | | Apptopia">
            <a:hlinkClick r:id="rId35"/>
            <a:extLst>
              <a:ext uri="{FF2B5EF4-FFF2-40B4-BE49-F238E27FC236}">
                <a16:creationId xmlns:a16="http://schemas.microsoft.com/office/drawing/2014/main" id="{DBE30985-CCB1-4AA3-9C7E-47830D612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8366" r="8455" b="8366"/>
          <a:stretch/>
        </p:blipFill>
        <p:spPr bwMode="auto">
          <a:xfrm>
            <a:off x="7428550" y="1889762"/>
            <a:ext cx="524336" cy="3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orld Book Day 25 Years - Pin Badge - Pawprint Family">
            <a:hlinkClick r:id="rId37"/>
            <a:extLst>
              <a:ext uri="{FF2B5EF4-FFF2-40B4-BE49-F238E27FC236}">
                <a16:creationId xmlns:a16="http://schemas.microsoft.com/office/drawing/2014/main" id="{D33DDC76-CB02-4444-854C-579FD78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3" y="608729"/>
            <a:ext cx="517399" cy="6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9"/>
            <a:extLst>
              <a:ext uri="{FF2B5EF4-FFF2-40B4-BE49-F238E27FC236}">
                <a16:creationId xmlns:a16="http://schemas.microsoft.com/office/drawing/2014/main" id="{BA182470-D103-5B44-9DB8-1147C29EE587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17674" t="34602" r="18490" b="35240"/>
          <a:stretch/>
        </p:blipFill>
        <p:spPr>
          <a:xfrm>
            <a:off x="3989694" y="2268752"/>
            <a:ext cx="1085115" cy="26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hlinkClick r:id="rId41"/>
            <a:extLst>
              <a:ext uri="{FF2B5EF4-FFF2-40B4-BE49-F238E27FC236}">
                <a16:creationId xmlns:a16="http://schemas.microsoft.com/office/drawing/2014/main" id="{424E3EDB-A25C-E960-F971-D0ADC7F8E42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209958" y="111417"/>
            <a:ext cx="852852" cy="5733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hlinkClick r:id="rId43"/>
            <a:extLst>
              <a:ext uri="{FF2B5EF4-FFF2-40B4-BE49-F238E27FC236}">
                <a16:creationId xmlns:a16="http://schemas.microsoft.com/office/drawing/2014/main" id="{C458C41C-4C30-6ED7-B0C8-4C454FE9BB9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641519" y="632624"/>
            <a:ext cx="696700" cy="387056"/>
          </a:xfrm>
          <a:prstGeom prst="rect">
            <a:avLst/>
          </a:prstGeom>
        </p:spPr>
      </p:pic>
      <p:pic>
        <p:nvPicPr>
          <p:cNvPr id="6" name="Picture 5">
            <a:hlinkClick r:id="rId45"/>
            <a:extLst>
              <a:ext uri="{FF2B5EF4-FFF2-40B4-BE49-F238E27FC236}">
                <a16:creationId xmlns:a16="http://schemas.microsoft.com/office/drawing/2014/main" id="{E60156C9-A3D4-270E-0930-C77C0C718FCF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12042" t="10809" r="13869" b="12936"/>
          <a:stretch/>
        </p:blipFill>
        <p:spPr>
          <a:xfrm>
            <a:off x="6518565" y="1752807"/>
            <a:ext cx="546432" cy="515945"/>
          </a:xfrm>
          <a:prstGeom prst="rect">
            <a:avLst/>
          </a:prstGeom>
        </p:spPr>
      </p:pic>
      <p:pic>
        <p:nvPicPr>
          <p:cNvPr id="3" name="Picture 2" descr="National Geographic Logo - Home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71" y="2092962"/>
            <a:ext cx="656745" cy="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04212" y="1717238"/>
            <a:ext cx="3295838" cy="3448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3" y="3291315"/>
            <a:ext cx="517662" cy="43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Lobster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</dc:creator>
  <cp:lastModifiedBy>Jonathan Mc</cp:lastModifiedBy>
  <cp:revision>28</cp:revision>
  <dcterms:modified xsi:type="dcterms:W3CDTF">2025-07-16T08:55:49Z</dcterms:modified>
</cp:coreProperties>
</file>