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300" r:id="rId22"/>
    <p:sldId id="276" r:id="rId23"/>
    <p:sldId id="277" r:id="rId2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74"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0504" y="1367993"/>
            <a:ext cx="8482990" cy="32956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u="heavy">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u="heavy">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u="heavy">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Tree>
    <p:extLst>
      <p:ext uri="{BB962C8B-B14F-4D97-AF65-F5344CB8AC3E}">
        <p14:creationId xmlns:p14="http://schemas.microsoft.com/office/powerpoint/2010/main" val="1333873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0"/>
            <a:ext cx="9143999" cy="6857996"/>
          </a:xfrm>
          <a:prstGeom prst="rect">
            <a:avLst/>
          </a:prstGeom>
        </p:spPr>
      </p:pic>
      <p:sp>
        <p:nvSpPr>
          <p:cNvPr id="2" name="Holder 2"/>
          <p:cNvSpPr>
            <a:spLocks noGrp="1"/>
          </p:cNvSpPr>
          <p:nvPr>
            <p:ph type="title"/>
          </p:nvPr>
        </p:nvSpPr>
        <p:spPr>
          <a:xfrm>
            <a:off x="186334" y="1872742"/>
            <a:ext cx="8771331" cy="329564"/>
          </a:xfrm>
          <a:prstGeom prst="rect">
            <a:avLst/>
          </a:prstGeom>
        </p:spPr>
        <p:txBody>
          <a:bodyPr wrap="square" lIns="0" tIns="0" rIns="0" bIns="0">
            <a:spAutoFit/>
          </a:bodyPr>
          <a:lstStyle>
            <a:lvl1pPr>
              <a:defRPr sz="2000" b="1" i="0" u="heavy">
                <a:solidFill>
                  <a:schemeClr val="bg1"/>
                </a:solidFill>
                <a:latin typeface="Arial"/>
                <a:cs typeface="Arial"/>
              </a:defRPr>
            </a:lvl1pPr>
          </a:lstStyle>
          <a:p>
            <a:endParaRPr/>
          </a:p>
        </p:txBody>
      </p:sp>
      <p:sp>
        <p:nvSpPr>
          <p:cNvPr id="3" name="Holder 3"/>
          <p:cNvSpPr>
            <a:spLocks noGrp="1"/>
          </p:cNvSpPr>
          <p:nvPr>
            <p:ph type="body" idx="1"/>
          </p:nvPr>
        </p:nvSpPr>
        <p:spPr>
          <a:xfrm>
            <a:off x="311454" y="2911517"/>
            <a:ext cx="8020050" cy="18288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7/15/2024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trinitystpeters.org/serve_file/1999862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rinitystpeters.org/serve_file/8270897" TargetMode="External"/><Relationship Id="rId2" Type="http://schemas.openxmlformats.org/officeDocument/2006/relationships/hyperlink" Target="https://www.trinitystpeters.org/serve_file/24260806"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trinitystpeters.org/page/learning-at-home/48489"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www.trinitystpeters.org/serve_file/24261278"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www.trinitystpeters.org/" TargetMode="External"/><Relationship Id="rId2" Type="http://schemas.openxmlformats.org/officeDocument/2006/relationships/hyperlink" Target="https://www.trinitystpeters.org/page/school-policies/2434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admin@tsp.sefton.school" TargetMode="External"/><Relationship Id="rId2" Type="http://schemas.openxmlformats.org/officeDocument/2006/relationships/hyperlink" Target="mailto:SENDCO@tsp.sefton.schoo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trinitystpeters.org/serve_file/28261766" TargetMode="External"/><Relationship Id="rId2" Type="http://schemas.openxmlformats.org/officeDocument/2006/relationships/hyperlink" Target="https://www.trinitystpeters.org/serve_file/18856821"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www.trinitystpeters.org/page/safeguarding/34657"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Year1TSP" TargetMode="External"/><Relationship Id="rId2" Type="http://schemas.openxmlformats.org/officeDocument/2006/relationships/hyperlink" Target="https://www.trinitystpeters.org/blogs/grade/308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trinitystpeters.org/serve_file/2426080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6"/>
          </a:xfrm>
          <a:prstGeom prst="rect">
            <a:avLst/>
          </a:prstGeom>
        </p:spPr>
      </p:pic>
      <p:sp>
        <p:nvSpPr>
          <p:cNvPr id="3" name="object 3"/>
          <p:cNvSpPr txBox="1"/>
          <p:nvPr/>
        </p:nvSpPr>
        <p:spPr>
          <a:xfrm>
            <a:off x="864819" y="3864173"/>
            <a:ext cx="4545381" cy="690574"/>
          </a:xfrm>
          <a:prstGeom prst="rect">
            <a:avLst/>
          </a:prstGeom>
        </p:spPr>
        <p:txBody>
          <a:bodyPr vert="horz" wrap="square" lIns="0" tIns="36195" rIns="0" bIns="0" rtlCol="0">
            <a:spAutoFit/>
          </a:bodyPr>
          <a:lstStyle/>
          <a:p>
            <a:pPr marL="12700">
              <a:lnSpc>
                <a:spcPct val="100000"/>
              </a:lnSpc>
              <a:spcBef>
                <a:spcPts val="285"/>
              </a:spcBef>
            </a:pPr>
            <a:r>
              <a:rPr lang="en-GB" sz="2400" b="1" dirty="0">
                <a:solidFill>
                  <a:srgbClr val="FFFFFF"/>
                </a:solidFill>
                <a:latin typeface="Arial"/>
                <a:cs typeface="Arial"/>
              </a:rPr>
              <a:t>‘Successful Start’ 2024</a:t>
            </a:r>
          </a:p>
          <a:p>
            <a:pPr marL="12700">
              <a:lnSpc>
                <a:spcPct val="100000"/>
              </a:lnSpc>
              <a:spcBef>
                <a:spcPts val="285"/>
              </a:spcBef>
            </a:pPr>
            <a:r>
              <a:rPr sz="1600" i="1" spc="-15" dirty="0">
                <a:solidFill>
                  <a:srgbClr val="FFFFFF"/>
                </a:solidFill>
                <a:latin typeface="Arial"/>
                <a:cs typeface="Arial"/>
              </a:rPr>
              <a:t>Transition</a:t>
            </a:r>
            <a:r>
              <a:rPr sz="1600" i="1" spc="-70" dirty="0">
                <a:solidFill>
                  <a:srgbClr val="FFFFFF"/>
                </a:solidFill>
                <a:latin typeface="Arial"/>
                <a:cs typeface="Arial"/>
              </a:rPr>
              <a:t> </a:t>
            </a:r>
            <a:r>
              <a:rPr sz="1600" i="1" dirty="0">
                <a:solidFill>
                  <a:srgbClr val="FFFFFF"/>
                </a:solidFill>
                <a:latin typeface="Arial"/>
                <a:cs typeface="Arial"/>
              </a:rPr>
              <a:t>Guide</a:t>
            </a:r>
            <a:endParaRPr sz="16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334" y="1656714"/>
            <a:ext cx="1374775" cy="329565"/>
          </a:xfrm>
          <a:prstGeom prst="rect">
            <a:avLst/>
          </a:prstGeom>
        </p:spPr>
        <p:txBody>
          <a:bodyPr vert="horz" wrap="square" lIns="0" tIns="11430" rIns="0" bIns="0" rtlCol="0">
            <a:spAutoFit/>
          </a:bodyPr>
          <a:lstStyle/>
          <a:p>
            <a:pPr marL="12700">
              <a:lnSpc>
                <a:spcPct val="100000"/>
              </a:lnSpc>
              <a:spcBef>
                <a:spcPts val="90"/>
              </a:spcBef>
            </a:pPr>
            <a:r>
              <a:rPr spc="-10" dirty="0"/>
              <a:t>Curriculum</a:t>
            </a:r>
          </a:p>
        </p:txBody>
      </p:sp>
      <p:sp>
        <p:nvSpPr>
          <p:cNvPr id="3" name="object 3"/>
          <p:cNvSpPr txBox="1"/>
          <p:nvPr/>
        </p:nvSpPr>
        <p:spPr>
          <a:xfrm>
            <a:off x="186334" y="2382392"/>
            <a:ext cx="8485505" cy="574675"/>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Arial MT"/>
                <a:cs typeface="Arial MT"/>
              </a:rPr>
              <a:t>The</a:t>
            </a:r>
            <a:r>
              <a:rPr sz="1800" spc="355" dirty="0">
                <a:solidFill>
                  <a:srgbClr val="FFFFFF"/>
                </a:solidFill>
                <a:latin typeface="Arial MT"/>
                <a:cs typeface="Arial MT"/>
              </a:rPr>
              <a:t> </a:t>
            </a:r>
            <a:r>
              <a:rPr sz="1800" spc="-50" dirty="0">
                <a:solidFill>
                  <a:srgbClr val="FFFFFF"/>
                </a:solidFill>
                <a:latin typeface="Arial MT"/>
                <a:cs typeface="Arial MT"/>
              </a:rPr>
              <a:t>Year</a:t>
            </a:r>
            <a:r>
              <a:rPr sz="1800" spc="345" dirty="0">
                <a:solidFill>
                  <a:srgbClr val="FFFFFF"/>
                </a:solidFill>
                <a:latin typeface="Arial MT"/>
                <a:cs typeface="Arial MT"/>
              </a:rPr>
              <a:t> </a:t>
            </a:r>
            <a:r>
              <a:rPr sz="1800" spc="-5" dirty="0">
                <a:solidFill>
                  <a:srgbClr val="FFFFFF"/>
                </a:solidFill>
                <a:latin typeface="Arial MT"/>
                <a:cs typeface="Arial MT"/>
              </a:rPr>
              <a:t>2</a:t>
            </a:r>
            <a:r>
              <a:rPr sz="1800" spc="355" dirty="0">
                <a:solidFill>
                  <a:srgbClr val="FFFFFF"/>
                </a:solidFill>
                <a:latin typeface="Arial MT"/>
                <a:cs typeface="Arial MT"/>
              </a:rPr>
              <a:t> </a:t>
            </a:r>
            <a:r>
              <a:rPr sz="1800" dirty="0">
                <a:solidFill>
                  <a:srgbClr val="FFFFFF"/>
                </a:solidFill>
                <a:latin typeface="Arial MT"/>
                <a:cs typeface="Arial MT"/>
              </a:rPr>
              <a:t>curriculum</a:t>
            </a:r>
            <a:r>
              <a:rPr sz="1800" spc="355" dirty="0">
                <a:solidFill>
                  <a:srgbClr val="FFFFFF"/>
                </a:solidFill>
                <a:latin typeface="Arial MT"/>
                <a:cs typeface="Arial MT"/>
              </a:rPr>
              <a:t> </a:t>
            </a:r>
            <a:r>
              <a:rPr sz="1800" spc="-5" dirty="0">
                <a:solidFill>
                  <a:srgbClr val="FFFFFF"/>
                </a:solidFill>
                <a:latin typeface="Arial MT"/>
                <a:cs typeface="Arial MT"/>
              </a:rPr>
              <a:t>map,</a:t>
            </a:r>
            <a:r>
              <a:rPr sz="1800" spc="325" dirty="0">
                <a:solidFill>
                  <a:srgbClr val="FFFFFF"/>
                </a:solidFill>
                <a:latin typeface="Arial MT"/>
                <a:cs typeface="Arial MT"/>
              </a:rPr>
              <a:t> </a:t>
            </a:r>
            <a:r>
              <a:rPr sz="1800" spc="-5" dirty="0">
                <a:solidFill>
                  <a:srgbClr val="FFFFFF"/>
                </a:solidFill>
                <a:latin typeface="Arial MT"/>
                <a:cs typeface="Arial MT"/>
              </a:rPr>
              <a:t>which</a:t>
            </a:r>
            <a:r>
              <a:rPr sz="1800" spc="355" dirty="0">
                <a:solidFill>
                  <a:srgbClr val="FFFFFF"/>
                </a:solidFill>
                <a:latin typeface="Arial MT"/>
                <a:cs typeface="Arial MT"/>
              </a:rPr>
              <a:t> </a:t>
            </a:r>
            <a:r>
              <a:rPr sz="1800" spc="-5" dirty="0">
                <a:solidFill>
                  <a:srgbClr val="FFFFFF"/>
                </a:solidFill>
                <a:latin typeface="Arial MT"/>
                <a:cs typeface="Arial MT"/>
              </a:rPr>
              <a:t>outlines</a:t>
            </a:r>
            <a:r>
              <a:rPr sz="1800" spc="365" dirty="0">
                <a:solidFill>
                  <a:srgbClr val="FFFFFF"/>
                </a:solidFill>
                <a:latin typeface="Arial MT"/>
                <a:cs typeface="Arial MT"/>
              </a:rPr>
              <a:t> </a:t>
            </a:r>
            <a:r>
              <a:rPr sz="1800" spc="-10" dirty="0">
                <a:solidFill>
                  <a:srgbClr val="FFFFFF"/>
                </a:solidFill>
                <a:latin typeface="Arial MT"/>
                <a:cs typeface="Arial MT"/>
              </a:rPr>
              <a:t>all</a:t>
            </a:r>
            <a:r>
              <a:rPr sz="1800" spc="360" dirty="0">
                <a:solidFill>
                  <a:srgbClr val="FFFFFF"/>
                </a:solidFill>
                <a:latin typeface="Arial MT"/>
                <a:cs typeface="Arial MT"/>
              </a:rPr>
              <a:t> </a:t>
            </a:r>
            <a:r>
              <a:rPr sz="1800" spc="-10" dirty="0">
                <a:solidFill>
                  <a:srgbClr val="FFFFFF"/>
                </a:solidFill>
                <a:latin typeface="Arial MT"/>
                <a:cs typeface="Arial MT"/>
              </a:rPr>
              <a:t>the</a:t>
            </a:r>
            <a:r>
              <a:rPr sz="1800" spc="350" dirty="0">
                <a:solidFill>
                  <a:srgbClr val="FFFFFF"/>
                </a:solidFill>
                <a:latin typeface="Arial MT"/>
                <a:cs typeface="Arial MT"/>
              </a:rPr>
              <a:t> </a:t>
            </a:r>
            <a:r>
              <a:rPr sz="1800" spc="-5" dirty="0">
                <a:solidFill>
                  <a:srgbClr val="FFFFFF"/>
                </a:solidFill>
                <a:latin typeface="Arial MT"/>
                <a:cs typeface="Arial MT"/>
              </a:rPr>
              <a:t>units</a:t>
            </a:r>
            <a:r>
              <a:rPr sz="1800" spc="365" dirty="0">
                <a:solidFill>
                  <a:srgbClr val="FFFFFF"/>
                </a:solidFill>
                <a:latin typeface="Arial MT"/>
                <a:cs typeface="Arial MT"/>
              </a:rPr>
              <a:t> </a:t>
            </a:r>
            <a:r>
              <a:rPr sz="1800" spc="-5" dirty="0">
                <a:solidFill>
                  <a:srgbClr val="FFFFFF"/>
                </a:solidFill>
                <a:latin typeface="Arial MT"/>
                <a:cs typeface="Arial MT"/>
              </a:rPr>
              <a:t>taught</a:t>
            </a:r>
            <a:r>
              <a:rPr sz="1800" spc="335" dirty="0">
                <a:solidFill>
                  <a:srgbClr val="FFFFFF"/>
                </a:solidFill>
                <a:latin typeface="Arial MT"/>
                <a:cs typeface="Arial MT"/>
              </a:rPr>
              <a:t> </a:t>
            </a:r>
            <a:r>
              <a:rPr sz="1800" spc="-5" dirty="0">
                <a:solidFill>
                  <a:srgbClr val="FFFFFF"/>
                </a:solidFill>
                <a:latin typeface="Arial MT"/>
                <a:cs typeface="Arial MT"/>
              </a:rPr>
              <a:t>across</a:t>
            </a:r>
            <a:r>
              <a:rPr sz="1800" spc="360" dirty="0">
                <a:solidFill>
                  <a:srgbClr val="FFFFFF"/>
                </a:solidFill>
                <a:latin typeface="Arial MT"/>
                <a:cs typeface="Arial MT"/>
              </a:rPr>
              <a:t> </a:t>
            </a:r>
            <a:r>
              <a:rPr sz="1800" dirty="0">
                <a:solidFill>
                  <a:srgbClr val="FFFFFF"/>
                </a:solidFill>
                <a:latin typeface="Arial MT"/>
                <a:cs typeface="Arial MT"/>
              </a:rPr>
              <a:t>the</a:t>
            </a:r>
            <a:r>
              <a:rPr sz="1800" spc="335" dirty="0">
                <a:solidFill>
                  <a:srgbClr val="FFFFFF"/>
                </a:solidFill>
                <a:latin typeface="Arial MT"/>
                <a:cs typeface="Arial MT"/>
              </a:rPr>
              <a:t> </a:t>
            </a:r>
            <a:r>
              <a:rPr sz="1800" spc="-5" dirty="0">
                <a:solidFill>
                  <a:srgbClr val="FFFFFF"/>
                </a:solidFill>
                <a:latin typeface="Arial MT"/>
                <a:cs typeface="Arial MT"/>
              </a:rPr>
              <a:t>each</a:t>
            </a:r>
            <a:endParaRPr sz="1800" dirty="0">
              <a:latin typeface="Arial MT"/>
              <a:cs typeface="Arial MT"/>
            </a:endParaRPr>
          </a:p>
          <a:p>
            <a:pPr marL="12700">
              <a:lnSpc>
                <a:spcPct val="100000"/>
              </a:lnSpc>
            </a:pPr>
            <a:r>
              <a:rPr sz="1800" dirty="0">
                <a:solidFill>
                  <a:srgbClr val="FFFFFF"/>
                </a:solidFill>
                <a:latin typeface="Arial MT"/>
                <a:cs typeface="Arial MT"/>
              </a:rPr>
              <a:t>subject</a:t>
            </a:r>
            <a:r>
              <a:rPr sz="1800" spc="-45" dirty="0">
                <a:solidFill>
                  <a:srgbClr val="FFFFFF"/>
                </a:solidFill>
                <a:latin typeface="Arial MT"/>
                <a:cs typeface="Arial MT"/>
              </a:rPr>
              <a:t> </a:t>
            </a:r>
            <a:r>
              <a:rPr sz="1800" dirty="0">
                <a:solidFill>
                  <a:srgbClr val="FFFFFF"/>
                </a:solidFill>
                <a:latin typeface="Arial MT"/>
                <a:cs typeface="Arial MT"/>
              </a:rPr>
              <a:t>and</a:t>
            </a:r>
            <a:r>
              <a:rPr sz="1800" spc="-10" dirty="0">
                <a:solidFill>
                  <a:srgbClr val="FFFFFF"/>
                </a:solidFill>
                <a:latin typeface="Arial MT"/>
                <a:cs typeface="Arial MT"/>
              </a:rPr>
              <a:t> </a:t>
            </a:r>
            <a:r>
              <a:rPr sz="1800" dirty="0">
                <a:solidFill>
                  <a:srgbClr val="FFFFFF"/>
                </a:solidFill>
                <a:latin typeface="Arial MT"/>
                <a:cs typeface="Arial MT"/>
              </a:rPr>
              <a:t>their</a:t>
            </a:r>
            <a:r>
              <a:rPr sz="1800" spc="-10" dirty="0">
                <a:solidFill>
                  <a:srgbClr val="FFFFFF"/>
                </a:solidFill>
                <a:latin typeface="Arial MT"/>
                <a:cs typeface="Arial MT"/>
              </a:rPr>
              <a:t> </a:t>
            </a:r>
            <a:r>
              <a:rPr sz="1800" dirty="0">
                <a:solidFill>
                  <a:srgbClr val="FFFFFF"/>
                </a:solidFill>
                <a:latin typeface="Arial MT"/>
                <a:cs typeface="Arial MT"/>
              </a:rPr>
              <a:t>main</a:t>
            </a:r>
            <a:r>
              <a:rPr sz="1800" spc="-25" dirty="0">
                <a:solidFill>
                  <a:srgbClr val="FFFFFF"/>
                </a:solidFill>
                <a:latin typeface="Arial MT"/>
                <a:cs typeface="Arial MT"/>
              </a:rPr>
              <a:t> </a:t>
            </a:r>
            <a:r>
              <a:rPr sz="1800" dirty="0">
                <a:solidFill>
                  <a:srgbClr val="FFFFFF"/>
                </a:solidFill>
                <a:latin typeface="Arial MT"/>
                <a:cs typeface="Arial MT"/>
              </a:rPr>
              <a:t>objectives,</a:t>
            </a:r>
            <a:r>
              <a:rPr sz="1800" spc="-45" dirty="0">
                <a:solidFill>
                  <a:srgbClr val="FFFFFF"/>
                </a:solidFill>
                <a:latin typeface="Arial MT"/>
                <a:cs typeface="Arial MT"/>
              </a:rPr>
              <a:t> </a:t>
            </a:r>
            <a:r>
              <a:rPr sz="1800" dirty="0">
                <a:solidFill>
                  <a:srgbClr val="FFFFFF"/>
                </a:solidFill>
                <a:latin typeface="Arial MT"/>
                <a:cs typeface="Arial MT"/>
              </a:rPr>
              <a:t>can</a:t>
            </a:r>
            <a:r>
              <a:rPr sz="1800" spc="-10" dirty="0">
                <a:solidFill>
                  <a:srgbClr val="FFFFFF"/>
                </a:solidFill>
                <a:latin typeface="Arial MT"/>
                <a:cs typeface="Arial MT"/>
              </a:rPr>
              <a:t> </a:t>
            </a:r>
            <a:r>
              <a:rPr sz="1800" dirty="0">
                <a:solidFill>
                  <a:srgbClr val="FFFFFF"/>
                </a:solidFill>
                <a:latin typeface="Arial MT"/>
                <a:cs typeface="Arial MT"/>
              </a:rPr>
              <a:t>be</a:t>
            </a:r>
            <a:r>
              <a:rPr sz="1800" spc="-10" dirty="0">
                <a:solidFill>
                  <a:srgbClr val="FFFFFF"/>
                </a:solidFill>
                <a:latin typeface="Arial MT"/>
                <a:cs typeface="Arial MT"/>
              </a:rPr>
              <a:t> </a:t>
            </a:r>
            <a:r>
              <a:rPr sz="1800" dirty="0">
                <a:solidFill>
                  <a:srgbClr val="FFFFFF"/>
                </a:solidFill>
                <a:latin typeface="Arial MT"/>
                <a:cs typeface="Arial MT"/>
              </a:rPr>
              <a:t>found</a:t>
            </a:r>
            <a:r>
              <a:rPr sz="1800" spc="-25" dirty="0">
                <a:solidFill>
                  <a:srgbClr val="FFFFFF"/>
                </a:solidFill>
                <a:latin typeface="Arial MT"/>
                <a:cs typeface="Arial MT"/>
              </a:rPr>
              <a:t> </a:t>
            </a:r>
            <a:r>
              <a:rPr sz="1800" dirty="0">
                <a:solidFill>
                  <a:srgbClr val="FFFFFF"/>
                </a:solidFill>
                <a:latin typeface="Arial MT"/>
                <a:cs typeface="Arial MT"/>
              </a:rPr>
              <a:t>by</a:t>
            </a:r>
            <a:r>
              <a:rPr sz="1800" spc="-5" dirty="0">
                <a:solidFill>
                  <a:srgbClr val="FFFFFF"/>
                </a:solidFill>
                <a:latin typeface="Arial MT"/>
                <a:cs typeface="Arial MT"/>
              </a:rPr>
              <a:t> </a:t>
            </a:r>
            <a:r>
              <a:rPr sz="1800" dirty="0">
                <a:solidFill>
                  <a:srgbClr val="FFFFFF"/>
                </a:solidFill>
                <a:latin typeface="Arial MT"/>
                <a:cs typeface="Arial MT"/>
              </a:rPr>
              <a:t>clicking</a:t>
            </a:r>
            <a:r>
              <a:rPr sz="1800" spc="-45" dirty="0">
                <a:solidFill>
                  <a:srgbClr val="FFFFFF"/>
                </a:solidFill>
                <a:latin typeface="Arial MT"/>
                <a:cs typeface="Arial MT"/>
              </a:rPr>
              <a:t> </a:t>
            </a:r>
            <a:r>
              <a:rPr lang="en-GB" sz="1800" u="heavy" dirty="0">
                <a:solidFill>
                  <a:srgbClr val="0000FF"/>
                </a:solidFill>
                <a:uFill>
                  <a:solidFill>
                    <a:srgbClr val="0000FF"/>
                  </a:solidFill>
                </a:uFill>
                <a:latin typeface="Arial MT"/>
                <a:cs typeface="Arial MT"/>
                <a:hlinkClick r:id="rId2"/>
              </a:rPr>
              <a:t>here</a:t>
            </a:r>
            <a:r>
              <a:rPr sz="1800" dirty="0">
                <a:solidFill>
                  <a:srgbClr val="FFFFFF"/>
                </a:solidFill>
                <a:latin typeface="Arial MT"/>
                <a:cs typeface="Arial MT"/>
              </a:rPr>
              <a:t>.*</a:t>
            </a:r>
            <a:endParaRPr sz="1800" dirty="0">
              <a:latin typeface="Arial MT"/>
              <a:cs typeface="Arial MT"/>
            </a:endParaRPr>
          </a:p>
        </p:txBody>
      </p:sp>
      <p:sp>
        <p:nvSpPr>
          <p:cNvPr id="4" name="object 4"/>
          <p:cNvSpPr txBox="1"/>
          <p:nvPr/>
        </p:nvSpPr>
        <p:spPr>
          <a:xfrm>
            <a:off x="186334" y="6273495"/>
            <a:ext cx="5970270" cy="270510"/>
          </a:xfrm>
          <a:prstGeom prst="rect">
            <a:avLst/>
          </a:prstGeom>
        </p:spPr>
        <p:txBody>
          <a:bodyPr vert="horz" wrap="square" lIns="0" tIns="13335" rIns="0" bIns="0" rtlCol="0">
            <a:spAutoFit/>
          </a:bodyPr>
          <a:lstStyle/>
          <a:p>
            <a:pPr marL="12700">
              <a:lnSpc>
                <a:spcPct val="100000"/>
              </a:lnSpc>
              <a:spcBef>
                <a:spcPts val="105"/>
              </a:spcBef>
            </a:pPr>
            <a:r>
              <a:rPr sz="1600" i="1" dirty="0">
                <a:solidFill>
                  <a:srgbClr val="FFFFFF"/>
                </a:solidFill>
                <a:latin typeface="Arial"/>
                <a:cs typeface="Arial"/>
              </a:rPr>
              <a:t>*Please</a:t>
            </a:r>
            <a:r>
              <a:rPr sz="1600" i="1" spc="-40" dirty="0">
                <a:solidFill>
                  <a:srgbClr val="FFFFFF"/>
                </a:solidFill>
                <a:latin typeface="Arial"/>
                <a:cs typeface="Arial"/>
              </a:rPr>
              <a:t> </a:t>
            </a:r>
            <a:r>
              <a:rPr sz="1600" i="1" dirty="0">
                <a:solidFill>
                  <a:srgbClr val="FFFFFF"/>
                </a:solidFill>
                <a:latin typeface="Arial"/>
                <a:cs typeface="Arial"/>
              </a:rPr>
              <a:t>note</a:t>
            </a:r>
            <a:r>
              <a:rPr sz="1600" i="1" spc="-20" dirty="0">
                <a:solidFill>
                  <a:srgbClr val="FFFFFF"/>
                </a:solidFill>
                <a:latin typeface="Arial"/>
                <a:cs typeface="Arial"/>
              </a:rPr>
              <a:t> </a:t>
            </a:r>
            <a:r>
              <a:rPr sz="1600" i="1" spc="-5" dirty="0">
                <a:solidFill>
                  <a:srgbClr val="FFFFFF"/>
                </a:solidFill>
                <a:latin typeface="Arial"/>
                <a:cs typeface="Arial"/>
              </a:rPr>
              <a:t>that</a:t>
            </a:r>
            <a:r>
              <a:rPr sz="1600" i="1" spc="20" dirty="0">
                <a:solidFill>
                  <a:srgbClr val="FFFFFF"/>
                </a:solidFill>
                <a:latin typeface="Arial"/>
                <a:cs typeface="Arial"/>
              </a:rPr>
              <a:t> </a:t>
            </a:r>
            <a:r>
              <a:rPr sz="1600" i="1" spc="-5" dirty="0">
                <a:solidFill>
                  <a:srgbClr val="FFFFFF"/>
                </a:solidFill>
                <a:latin typeface="Arial"/>
                <a:cs typeface="Arial"/>
              </a:rPr>
              <a:t>amendments</a:t>
            </a:r>
            <a:r>
              <a:rPr sz="1600" i="1" spc="25" dirty="0">
                <a:solidFill>
                  <a:srgbClr val="FFFFFF"/>
                </a:solidFill>
                <a:latin typeface="Arial"/>
                <a:cs typeface="Arial"/>
              </a:rPr>
              <a:t> </a:t>
            </a:r>
            <a:r>
              <a:rPr sz="1600" i="1" spc="-5" dirty="0">
                <a:solidFill>
                  <a:srgbClr val="FFFFFF"/>
                </a:solidFill>
                <a:latin typeface="Arial"/>
                <a:cs typeface="Arial"/>
              </a:rPr>
              <a:t>may</a:t>
            </a:r>
            <a:r>
              <a:rPr sz="1600" i="1" spc="25" dirty="0">
                <a:solidFill>
                  <a:srgbClr val="FFFFFF"/>
                </a:solidFill>
                <a:latin typeface="Arial"/>
                <a:cs typeface="Arial"/>
              </a:rPr>
              <a:t> </a:t>
            </a:r>
            <a:r>
              <a:rPr sz="1600" i="1" spc="-5" dirty="0">
                <a:solidFill>
                  <a:srgbClr val="FFFFFF"/>
                </a:solidFill>
                <a:latin typeface="Arial"/>
                <a:cs typeface="Arial"/>
              </a:rPr>
              <a:t>be</a:t>
            </a:r>
            <a:r>
              <a:rPr sz="1600" i="1" spc="-20" dirty="0">
                <a:solidFill>
                  <a:srgbClr val="FFFFFF"/>
                </a:solidFill>
                <a:latin typeface="Arial"/>
                <a:cs typeface="Arial"/>
              </a:rPr>
              <a:t> </a:t>
            </a:r>
            <a:r>
              <a:rPr sz="1600" i="1" spc="-10" dirty="0">
                <a:solidFill>
                  <a:srgbClr val="FFFFFF"/>
                </a:solidFill>
                <a:latin typeface="Arial"/>
                <a:cs typeface="Arial"/>
              </a:rPr>
              <a:t>made</a:t>
            </a:r>
            <a:r>
              <a:rPr sz="1600" i="1" spc="30" dirty="0">
                <a:solidFill>
                  <a:srgbClr val="FFFFFF"/>
                </a:solidFill>
                <a:latin typeface="Arial"/>
                <a:cs typeface="Arial"/>
              </a:rPr>
              <a:t> </a:t>
            </a:r>
            <a:r>
              <a:rPr sz="1600" i="1" spc="-5" dirty="0">
                <a:solidFill>
                  <a:srgbClr val="FFFFFF"/>
                </a:solidFill>
                <a:latin typeface="Arial"/>
                <a:cs typeface="Arial"/>
              </a:rPr>
              <a:t>throughout</a:t>
            </a:r>
            <a:r>
              <a:rPr sz="1600" i="1" dirty="0">
                <a:solidFill>
                  <a:srgbClr val="FFFFFF"/>
                </a:solidFill>
                <a:latin typeface="Arial"/>
                <a:cs typeface="Arial"/>
              </a:rPr>
              <a:t> the</a:t>
            </a:r>
            <a:r>
              <a:rPr sz="1600" i="1" spc="10" dirty="0">
                <a:solidFill>
                  <a:srgbClr val="FFFFFF"/>
                </a:solidFill>
                <a:latin typeface="Arial"/>
                <a:cs typeface="Arial"/>
              </a:rPr>
              <a:t> </a:t>
            </a:r>
            <a:r>
              <a:rPr sz="1600" i="1" spc="-15" dirty="0">
                <a:solidFill>
                  <a:srgbClr val="FFFFFF"/>
                </a:solidFill>
                <a:latin typeface="Arial"/>
                <a:cs typeface="Arial"/>
              </a:rPr>
              <a:t>year.</a:t>
            </a:r>
            <a:endParaRPr sz="1600">
              <a:latin typeface="Arial"/>
              <a:cs typeface="Arial"/>
            </a:endParaRPr>
          </a:p>
        </p:txBody>
      </p:sp>
      <p:grpSp>
        <p:nvGrpSpPr>
          <p:cNvPr id="5" name="object 5"/>
          <p:cNvGrpSpPr/>
          <p:nvPr/>
        </p:nvGrpSpPr>
        <p:grpSpPr>
          <a:xfrm>
            <a:off x="2371344" y="3264408"/>
            <a:ext cx="4401820" cy="2490470"/>
            <a:chOff x="2371344" y="3264408"/>
            <a:chExt cx="4401820" cy="2490470"/>
          </a:xfrm>
        </p:grpSpPr>
        <p:pic>
          <p:nvPicPr>
            <p:cNvPr id="6" name="object 6"/>
            <p:cNvPicPr/>
            <p:nvPr/>
          </p:nvPicPr>
          <p:blipFill>
            <a:blip r:embed="rId3" cstate="print"/>
            <a:stretch>
              <a:fillRect/>
            </a:stretch>
          </p:blipFill>
          <p:spPr>
            <a:xfrm>
              <a:off x="2410968" y="3304032"/>
              <a:ext cx="4322063" cy="2410968"/>
            </a:xfrm>
            <a:prstGeom prst="rect">
              <a:avLst/>
            </a:prstGeom>
          </p:spPr>
        </p:pic>
        <p:sp>
          <p:nvSpPr>
            <p:cNvPr id="7" name="object 7"/>
            <p:cNvSpPr/>
            <p:nvPr/>
          </p:nvSpPr>
          <p:spPr>
            <a:xfrm>
              <a:off x="2391156" y="3284220"/>
              <a:ext cx="4361815" cy="2451100"/>
            </a:xfrm>
            <a:custGeom>
              <a:avLst/>
              <a:gdLst/>
              <a:ahLst/>
              <a:cxnLst/>
              <a:rect l="l" t="t" r="r" b="b"/>
              <a:pathLst>
                <a:path w="4361815" h="2451100">
                  <a:moveTo>
                    <a:pt x="0" y="2450591"/>
                  </a:moveTo>
                  <a:lnTo>
                    <a:pt x="4361688" y="2450591"/>
                  </a:lnTo>
                  <a:lnTo>
                    <a:pt x="4361688" y="0"/>
                  </a:lnTo>
                  <a:lnTo>
                    <a:pt x="0" y="0"/>
                  </a:lnTo>
                  <a:lnTo>
                    <a:pt x="0" y="2450591"/>
                  </a:lnTo>
                  <a:close/>
                </a:path>
              </a:pathLst>
            </a:custGeom>
            <a:ln w="39623">
              <a:solidFill>
                <a:srgbClr val="FFFF00"/>
              </a:solidFill>
            </a:ln>
          </p:spPr>
          <p:txBody>
            <a:bodyPr wrap="square" lIns="0" tIns="0" rIns="0" bIns="0" rtlCol="0"/>
            <a:lstStyle/>
            <a:p>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8267" y="1512569"/>
            <a:ext cx="8486140" cy="4573303"/>
          </a:xfrm>
          <a:prstGeom prst="rect">
            <a:avLst/>
          </a:prstGeom>
        </p:spPr>
        <p:txBody>
          <a:bodyPr vert="horz" wrap="square" lIns="0" tIns="11430" rIns="0" bIns="0" rtlCol="0">
            <a:spAutoFit/>
          </a:bodyPr>
          <a:lstStyle/>
          <a:p>
            <a:pPr marL="106045">
              <a:lnSpc>
                <a:spcPct val="100000"/>
              </a:lnSpc>
              <a:spcBef>
                <a:spcPts val="90"/>
              </a:spcBef>
            </a:pPr>
            <a:r>
              <a:rPr sz="2000" b="1" u="heavy" spc="-20" dirty="0">
                <a:solidFill>
                  <a:srgbClr val="FFFFFF"/>
                </a:solidFill>
                <a:uFill>
                  <a:solidFill>
                    <a:srgbClr val="FFFFFF"/>
                  </a:solidFill>
                </a:uFill>
                <a:latin typeface="Arial"/>
                <a:cs typeface="Arial"/>
              </a:rPr>
              <a:t>PE</a:t>
            </a:r>
            <a:endParaRPr sz="2000" dirty="0">
              <a:latin typeface="Arial"/>
              <a:cs typeface="Arial"/>
            </a:endParaRPr>
          </a:p>
          <a:p>
            <a:pPr>
              <a:lnSpc>
                <a:spcPct val="100000"/>
              </a:lnSpc>
            </a:pPr>
            <a:endParaRPr sz="2200" dirty="0">
              <a:latin typeface="Arial"/>
              <a:cs typeface="Arial"/>
            </a:endParaRPr>
          </a:p>
          <a:p>
            <a:pPr marL="12700">
              <a:lnSpc>
                <a:spcPct val="100000"/>
              </a:lnSpc>
              <a:spcBef>
                <a:spcPts val="1320"/>
              </a:spcBef>
            </a:pPr>
            <a:r>
              <a:rPr sz="1800" dirty="0">
                <a:solidFill>
                  <a:srgbClr val="FFFFFF"/>
                </a:solidFill>
                <a:latin typeface="Arial MT"/>
                <a:cs typeface="Arial MT"/>
              </a:rPr>
              <a:t>All</a:t>
            </a:r>
            <a:r>
              <a:rPr sz="1800" spc="-5" dirty="0">
                <a:solidFill>
                  <a:srgbClr val="FFFFFF"/>
                </a:solidFill>
                <a:latin typeface="Arial MT"/>
                <a:cs typeface="Arial MT"/>
              </a:rPr>
              <a:t> </a:t>
            </a:r>
            <a:r>
              <a:rPr sz="1800" dirty="0">
                <a:solidFill>
                  <a:srgbClr val="FFFFFF"/>
                </a:solidFill>
                <a:latin typeface="Arial MT"/>
                <a:cs typeface="Arial MT"/>
              </a:rPr>
              <a:t>children</a:t>
            </a:r>
            <a:r>
              <a:rPr sz="1800" spc="-25" dirty="0">
                <a:solidFill>
                  <a:srgbClr val="FFFFFF"/>
                </a:solidFill>
                <a:latin typeface="Arial MT"/>
                <a:cs typeface="Arial MT"/>
              </a:rPr>
              <a:t> </a:t>
            </a:r>
            <a:r>
              <a:rPr sz="1800" spc="-10" dirty="0">
                <a:solidFill>
                  <a:srgbClr val="FFFFFF"/>
                </a:solidFill>
                <a:latin typeface="Arial MT"/>
                <a:cs typeface="Arial MT"/>
              </a:rPr>
              <a:t>will</a:t>
            </a:r>
            <a:r>
              <a:rPr sz="1800" spc="20" dirty="0">
                <a:solidFill>
                  <a:srgbClr val="FFFFFF"/>
                </a:solidFill>
                <a:latin typeface="Arial MT"/>
                <a:cs typeface="Arial MT"/>
              </a:rPr>
              <a:t> </a:t>
            </a:r>
            <a:r>
              <a:rPr sz="1800" spc="5" dirty="0">
                <a:solidFill>
                  <a:srgbClr val="FFFFFF"/>
                </a:solidFill>
                <a:latin typeface="Arial MT"/>
                <a:cs typeface="Arial MT"/>
              </a:rPr>
              <a:t>access</a:t>
            </a:r>
            <a:r>
              <a:rPr sz="1800" spc="-45" dirty="0">
                <a:solidFill>
                  <a:srgbClr val="FFFFFF"/>
                </a:solidFill>
                <a:latin typeface="Arial MT"/>
                <a:cs typeface="Arial MT"/>
              </a:rPr>
              <a:t> </a:t>
            </a:r>
            <a:r>
              <a:rPr sz="1800" spc="-10" dirty="0">
                <a:solidFill>
                  <a:srgbClr val="FFFFFF"/>
                </a:solidFill>
                <a:latin typeface="Arial MT"/>
                <a:cs typeface="Arial MT"/>
              </a:rPr>
              <a:t>two</a:t>
            </a:r>
            <a:r>
              <a:rPr sz="1800" spc="20" dirty="0">
                <a:solidFill>
                  <a:srgbClr val="FFFFFF"/>
                </a:solidFill>
                <a:latin typeface="Arial MT"/>
                <a:cs typeface="Arial MT"/>
              </a:rPr>
              <a:t> </a:t>
            </a:r>
            <a:r>
              <a:rPr sz="1800" dirty="0">
                <a:solidFill>
                  <a:srgbClr val="FFFFFF"/>
                </a:solidFill>
                <a:latin typeface="Arial MT"/>
                <a:cs typeface="Arial MT"/>
              </a:rPr>
              <a:t>hours</a:t>
            </a:r>
            <a:r>
              <a:rPr sz="1800" spc="-5" dirty="0">
                <a:solidFill>
                  <a:srgbClr val="FFFFFF"/>
                </a:solidFill>
                <a:latin typeface="Arial MT"/>
                <a:cs typeface="Arial MT"/>
              </a:rPr>
              <a:t> </a:t>
            </a:r>
            <a:r>
              <a:rPr sz="1800" dirty="0">
                <a:solidFill>
                  <a:srgbClr val="FFFFFF"/>
                </a:solidFill>
                <a:latin typeface="Arial MT"/>
                <a:cs typeface="Arial MT"/>
              </a:rPr>
              <a:t>of</a:t>
            </a:r>
            <a:r>
              <a:rPr sz="1800" spc="-10" dirty="0">
                <a:solidFill>
                  <a:srgbClr val="FFFFFF"/>
                </a:solidFill>
                <a:latin typeface="Arial MT"/>
                <a:cs typeface="Arial MT"/>
              </a:rPr>
              <a:t> </a:t>
            </a:r>
            <a:r>
              <a:rPr sz="1800" dirty="0">
                <a:solidFill>
                  <a:srgbClr val="FFFFFF"/>
                </a:solidFill>
                <a:latin typeface="Arial MT"/>
                <a:cs typeface="Arial MT"/>
              </a:rPr>
              <a:t>allocated</a:t>
            </a:r>
            <a:r>
              <a:rPr sz="1800" spc="-50" dirty="0">
                <a:solidFill>
                  <a:srgbClr val="FFFFFF"/>
                </a:solidFill>
                <a:latin typeface="Arial MT"/>
                <a:cs typeface="Arial MT"/>
              </a:rPr>
              <a:t> </a:t>
            </a:r>
            <a:r>
              <a:rPr sz="1800" spc="-5" dirty="0">
                <a:solidFill>
                  <a:srgbClr val="FFFFFF"/>
                </a:solidFill>
                <a:latin typeface="Arial MT"/>
                <a:cs typeface="Arial MT"/>
              </a:rPr>
              <a:t>PE</a:t>
            </a:r>
            <a:r>
              <a:rPr sz="1800" spc="5" dirty="0">
                <a:solidFill>
                  <a:srgbClr val="FFFFFF"/>
                </a:solidFill>
                <a:latin typeface="Arial MT"/>
                <a:cs typeface="Arial MT"/>
              </a:rPr>
              <a:t> </a:t>
            </a:r>
            <a:r>
              <a:rPr sz="1800" dirty="0">
                <a:solidFill>
                  <a:srgbClr val="FFFFFF"/>
                </a:solidFill>
                <a:latin typeface="Arial MT"/>
                <a:cs typeface="Arial MT"/>
              </a:rPr>
              <a:t>time</a:t>
            </a:r>
            <a:r>
              <a:rPr sz="1800" spc="-25" dirty="0">
                <a:solidFill>
                  <a:srgbClr val="FFFFFF"/>
                </a:solidFill>
                <a:latin typeface="Arial MT"/>
                <a:cs typeface="Arial MT"/>
              </a:rPr>
              <a:t> </a:t>
            </a:r>
            <a:r>
              <a:rPr sz="1800" dirty="0">
                <a:solidFill>
                  <a:srgbClr val="FFFFFF"/>
                </a:solidFill>
                <a:latin typeface="Arial MT"/>
                <a:cs typeface="Arial MT"/>
              </a:rPr>
              <a:t>per</a:t>
            </a:r>
            <a:r>
              <a:rPr sz="1800" spc="-15" dirty="0">
                <a:solidFill>
                  <a:srgbClr val="FFFFFF"/>
                </a:solidFill>
                <a:latin typeface="Arial MT"/>
                <a:cs typeface="Arial MT"/>
              </a:rPr>
              <a:t> </a:t>
            </a:r>
            <a:r>
              <a:rPr sz="1800" spc="-5" dirty="0">
                <a:solidFill>
                  <a:srgbClr val="FFFFFF"/>
                </a:solidFill>
                <a:latin typeface="Arial MT"/>
                <a:cs typeface="Arial MT"/>
              </a:rPr>
              <a:t>week.</a:t>
            </a:r>
            <a:endParaRPr sz="1800" dirty="0">
              <a:latin typeface="Arial MT"/>
              <a:cs typeface="Arial MT"/>
            </a:endParaRPr>
          </a:p>
          <a:p>
            <a:pPr>
              <a:lnSpc>
                <a:spcPct val="100000"/>
              </a:lnSpc>
              <a:spcBef>
                <a:spcPts val="35"/>
              </a:spcBef>
            </a:pPr>
            <a:endParaRPr sz="2600" dirty="0">
              <a:latin typeface="Arial MT"/>
              <a:cs typeface="Arial MT"/>
            </a:endParaRPr>
          </a:p>
          <a:p>
            <a:pPr marL="12700">
              <a:lnSpc>
                <a:spcPct val="100000"/>
              </a:lnSpc>
            </a:pPr>
            <a:r>
              <a:rPr sz="1800" b="1" i="1" spc="-5" dirty="0">
                <a:solidFill>
                  <a:srgbClr val="FFFFFF"/>
                </a:solidFill>
                <a:latin typeface="Arial"/>
                <a:cs typeface="Arial"/>
              </a:rPr>
              <a:t>On</a:t>
            </a:r>
            <a:r>
              <a:rPr sz="1800" b="1" i="1" spc="130" dirty="0">
                <a:solidFill>
                  <a:srgbClr val="FFFFFF"/>
                </a:solidFill>
                <a:latin typeface="Arial"/>
                <a:cs typeface="Arial"/>
              </a:rPr>
              <a:t> </a:t>
            </a:r>
            <a:r>
              <a:rPr sz="1800" b="1" i="1" spc="-5" dirty="0">
                <a:solidFill>
                  <a:srgbClr val="FFFFFF"/>
                </a:solidFill>
                <a:latin typeface="Arial"/>
                <a:cs typeface="Arial"/>
              </a:rPr>
              <a:t>the</a:t>
            </a:r>
            <a:r>
              <a:rPr sz="1800" b="1" i="1" spc="135" dirty="0">
                <a:solidFill>
                  <a:srgbClr val="FFFFFF"/>
                </a:solidFill>
                <a:latin typeface="Arial"/>
                <a:cs typeface="Arial"/>
              </a:rPr>
              <a:t> </a:t>
            </a:r>
            <a:r>
              <a:rPr sz="1800" b="1" i="1" spc="-5" dirty="0">
                <a:solidFill>
                  <a:srgbClr val="FFFFFF"/>
                </a:solidFill>
                <a:latin typeface="Arial"/>
                <a:cs typeface="Arial"/>
              </a:rPr>
              <a:t>two</a:t>
            </a:r>
            <a:r>
              <a:rPr sz="1800" b="1" i="1" spc="135" dirty="0">
                <a:solidFill>
                  <a:srgbClr val="FFFFFF"/>
                </a:solidFill>
                <a:latin typeface="Arial"/>
                <a:cs typeface="Arial"/>
              </a:rPr>
              <a:t> </a:t>
            </a:r>
            <a:r>
              <a:rPr sz="1800" b="1" i="1" dirty="0">
                <a:solidFill>
                  <a:srgbClr val="FFFFFF"/>
                </a:solidFill>
                <a:latin typeface="Arial"/>
                <a:cs typeface="Arial"/>
              </a:rPr>
              <a:t>days</a:t>
            </a:r>
            <a:r>
              <a:rPr sz="1800" b="1" i="1" spc="135" dirty="0">
                <a:solidFill>
                  <a:srgbClr val="FFFFFF"/>
                </a:solidFill>
                <a:latin typeface="Arial"/>
                <a:cs typeface="Arial"/>
              </a:rPr>
              <a:t> </a:t>
            </a:r>
            <a:r>
              <a:rPr sz="1800" b="1" i="1" dirty="0">
                <a:solidFill>
                  <a:srgbClr val="FFFFFF"/>
                </a:solidFill>
                <a:latin typeface="Arial"/>
                <a:cs typeface="Arial"/>
              </a:rPr>
              <a:t>allocated</a:t>
            </a:r>
            <a:r>
              <a:rPr sz="1800" b="1" i="1" spc="135" dirty="0">
                <a:solidFill>
                  <a:srgbClr val="FFFFFF"/>
                </a:solidFill>
                <a:latin typeface="Arial"/>
                <a:cs typeface="Arial"/>
              </a:rPr>
              <a:t> </a:t>
            </a:r>
            <a:r>
              <a:rPr sz="1800" b="1" i="1" spc="-10" dirty="0">
                <a:solidFill>
                  <a:srgbClr val="FFFFFF"/>
                </a:solidFill>
                <a:latin typeface="Arial"/>
                <a:cs typeface="Arial"/>
              </a:rPr>
              <a:t>for</a:t>
            </a:r>
            <a:r>
              <a:rPr sz="1800" b="1" i="1" spc="120" dirty="0">
                <a:solidFill>
                  <a:srgbClr val="FFFFFF"/>
                </a:solidFill>
                <a:latin typeface="Arial"/>
                <a:cs typeface="Arial"/>
              </a:rPr>
              <a:t> </a:t>
            </a:r>
            <a:r>
              <a:rPr sz="1800" b="1" i="1" dirty="0">
                <a:solidFill>
                  <a:srgbClr val="FFFFFF"/>
                </a:solidFill>
                <a:latin typeface="Arial"/>
                <a:cs typeface="Arial"/>
              </a:rPr>
              <a:t>your</a:t>
            </a:r>
            <a:r>
              <a:rPr sz="1800" b="1" i="1" spc="130" dirty="0">
                <a:solidFill>
                  <a:srgbClr val="FFFFFF"/>
                </a:solidFill>
                <a:latin typeface="Arial"/>
                <a:cs typeface="Arial"/>
              </a:rPr>
              <a:t> </a:t>
            </a:r>
            <a:r>
              <a:rPr sz="1800" b="1" i="1" spc="-5" dirty="0">
                <a:solidFill>
                  <a:srgbClr val="FFFFFF"/>
                </a:solidFill>
                <a:latin typeface="Arial"/>
                <a:cs typeface="Arial"/>
              </a:rPr>
              <a:t>child’s</a:t>
            </a:r>
            <a:r>
              <a:rPr sz="1800" b="1" i="1" spc="135" dirty="0">
                <a:solidFill>
                  <a:srgbClr val="FFFFFF"/>
                </a:solidFill>
                <a:latin typeface="Arial"/>
                <a:cs typeface="Arial"/>
              </a:rPr>
              <a:t> </a:t>
            </a:r>
            <a:r>
              <a:rPr sz="1800" b="1" i="1" spc="-5" dirty="0">
                <a:solidFill>
                  <a:srgbClr val="FFFFFF"/>
                </a:solidFill>
                <a:latin typeface="Arial"/>
                <a:cs typeface="Arial"/>
              </a:rPr>
              <a:t>PE</a:t>
            </a:r>
            <a:r>
              <a:rPr sz="1800" b="1" i="1" spc="125" dirty="0">
                <a:solidFill>
                  <a:srgbClr val="FFFFFF"/>
                </a:solidFill>
                <a:latin typeface="Arial"/>
                <a:cs typeface="Arial"/>
              </a:rPr>
              <a:t> </a:t>
            </a:r>
            <a:r>
              <a:rPr sz="1800" b="1" i="1" spc="-5" dirty="0">
                <a:solidFill>
                  <a:srgbClr val="FFFFFF"/>
                </a:solidFill>
                <a:latin typeface="Arial"/>
                <a:cs typeface="Arial"/>
              </a:rPr>
              <a:t>lessons,</a:t>
            </a:r>
            <a:r>
              <a:rPr sz="1800" b="1" i="1" spc="110" dirty="0">
                <a:solidFill>
                  <a:srgbClr val="FFFFFF"/>
                </a:solidFill>
                <a:latin typeface="Arial"/>
                <a:cs typeface="Arial"/>
              </a:rPr>
              <a:t> </a:t>
            </a:r>
            <a:r>
              <a:rPr sz="1800" b="1" i="1" dirty="0">
                <a:solidFill>
                  <a:srgbClr val="FFFFFF"/>
                </a:solidFill>
                <a:latin typeface="Arial"/>
                <a:cs typeface="Arial"/>
              </a:rPr>
              <a:t>your</a:t>
            </a:r>
            <a:r>
              <a:rPr sz="1800" b="1" i="1" spc="130" dirty="0">
                <a:solidFill>
                  <a:srgbClr val="FFFFFF"/>
                </a:solidFill>
                <a:latin typeface="Arial"/>
                <a:cs typeface="Arial"/>
              </a:rPr>
              <a:t> </a:t>
            </a:r>
            <a:r>
              <a:rPr sz="1800" b="1" i="1" dirty="0">
                <a:solidFill>
                  <a:srgbClr val="FFFFFF"/>
                </a:solidFill>
                <a:latin typeface="Arial"/>
                <a:cs typeface="Arial"/>
              </a:rPr>
              <a:t>child</a:t>
            </a:r>
            <a:r>
              <a:rPr sz="1800" b="1" i="1" spc="135" dirty="0">
                <a:solidFill>
                  <a:srgbClr val="FFFFFF"/>
                </a:solidFill>
                <a:latin typeface="Arial"/>
                <a:cs typeface="Arial"/>
              </a:rPr>
              <a:t> </a:t>
            </a:r>
            <a:r>
              <a:rPr sz="1800" b="1" i="1" spc="-5" dirty="0">
                <a:solidFill>
                  <a:srgbClr val="FFFFFF"/>
                </a:solidFill>
                <a:latin typeface="Arial"/>
                <a:cs typeface="Arial"/>
              </a:rPr>
              <a:t>is</a:t>
            </a:r>
            <a:r>
              <a:rPr sz="1800" b="1" i="1" spc="135" dirty="0">
                <a:solidFill>
                  <a:srgbClr val="FFFFFF"/>
                </a:solidFill>
                <a:latin typeface="Arial"/>
                <a:cs typeface="Arial"/>
              </a:rPr>
              <a:t> </a:t>
            </a:r>
            <a:r>
              <a:rPr sz="1800" b="1" i="1" dirty="0">
                <a:solidFill>
                  <a:srgbClr val="FFFFFF"/>
                </a:solidFill>
                <a:latin typeface="Arial"/>
                <a:cs typeface="Arial"/>
              </a:rPr>
              <a:t>to</a:t>
            </a:r>
            <a:r>
              <a:rPr sz="1800" b="1" i="1" spc="125" dirty="0">
                <a:solidFill>
                  <a:srgbClr val="FFFFFF"/>
                </a:solidFill>
                <a:latin typeface="Arial"/>
                <a:cs typeface="Arial"/>
              </a:rPr>
              <a:t> </a:t>
            </a:r>
            <a:r>
              <a:rPr sz="1800" b="1" i="1" spc="-10" dirty="0">
                <a:solidFill>
                  <a:srgbClr val="FFFFFF"/>
                </a:solidFill>
                <a:latin typeface="Arial"/>
                <a:cs typeface="Arial"/>
              </a:rPr>
              <a:t>come</a:t>
            </a:r>
            <a:endParaRPr sz="1800" dirty="0">
              <a:latin typeface="Arial"/>
              <a:cs typeface="Arial"/>
            </a:endParaRPr>
          </a:p>
          <a:p>
            <a:pPr marL="12700">
              <a:lnSpc>
                <a:spcPct val="100000"/>
              </a:lnSpc>
            </a:pPr>
            <a:r>
              <a:rPr sz="1800" b="1" i="1" spc="-5" dirty="0">
                <a:solidFill>
                  <a:srgbClr val="FFFFFF"/>
                </a:solidFill>
                <a:latin typeface="Arial"/>
                <a:cs typeface="Arial"/>
              </a:rPr>
              <a:t>to</a:t>
            </a:r>
            <a:r>
              <a:rPr sz="1800" b="1" i="1" dirty="0">
                <a:solidFill>
                  <a:srgbClr val="FFFFFF"/>
                </a:solidFill>
                <a:latin typeface="Arial"/>
                <a:cs typeface="Arial"/>
              </a:rPr>
              <a:t> school</a:t>
            </a:r>
            <a:r>
              <a:rPr sz="1800" b="1" i="1" spc="-30" dirty="0">
                <a:solidFill>
                  <a:srgbClr val="FFFFFF"/>
                </a:solidFill>
                <a:latin typeface="Arial"/>
                <a:cs typeface="Arial"/>
              </a:rPr>
              <a:t> </a:t>
            </a:r>
            <a:r>
              <a:rPr sz="1800" b="1" i="1" spc="-5" dirty="0">
                <a:solidFill>
                  <a:srgbClr val="FFFFFF"/>
                </a:solidFill>
                <a:latin typeface="Arial"/>
                <a:cs typeface="Arial"/>
              </a:rPr>
              <a:t>wearing</a:t>
            </a:r>
            <a:r>
              <a:rPr sz="1800" b="1" i="1" spc="-15" dirty="0">
                <a:solidFill>
                  <a:srgbClr val="FFFFFF"/>
                </a:solidFill>
                <a:latin typeface="Arial"/>
                <a:cs typeface="Arial"/>
              </a:rPr>
              <a:t> </a:t>
            </a:r>
            <a:r>
              <a:rPr sz="1800" b="1" i="1" dirty="0">
                <a:solidFill>
                  <a:srgbClr val="FFFFFF"/>
                </a:solidFill>
                <a:latin typeface="Arial"/>
                <a:cs typeface="Arial"/>
              </a:rPr>
              <a:t>their outdoor</a:t>
            </a:r>
            <a:r>
              <a:rPr sz="1800" b="1" i="1" spc="-25" dirty="0">
                <a:solidFill>
                  <a:srgbClr val="FFFFFF"/>
                </a:solidFill>
                <a:latin typeface="Arial"/>
                <a:cs typeface="Arial"/>
              </a:rPr>
              <a:t> </a:t>
            </a:r>
            <a:r>
              <a:rPr sz="1800" b="1" i="1" spc="-5" dirty="0">
                <a:solidFill>
                  <a:srgbClr val="FFFFFF"/>
                </a:solidFill>
                <a:latin typeface="Arial"/>
                <a:cs typeface="Arial"/>
              </a:rPr>
              <a:t>PE</a:t>
            </a:r>
            <a:r>
              <a:rPr sz="1800" b="1" i="1" dirty="0">
                <a:solidFill>
                  <a:srgbClr val="FFFFFF"/>
                </a:solidFill>
                <a:latin typeface="Arial"/>
                <a:cs typeface="Arial"/>
              </a:rPr>
              <a:t> kit.</a:t>
            </a:r>
            <a:endParaRPr sz="1800" dirty="0">
              <a:latin typeface="Arial"/>
              <a:cs typeface="Arial"/>
            </a:endParaRPr>
          </a:p>
          <a:p>
            <a:pPr>
              <a:lnSpc>
                <a:spcPct val="100000"/>
              </a:lnSpc>
              <a:spcBef>
                <a:spcPts val="35"/>
              </a:spcBef>
            </a:pPr>
            <a:endParaRPr sz="2600" dirty="0">
              <a:latin typeface="Arial"/>
              <a:cs typeface="Arial"/>
            </a:endParaRPr>
          </a:p>
          <a:p>
            <a:pPr marL="12700">
              <a:lnSpc>
                <a:spcPct val="100000"/>
              </a:lnSpc>
            </a:pPr>
            <a:r>
              <a:rPr sz="1800" dirty="0">
                <a:solidFill>
                  <a:srgbClr val="FFFFFF"/>
                </a:solidFill>
                <a:latin typeface="Arial MT"/>
                <a:cs typeface="Arial MT"/>
              </a:rPr>
              <a:t>If</a:t>
            </a:r>
            <a:r>
              <a:rPr sz="1800" spc="200" dirty="0">
                <a:solidFill>
                  <a:srgbClr val="FFFFFF"/>
                </a:solidFill>
                <a:latin typeface="Arial MT"/>
                <a:cs typeface="Arial MT"/>
              </a:rPr>
              <a:t> </a:t>
            </a:r>
            <a:r>
              <a:rPr sz="1800" dirty="0">
                <a:solidFill>
                  <a:srgbClr val="FFFFFF"/>
                </a:solidFill>
                <a:latin typeface="Arial MT"/>
                <a:cs typeface="Arial MT"/>
              </a:rPr>
              <a:t>a</a:t>
            </a:r>
            <a:r>
              <a:rPr sz="1800" spc="204" dirty="0">
                <a:solidFill>
                  <a:srgbClr val="FFFFFF"/>
                </a:solidFill>
                <a:latin typeface="Arial MT"/>
                <a:cs typeface="Arial MT"/>
              </a:rPr>
              <a:t> </a:t>
            </a:r>
            <a:r>
              <a:rPr sz="1800" spc="-5" dirty="0">
                <a:solidFill>
                  <a:srgbClr val="FFFFFF"/>
                </a:solidFill>
                <a:latin typeface="Arial MT"/>
                <a:cs typeface="Arial MT"/>
              </a:rPr>
              <a:t>child</a:t>
            </a:r>
            <a:r>
              <a:rPr sz="1800" spc="210" dirty="0">
                <a:solidFill>
                  <a:srgbClr val="FFFFFF"/>
                </a:solidFill>
                <a:latin typeface="Arial MT"/>
                <a:cs typeface="Arial MT"/>
              </a:rPr>
              <a:t> </a:t>
            </a:r>
            <a:r>
              <a:rPr sz="1800" spc="-10" dirty="0">
                <a:solidFill>
                  <a:srgbClr val="FFFFFF"/>
                </a:solidFill>
                <a:latin typeface="Arial MT"/>
                <a:cs typeface="Arial MT"/>
              </a:rPr>
              <a:t>is</a:t>
            </a:r>
            <a:r>
              <a:rPr sz="1800" spc="204" dirty="0">
                <a:solidFill>
                  <a:srgbClr val="FFFFFF"/>
                </a:solidFill>
                <a:latin typeface="Arial MT"/>
                <a:cs typeface="Arial MT"/>
              </a:rPr>
              <a:t> </a:t>
            </a:r>
            <a:r>
              <a:rPr sz="1800" spc="-10" dirty="0">
                <a:solidFill>
                  <a:srgbClr val="FFFFFF"/>
                </a:solidFill>
                <a:latin typeface="Arial MT"/>
                <a:cs typeface="Arial MT"/>
              </a:rPr>
              <a:t>unable</a:t>
            </a:r>
            <a:r>
              <a:rPr sz="1800" spc="215" dirty="0">
                <a:solidFill>
                  <a:srgbClr val="FFFFFF"/>
                </a:solidFill>
                <a:latin typeface="Arial MT"/>
                <a:cs typeface="Arial MT"/>
              </a:rPr>
              <a:t> </a:t>
            </a:r>
            <a:r>
              <a:rPr sz="1800" dirty="0">
                <a:solidFill>
                  <a:srgbClr val="FFFFFF"/>
                </a:solidFill>
                <a:latin typeface="Arial MT"/>
                <a:cs typeface="Arial MT"/>
              </a:rPr>
              <a:t>to</a:t>
            </a:r>
            <a:r>
              <a:rPr sz="1800" spc="204" dirty="0">
                <a:solidFill>
                  <a:srgbClr val="FFFFFF"/>
                </a:solidFill>
                <a:latin typeface="Arial MT"/>
                <a:cs typeface="Arial MT"/>
              </a:rPr>
              <a:t> </a:t>
            </a:r>
            <a:r>
              <a:rPr sz="1800" spc="-5" dirty="0">
                <a:solidFill>
                  <a:srgbClr val="FFFFFF"/>
                </a:solidFill>
                <a:latin typeface="Arial MT"/>
                <a:cs typeface="Arial MT"/>
              </a:rPr>
              <a:t>take</a:t>
            </a:r>
            <a:r>
              <a:rPr sz="1800" spc="185" dirty="0">
                <a:solidFill>
                  <a:srgbClr val="FFFFFF"/>
                </a:solidFill>
                <a:latin typeface="Arial MT"/>
                <a:cs typeface="Arial MT"/>
              </a:rPr>
              <a:t> </a:t>
            </a:r>
            <a:r>
              <a:rPr sz="1800" spc="-5" dirty="0">
                <a:solidFill>
                  <a:srgbClr val="FFFFFF"/>
                </a:solidFill>
                <a:latin typeface="Arial MT"/>
                <a:cs typeface="Arial MT"/>
              </a:rPr>
              <a:t>part</a:t>
            </a:r>
            <a:r>
              <a:rPr sz="1800" spc="195" dirty="0">
                <a:solidFill>
                  <a:srgbClr val="FFFFFF"/>
                </a:solidFill>
                <a:latin typeface="Arial MT"/>
                <a:cs typeface="Arial MT"/>
              </a:rPr>
              <a:t> </a:t>
            </a:r>
            <a:r>
              <a:rPr sz="1800" dirty="0">
                <a:solidFill>
                  <a:srgbClr val="FFFFFF"/>
                </a:solidFill>
                <a:latin typeface="Arial MT"/>
                <a:cs typeface="Arial MT"/>
              </a:rPr>
              <a:t>in</a:t>
            </a:r>
            <a:r>
              <a:rPr sz="1800" spc="204" dirty="0">
                <a:solidFill>
                  <a:srgbClr val="FFFFFF"/>
                </a:solidFill>
                <a:latin typeface="Arial MT"/>
                <a:cs typeface="Arial MT"/>
              </a:rPr>
              <a:t> </a:t>
            </a:r>
            <a:r>
              <a:rPr sz="1800" dirty="0">
                <a:solidFill>
                  <a:srgbClr val="FFFFFF"/>
                </a:solidFill>
                <a:latin typeface="Arial MT"/>
                <a:cs typeface="Arial MT"/>
              </a:rPr>
              <a:t>a</a:t>
            </a:r>
            <a:r>
              <a:rPr sz="1800" spc="204" dirty="0">
                <a:solidFill>
                  <a:srgbClr val="FFFFFF"/>
                </a:solidFill>
                <a:latin typeface="Arial MT"/>
                <a:cs typeface="Arial MT"/>
              </a:rPr>
              <a:t> </a:t>
            </a:r>
            <a:r>
              <a:rPr sz="1800" spc="-5" dirty="0">
                <a:solidFill>
                  <a:srgbClr val="FFFFFF"/>
                </a:solidFill>
                <a:latin typeface="Arial MT"/>
                <a:cs typeface="Arial MT"/>
              </a:rPr>
              <a:t>PE</a:t>
            </a:r>
            <a:r>
              <a:rPr sz="1800" spc="195" dirty="0">
                <a:solidFill>
                  <a:srgbClr val="FFFFFF"/>
                </a:solidFill>
                <a:latin typeface="Arial MT"/>
                <a:cs typeface="Arial MT"/>
              </a:rPr>
              <a:t> </a:t>
            </a:r>
            <a:r>
              <a:rPr sz="1800" spc="-5" dirty="0">
                <a:solidFill>
                  <a:srgbClr val="FFFFFF"/>
                </a:solidFill>
                <a:latin typeface="Arial MT"/>
                <a:cs typeface="Arial MT"/>
              </a:rPr>
              <a:t>lesson,</a:t>
            </a:r>
            <a:r>
              <a:rPr sz="1800" spc="204" dirty="0">
                <a:solidFill>
                  <a:srgbClr val="FFFFFF"/>
                </a:solidFill>
                <a:latin typeface="Arial MT"/>
                <a:cs typeface="Arial MT"/>
              </a:rPr>
              <a:t> </a:t>
            </a:r>
            <a:r>
              <a:rPr sz="1800" spc="-10" dirty="0">
                <a:solidFill>
                  <a:srgbClr val="FFFFFF"/>
                </a:solidFill>
                <a:latin typeface="Arial MT"/>
                <a:cs typeface="Arial MT"/>
              </a:rPr>
              <a:t>an</a:t>
            </a:r>
            <a:r>
              <a:rPr sz="1800" spc="204" dirty="0">
                <a:solidFill>
                  <a:srgbClr val="FFFFFF"/>
                </a:solidFill>
                <a:latin typeface="Arial MT"/>
                <a:cs typeface="Arial MT"/>
              </a:rPr>
              <a:t> </a:t>
            </a:r>
            <a:r>
              <a:rPr sz="1800" spc="-5" dirty="0">
                <a:solidFill>
                  <a:srgbClr val="FFFFFF"/>
                </a:solidFill>
                <a:latin typeface="Arial MT"/>
                <a:cs typeface="Arial MT"/>
              </a:rPr>
              <a:t>email</a:t>
            </a:r>
            <a:r>
              <a:rPr sz="1800" spc="190" dirty="0">
                <a:solidFill>
                  <a:srgbClr val="FFFFFF"/>
                </a:solidFill>
                <a:latin typeface="Arial MT"/>
                <a:cs typeface="Arial MT"/>
              </a:rPr>
              <a:t> </a:t>
            </a:r>
            <a:r>
              <a:rPr sz="1800" spc="-5" dirty="0">
                <a:solidFill>
                  <a:srgbClr val="FFFFFF"/>
                </a:solidFill>
                <a:latin typeface="Arial MT"/>
                <a:cs typeface="Arial MT"/>
              </a:rPr>
              <a:t>should</a:t>
            </a:r>
            <a:r>
              <a:rPr sz="1800" spc="215" dirty="0">
                <a:solidFill>
                  <a:srgbClr val="FFFFFF"/>
                </a:solidFill>
                <a:latin typeface="Arial MT"/>
                <a:cs typeface="Arial MT"/>
              </a:rPr>
              <a:t> </a:t>
            </a:r>
            <a:r>
              <a:rPr sz="1800" dirty="0">
                <a:solidFill>
                  <a:srgbClr val="FFFFFF"/>
                </a:solidFill>
                <a:latin typeface="Arial MT"/>
                <a:cs typeface="Arial MT"/>
              </a:rPr>
              <a:t>be</a:t>
            </a:r>
            <a:r>
              <a:rPr sz="1800" spc="175" dirty="0">
                <a:solidFill>
                  <a:srgbClr val="FFFFFF"/>
                </a:solidFill>
                <a:latin typeface="Arial MT"/>
                <a:cs typeface="Arial MT"/>
              </a:rPr>
              <a:t> </a:t>
            </a:r>
            <a:r>
              <a:rPr sz="1800" dirty="0">
                <a:solidFill>
                  <a:srgbClr val="FFFFFF"/>
                </a:solidFill>
                <a:latin typeface="Arial MT"/>
                <a:cs typeface="Arial MT"/>
              </a:rPr>
              <a:t>sent</a:t>
            </a:r>
            <a:r>
              <a:rPr sz="1800" spc="210" dirty="0">
                <a:solidFill>
                  <a:srgbClr val="FFFFFF"/>
                </a:solidFill>
                <a:latin typeface="Arial MT"/>
                <a:cs typeface="Arial MT"/>
              </a:rPr>
              <a:t> </a:t>
            </a:r>
            <a:r>
              <a:rPr sz="1800" spc="-10" dirty="0">
                <a:solidFill>
                  <a:srgbClr val="FFFFFF"/>
                </a:solidFill>
                <a:latin typeface="Arial MT"/>
                <a:cs typeface="Arial MT"/>
              </a:rPr>
              <a:t>from</a:t>
            </a:r>
            <a:r>
              <a:rPr sz="1800" spc="215" dirty="0">
                <a:solidFill>
                  <a:srgbClr val="FFFFFF"/>
                </a:solidFill>
                <a:latin typeface="Arial MT"/>
                <a:cs typeface="Arial MT"/>
              </a:rPr>
              <a:t> </a:t>
            </a:r>
            <a:r>
              <a:rPr sz="1800" spc="-10" dirty="0">
                <a:solidFill>
                  <a:srgbClr val="FFFFFF"/>
                </a:solidFill>
                <a:latin typeface="Arial MT"/>
                <a:cs typeface="Arial MT"/>
              </a:rPr>
              <a:t>the</a:t>
            </a:r>
            <a:endParaRPr sz="1800" dirty="0">
              <a:latin typeface="Arial MT"/>
              <a:cs typeface="Arial MT"/>
            </a:endParaRPr>
          </a:p>
          <a:p>
            <a:pPr marL="12700">
              <a:lnSpc>
                <a:spcPct val="100000"/>
              </a:lnSpc>
              <a:spcBef>
                <a:spcPts val="5"/>
              </a:spcBef>
            </a:pPr>
            <a:r>
              <a:rPr sz="1800" dirty="0">
                <a:solidFill>
                  <a:srgbClr val="FFFFFF"/>
                </a:solidFill>
                <a:latin typeface="Arial MT"/>
                <a:cs typeface="Arial MT"/>
              </a:rPr>
              <a:t>parent/guardian</a:t>
            </a:r>
            <a:r>
              <a:rPr sz="1800" spc="-45" dirty="0">
                <a:solidFill>
                  <a:srgbClr val="FFFFFF"/>
                </a:solidFill>
                <a:latin typeface="Arial MT"/>
                <a:cs typeface="Arial MT"/>
              </a:rPr>
              <a:t> </a:t>
            </a:r>
            <a:r>
              <a:rPr sz="1800" dirty="0">
                <a:solidFill>
                  <a:srgbClr val="FFFFFF"/>
                </a:solidFill>
                <a:latin typeface="Arial MT"/>
                <a:cs typeface="Arial MT"/>
              </a:rPr>
              <a:t>to</a:t>
            </a:r>
            <a:r>
              <a:rPr sz="1800" spc="-20" dirty="0">
                <a:solidFill>
                  <a:srgbClr val="FFFFFF"/>
                </a:solidFill>
                <a:latin typeface="Arial MT"/>
                <a:cs typeface="Arial MT"/>
              </a:rPr>
              <a:t> </a:t>
            </a:r>
            <a:r>
              <a:rPr sz="1800" dirty="0">
                <a:solidFill>
                  <a:srgbClr val="FFFFFF"/>
                </a:solidFill>
                <a:latin typeface="Arial MT"/>
                <a:cs typeface="Arial MT"/>
              </a:rPr>
              <a:t>the</a:t>
            </a:r>
            <a:r>
              <a:rPr sz="1800" spc="-15" dirty="0">
                <a:solidFill>
                  <a:srgbClr val="FFFFFF"/>
                </a:solidFill>
                <a:latin typeface="Arial MT"/>
                <a:cs typeface="Arial MT"/>
              </a:rPr>
              <a:t> </a:t>
            </a:r>
            <a:r>
              <a:rPr sz="1800" dirty="0">
                <a:solidFill>
                  <a:srgbClr val="FFFFFF"/>
                </a:solidFill>
                <a:latin typeface="Arial MT"/>
                <a:cs typeface="Arial MT"/>
              </a:rPr>
              <a:t>child’s</a:t>
            </a:r>
            <a:r>
              <a:rPr sz="1800" spc="-55" dirty="0">
                <a:solidFill>
                  <a:srgbClr val="FFFFFF"/>
                </a:solidFill>
                <a:latin typeface="Arial MT"/>
                <a:cs typeface="Arial MT"/>
              </a:rPr>
              <a:t> </a:t>
            </a:r>
            <a:r>
              <a:rPr sz="1800" spc="5" dirty="0">
                <a:solidFill>
                  <a:srgbClr val="FFFFFF"/>
                </a:solidFill>
                <a:latin typeface="Arial MT"/>
                <a:cs typeface="Arial MT"/>
              </a:rPr>
              <a:t>class</a:t>
            </a:r>
            <a:r>
              <a:rPr sz="1800" spc="-35" dirty="0">
                <a:solidFill>
                  <a:srgbClr val="FFFFFF"/>
                </a:solidFill>
                <a:latin typeface="Arial MT"/>
                <a:cs typeface="Arial MT"/>
              </a:rPr>
              <a:t> </a:t>
            </a:r>
            <a:r>
              <a:rPr sz="1800" spc="-10" dirty="0">
                <a:solidFill>
                  <a:srgbClr val="FFFFFF"/>
                </a:solidFill>
                <a:latin typeface="Arial MT"/>
                <a:cs typeface="Arial MT"/>
              </a:rPr>
              <a:t>teacher.</a:t>
            </a:r>
            <a:endParaRPr sz="1800" dirty="0">
              <a:latin typeface="Arial MT"/>
              <a:cs typeface="Arial MT"/>
            </a:endParaRPr>
          </a:p>
          <a:p>
            <a:pPr>
              <a:lnSpc>
                <a:spcPct val="100000"/>
              </a:lnSpc>
              <a:spcBef>
                <a:spcPts val="35"/>
              </a:spcBef>
            </a:pPr>
            <a:endParaRPr sz="2600" dirty="0">
              <a:latin typeface="Arial MT"/>
              <a:cs typeface="Arial MT"/>
            </a:endParaRPr>
          </a:p>
          <a:p>
            <a:pPr marL="12700">
              <a:lnSpc>
                <a:spcPct val="100000"/>
              </a:lnSpc>
            </a:pPr>
            <a:r>
              <a:rPr sz="1800" spc="-5" dirty="0">
                <a:solidFill>
                  <a:srgbClr val="FFFFFF"/>
                </a:solidFill>
                <a:latin typeface="Arial MT"/>
                <a:cs typeface="Arial MT"/>
              </a:rPr>
              <a:t>Parents</a:t>
            </a:r>
            <a:r>
              <a:rPr sz="1800" spc="150" dirty="0">
                <a:solidFill>
                  <a:srgbClr val="FFFFFF"/>
                </a:solidFill>
                <a:latin typeface="Arial MT"/>
                <a:cs typeface="Arial MT"/>
              </a:rPr>
              <a:t> </a:t>
            </a:r>
            <a:r>
              <a:rPr sz="1800" spc="-5" dirty="0">
                <a:solidFill>
                  <a:srgbClr val="FFFFFF"/>
                </a:solidFill>
                <a:latin typeface="Arial MT"/>
                <a:cs typeface="Arial MT"/>
              </a:rPr>
              <a:t>should</a:t>
            </a:r>
            <a:r>
              <a:rPr sz="1800" spc="145" dirty="0">
                <a:solidFill>
                  <a:srgbClr val="FFFFFF"/>
                </a:solidFill>
                <a:latin typeface="Arial MT"/>
                <a:cs typeface="Arial MT"/>
              </a:rPr>
              <a:t> </a:t>
            </a:r>
            <a:r>
              <a:rPr sz="1800" spc="-10" dirty="0">
                <a:solidFill>
                  <a:srgbClr val="FFFFFF"/>
                </a:solidFill>
                <a:latin typeface="Arial MT"/>
                <a:cs typeface="Arial MT"/>
              </a:rPr>
              <a:t>always</a:t>
            </a:r>
            <a:r>
              <a:rPr sz="1800" spc="150" dirty="0">
                <a:solidFill>
                  <a:srgbClr val="FFFFFF"/>
                </a:solidFill>
                <a:latin typeface="Arial MT"/>
                <a:cs typeface="Arial MT"/>
              </a:rPr>
              <a:t> </a:t>
            </a:r>
            <a:r>
              <a:rPr sz="1800" spc="-10" dirty="0">
                <a:solidFill>
                  <a:srgbClr val="FFFFFF"/>
                </a:solidFill>
                <a:latin typeface="Arial MT"/>
                <a:cs typeface="Arial MT"/>
              </a:rPr>
              <a:t>consult</a:t>
            </a:r>
            <a:r>
              <a:rPr sz="1800" spc="140" dirty="0">
                <a:solidFill>
                  <a:srgbClr val="FFFFFF"/>
                </a:solidFill>
                <a:latin typeface="Arial MT"/>
                <a:cs typeface="Arial MT"/>
              </a:rPr>
              <a:t> </a:t>
            </a:r>
            <a:r>
              <a:rPr sz="1800" spc="-10" dirty="0">
                <a:solidFill>
                  <a:srgbClr val="FFFFFF"/>
                </a:solidFill>
                <a:latin typeface="Arial MT"/>
                <a:cs typeface="Arial MT"/>
              </a:rPr>
              <a:t>with</a:t>
            </a:r>
            <a:r>
              <a:rPr sz="1800" spc="145" dirty="0">
                <a:solidFill>
                  <a:srgbClr val="FFFFFF"/>
                </a:solidFill>
                <a:latin typeface="Arial MT"/>
                <a:cs typeface="Arial MT"/>
              </a:rPr>
              <a:t> </a:t>
            </a:r>
            <a:r>
              <a:rPr sz="1800" dirty="0">
                <a:solidFill>
                  <a:srgbClr val="FFFFFF"/>
                </a:solidFill>
                <a:latin typeface="Arial MT"/>
                <a:cs typeface="Arial MT"/>
              </a:rPr>
              <a:t>school</a:t>
            </a:r>
            <a:r>
              <a:rPr sz="1800" spc="140" dirty="0">
                <a:solidFill>
                  <a:srgbClr val="FFFFFF"/>
                </a:solidFill>
                <a:latin typeface="Arial MT"/>
                <a:cs typeface="Arial MT"/>
              </a:rPr>
              <a:t> </a:t>
            </a:r>
            <a:r>
              <a:rPr sz="1800" dirty="0">
                <a:solidFill>
                  <a:srgbClr val="FFFFFF"/>
                </a:solidFill>
                <a:latin typeface="Arial MT"/>
                <a:cs typeface="Arial MT"/>
              </a:rPr>
              <a:t>if</a:t>
            </a:r>
            <a:r>
              <a:rPr sz="1800" spc="114" dirty="0">
                <a:solidFill>
                  <a:srgbClr val="FFFFFF"/>
                </a:solidFill>
                <a:latin typeface="Arial MT"/>
                <a:cs typeface="Arial MT"/>
              </a:rPr>
              <a:t> </a:t>
            </a:r>
            <a:r>
              <a:rPr sz="1800" spc="-5" dirty="0">
                <a:solidFill>
                  <a:srgbClr val="FFFFFF"/>
                </a:solidFill>
                <a:latin typeface="Arial MT"/>
                <a:cs typeface="Arial MT"/>
              </a:rPr>
              <a:t>a</a:t>
            </a:r>
            <a:r>
              <a:rPr sz="1800" spc="140" dirty="0">
                <a:solidFill>
                  <a:srgbClr val="FFFFFF"/>
                </a:solidFill>
                <a:latin typeface="Arial MT"/>
                <a:cs typeface="Arial MT"/>
              </a:rPr>
              <a:t> </a:t>
            </a:r>
            <a:r>
              <a:rPr sz="1800" spc="-5" dirty="0">
                <a:solidFill>
                  <a:srgbClr val="FFFFFF"/>
                </a:solidFill>
                <a:latin typeface="Arial MT"/>
                <a:cs typeface="Arial MT"/>
              </a:rPr>
              <a:t>modification</a:t>
            </a:r>
            <a:r>
              <a:rPr sz="1800" spc="125" dirty="0">
                <a:solidFill>
                  <a:srgbClr val="FFFFFF"/>
                </a:solidFill>
                <a:latin typeface="Arial MT"/>
                <a:cs typeface="Arial MT"/>
              </a:rPr>
              <a:t> </a:t>
            </a:r>
            <a:r>
              <a:rPr sz="1800" dirty="0">
                <a:solidFill>
                  <a:srgbClr val="FFFFFF"/>
                </a:solidFill>
                <a:latin typeface="Arial MT"/>
                <a:cs typeface="Arial MT"/>
              </a:rPr>
              <a:t>to</a:t>
            </a:r>
            <a:r>
              <a:rPr sz="1800" spc="140" dirty="0">
                <a:solidFill>
                  <a:srgbClr val="FFFFFF"/>
                </a:solidFill>
                <a:latin typeface="Arial MT"/>
                <a:cs typeface="Arial MT"/>
              </a:rPr>
              <a:t> </a:t>
            </a:r>
            <a:r>
              <a:rPr sz="1800" dirty="0">
                <a:solidFill>
                  <a:srgbClr val="FFFFFF"/>
                </a:solidFill>
                <a:latin typeface="Arial MT"/>
                <a:cs typeface="Arial MT"/>
              </a:rPr>
              <a:t>the</a:t>
            </a:r>
            <a:r>
              <a:rPr sz="1800" spc="114" dirty="0">
                <a:solidFill>
                  <a:srgbClr val="FFFFFF"/>
                </a:solidFill>
                <a:latin typeface="Arial MT"/>
                <a:cs typeface="Arial MT"/>
              </a:rPr>
              <a:t> </a:t>
            </a:r>
            <a:r>
              <a:rPr sz="1800" spc="-10" dirty="0">
                <a:solidFill>
                  <a:srgbClr val="FFFFFF"/>
                </a:solidFill>
                <a:latin typeface="Arial MT"/>
                <a:cs typeface="Arial MT"/>
              </a:rPr>
              <a:t>school’s</a:t>
            </a:r>
            <a:r>
              <a:rPr sz="1800" spc="150" dirty="0">
                <a:solidFill>
                  <a:srgbClr val="FFFFFF"/>
                </a:solidFill>
                <a:latin typeface="Arial MT"/>
                <a:cs typeface="Arial MT"/>
              </a:rPr>
              <a:t> </a:t>
            </a:r>
            <a:r>
              <a:rPr sz="1800" spc="-5" dirty="0">
                <a:solidFill>
                  <a:srgbClr val="FFFFFF"/>
                </a:solidFill>
                <a:latin typeface="Arial MT"/>
                <a:cs typeface="Arial MT"/>
              </a:rPr>
              <a:t>uniform</a:t>
            </a:r>
            <a:endParaRPr sz="1800" dirty="0">
              <a:latin typeface="Arial MT"/>
              <a:cs typeface="Arial MT"/>
            </a:endParaRPr>
          </a:p>
          <a:p>
            <a:pPr marL="12700">
              <a:lnSpc>
                <a:spcPct val="100000"/>
              </a:lnSpc>
            </a:pPr>
            <a:r>
              <a:rPr sz="1800" dirty="0">
                <a:solidFill>
                  <a:srgbClr val="FFFFFF"/>
                </a:solidFill>
                <a:latin typeface="Arial MT"/>
                <a:cs typeface="Arial MT"/>
              </a:rPr>
              <a:t>is</a:t>
            </a:r>
            <a:r>
              <a:rPr sz="1800" spc="-20" dirty="0">
                <a:solidFill>
                  <a:srgbClr val="FFFFFF"/>
                </a:solidFill>
                <a:latin typeface="Arial MT"/>
                <a:cs typeface="Arial MT"/>
              </a:rPr>
              <a:t> </a:t>
            </a:r>
            <a:r>
              <a:rPr sz="1800" dirty="0">
                <a:solidFill>
                  <a:srgbClr val="FFFFFF"/>
                </a:solidFill>
                <a:latin typeface="Arial MT"/>
                <a:cs typeface="Arial MT"/>
              </a:rPr>
              <a:t>required</a:t>
            </a:r>
            <a:r>
              <a:rPr sz="1800" spc="-40" dirty="0">
                <a:solidFill>
                  <a:srgbClr val="FFFFFF"/>
                </a:solidFill>
                <a:latin typeface="Arial MT"/>
                <a:cs typeface="Arial MT"/>
              </a:rPr>
              <a:t> </a:t>
            </a:r>
            <a:r>
              <a:rPr sz="1800" dirty="0">
                <a:solidFill>
                  <a:srgbClr val="FFFFFF"/>
                </a:solidFill>
                <a:latin typeface="Arial MT"/>
                <a:cs typeface="Arial MT"/>
              </a:rPr>
              <a:t>for</a:t>
            </a:r>
            <a:r>
              <a:rPr sz="1800" spc="-25" dirty="0">
                <a:solidFill>
                  <a:srgbClr val="FFFFFF"/>
                </a:solidFill>
                <a:latin typeface="Arial MT"/>
                <a:cs typeface="Arial MT"/>
              </a:rPr>
              <a:t> </a:t>
            </a:r>
            <a:r>
              <a:rPr sz="1800" dirty="0">
                <a:solidFill>
                  <a:srgbClr val="FFFFFF"/>
                </a:solidFill>
                <a:latin typeface="Arial MT"/>
                <a:cs typeface="Arial MT"/>
              </a:rPr>
              <a:t>their</a:t>
            </a:r>
            <a:r>
              <a:rPr sz="1800" spc="-25" dirty="0">
                <a:solidFill>
                  <a:srgbClr val="FFFFFF"/>
                </a:solidFill>
                <a:latin typeface="Arial MT"/>
                <a:cs typeface="Arial MT"/>
              </a:rPr>
              <a:t> </a:t>
            </a:r>
            <a:r>
              <a:rPr sz="1800" dirty="0">
                <a:solidFill>
                  <a:srgbClr val="FFFFFF"/>
                </a:solidFill>
                <a:latin typeface="Arial MT"/>
                <a:cs typeface="Arial MT"/>
              </a:rPr>
              <a:t>child’s</a:t>
            </a:r>
            <a:r>
              <a:rPr sz="1800" spc="-60" dirty="0">
                <a:solidFill>
                  <a:srgbClr val="FFFFFF"/>
                </a:solidFill>
                <a:latin typeface="Arial MT"/>
                <a:cs typeface="Arial MT"/>
              </a:rPr>
              <a:t> </a:t>
            </a:r>
            <a:r>
              <a:rPr sz="1800" spc="5" dirty="0">
                <a:solidFill>
                  <a:srgbClr val="FFFFFF"/>
                </a:solidFill>
                <a:latin typeface="Arial MT"/>
                <a:cs typeface="Arial MT"/>
              </a:rPr>
              <a:t>needs.</a:t>
            </a:r>
            <a:endParaRPr lang="en-GB" sz="1800" spc="5" dirty="0">
              <a:solidFill>
                <a:srgbClr val="FFFFFF"/>
              </a:solidFill>
              <a:latin typeface="Arial MT"/>
              <a:cs typeface="Arial MT"/>
            </a:endParaRPr>
          </a:p>
          <a:p>
            <a:pPr marL="12700">
              <a:lnSpc>
                <a:spcPct val="100000"/>
              </a:lnSpc>
            </a:pPr>
            <a:endParaRPr sz="1800" dirty="0">
              <a:latin typeface="Arial MT"/>
              <a:cs typeface="Arial MT"/>
            </a:endParaRPr>
          </a:p>
          <a:p>
            <a:pPr lvl="0" algn="just">
              <a:spcBef>
                <a:spcPct val="20000"/>
              </a:spcBef>
            </a:pPr>
            <a:r>
              <a:rPr lang="en-GB" dirty="0">
                <a:solidFill>
                  <a:prstClr val="white"/>
                </a:solidFill>
                <a:latin typeface="Arial" panose="020B0604020202020204" pitchFamily="34" charset="0"/>
                <a:cs typeface="Arial" panose="020B0604020202020204" pitchFamily="34" charset="0"/>
              </a:rPr>
              <a:t>For further information, </a:t>
            </a:r>
            <a:r>
              <a:rPr lang="en-GB" b="1" dirty="0">
                <a:solidFill>
                  <a:srgbClr val="92D05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please read this policy</a:t>
            </a:r>
            <a:r>
              <a:rPr lang="en-GB" b="1" dirty="0">
                <a:solidFill>
                  <a:srgbClr val="92D05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endParaRPr lang="en-GB" b="1" dirty="0">
              <a:solidFill>
                <a:srgbClr val="92D050"/>
              </a:solidFill>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4622" y="2376627"/>
            <a:ext cx="8550275" cy="1867178"/>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Arial MT"/>
                <a:cs typeface="Arial MT"/>
              </a:rPr>
              <a:t>The</a:t>
            </a:r>
            <a:r>
              <a:rPr sz="1800" spc="10" dirty="0">
                <a:solidFill>
                  <a:srgbClr val="FFFFFF"/>
                </a:solidFill>
                <a:latin typeface="Arial MT"/>
                <a:cs typeface="Arial MT"/>
              </a:rPr>
              <a:t> </a:t>
            </a:r>
            <a:r>
              <a:rPr sz="1800" spc="5" dirty="0">
                <a:solidFill>
                  <a:srgbClr val="FFFFFF"/>
                </a:solidFill>
                <a:latin typeface="Arial MT"/>
                <a:cs typeface="Arial MT"/>
              </a:rPr>
              <a:t>children</a:t>
            </a:r>
            <a:r>
              <a:rPr sz="1800" spc="-60" dirty="0">
                <a:solidFill>
                  <a:srgbClr val="FFFFFF"/>
                </a:solidFill>
                <a:latin typeface="Arial MT"/>
                <a:cs typeface="Arial MT"/>
              </a:rPr>
              <a:t> </a:t>
            </a:r>
            <a:r>
              <a:rPr sz="1800" spc="-5" dirty="0">
                <a:solidFill>
                  <a:srgbClr val="FFFFFF"/>
                </a:solidFill>
                <a:latin typeface="Arial MT"/>
                <a:cs typeface="Arial MT"/>
              </a:rPr>
              <a:t>will</a:t>
            </a:r>
            <a:r>
              <a:rPr sz="1800" spc="20" dirty="0">
                <a:solidFill>
                  <a:srgbClr val="FFFFFF"/>
                </a:solidFill>
                <a:latin typeface="Arial MT"/>
                <a:cs typeface="Arial MT"/>
              </a:rPr>
              <a:t> </a:t>
            </a:r>
            <a:r>
              <a:rPr sz="1800" spc="-5" dirty="0">
                <a:solidFill>
                  <a:srgbClr val="FFFFFF"/>
                </a:solidFill>
                <a:latin typeface="Arial MT"/>
                <a:cs typeface="Arial MT"/>
              </a:rPr>
              <a:t>have</a:t>
            </a:r>
            <a:r>
              <a:rPr sz="1800" spc="15" dirty="0">
                <a:solidFill>
                  <a:srgbClr val="FFFFFF"/>
                </a:solidFill>
                <a:latin typeface="Arial MT"/>
                <a:cs typeface="Arial MT"/>
              </a:rPr>
              <a:t> </a:t>
            </a:r>
            <a:r>
              <a:rPr sz="1800" dirty="0">
                <a:solidFill>
                  <a:srgbClr val="FFFFFF"/>
                </a:solidFill>
                <a:latin typeface="Arial MT"/>
                <a:cs typeface="Arial MT"/>
              </a:rPr>
              <a:t>their</a:t>
            </a:r>
            <a:r>
              <a:rPr sz="1800" spc="-45" dirty="0">
                <a:solidFill>
                  <a:srgbClr val="FFFFFF"/>
                </a:solidFill>
                <a:latin typeface="Arial MT"/>
                <a:cs typeface="Arial MT"/>
              </a:rPr>
              <a:t> </a:t>
            </a:r>
            <a:r>
              <a:rPr sz="1800" dirty="0">
                <a:solidFill>
                  <a:srgbClr val="FFFFFF"/>
                </a:solidFill>
                <a:latin typeface="Arial MT"/>
                <a:cs typeface="Arial MT"/>
              </a:rPr>
              <a:t>first</a:t>
            </a:r>
            <a:r>
              <a:rPr sz="1800" spc="-10" dirty="0">
                <a:solidFill>
                  <a:srgbClr val="FFFFFF"/>
                </a:solidFill>
                <a:latin typeface="Arial MT"/>
                <a:cs typeface="Arial MT"/>
              </a:rPr>
              <a:t> </a:t>
            </a:r>
            <a:r>
              <a:rPr sz="1800" spc="-5" dirty="0">
                <a:solidFill>
                  <a:srgbClr val="FFFFFF"/>
                </a:solidFill>
                <a:latin typeface="Arial MT"/>
                <a:cs typeface="Arial MT"/>
              </a:rPr>
              <a:t>PE</a:t>
            </a:r>
            <a:r>
              <a:rPr sz="1800" dirty="0">
                <a:solidFill>
                  <a:srgbClr val="FFFFFF"/>
                </a:solidFill>
                <a:latin typeface="Arial MT"/>
                <a:cs typeface="Arial MT"/>
              </a:rPr>
              <a:t> lesson</a:t>
            </a:r>
            <a:r>
              <a:rPr sz="1800" spc="-50" dirty="0">
                <a:solidFill>
                  <a:srgbClr val="FFFFFF"/>
                </a:solidFill>
                <a:latin typeface="Arial MT"/>
                <a:cs typeface="Arial MT"/>
              </a:rPr>
              <a:t> </a:t>
            </a:r>
            <a:r>
              <a:rPr sz="1800" dirty="0">
                <a:solidFill>
                  <a:srgbClr val="FFFFFF"/>
                </a:solidFill>
                <a:latin typeface="Arial MT"/>
                <a:cs typeface="Arial MT"/>
              </a:rPr>
              <a:t>of</a:t>
            </a:r>
            <a:r>
              <a:rPr sz="1800" spc="10" dirty="0">
                <a:solidFill>
                  <a:srgbClr val="FFFFFF"/>
                </a:solidFill>
                <a:latin typeface="Arial MT"/>
                <a:cs typeface="Arial MT"/>
              </a:rPr>
              <a:t> </a:t>
            </a:r>
            <a:r>
              <a:rPr sz="1800" dirty="0">
                <a:solidFill>
                  <a:srgbClr val="FFFFFF"/>
                </a:solidFill>
                <a:latin typeface="Arial MT"/>
                <a:cs typeface="Arial MT"/>
              </a:rPr>
              <a:t>the</a:t>
            </a:r>
            <a:r>
              <a:rPr sz="1800" spc="-10" dirty="0">
                <a:solidFill>
                  <a:srgbClr val="FFFFFF"/>
                </a:solidFill>
                <a:latin typeface="Arial MT"/>
                <a:cs typeface="Arial MT"/>
              </a:rPr>
              <a:t> </a:t>
            </a:r>
            <a:r>
              <a:rPr sz="1800" spc="-5" dirty="0">
                <a:solidFill>
                  <a:srgbClr val="FFFFFF"/>
                </a:solidFill>
                <a:latin typeface="Arial MT"/>
                <a:cs typeface="Arial MT"/>
              </a:rPr>
              <a:t>week</a:t>
            </a:r>
            <a:r>
              <a:rPr sz="1800" spc="10" dirty="0">
                <a:solidFill>
                  <a:srgbClr val="FFFFFF"/>
                </a:solidFill>
                <a:latin typeface="Arial MT"/>
                <a:cs typeface="Arial MT"/>
              </a:rPr>
              <a:t> </a:t>
            </a:r>
            <a:r>
              <a:rPr sz="1800" dirty="0">
                <a:solidFill>
                  <a:srgbClr val="FFFFFF"/>
                </a:solidFill>
                <a:latin typeface="Arial MT"/>
                <a:cs typeface="Arial MT"/>
              </a:rPr>
              <a:t>on</a:t>
            </a:r>
            <a:r>
              <a:rPr sz="1800" spc="-10" dirty="0">
                <a:solidFill>
                  <a:srgbClr val="FFFFFF"/>
                </a:solidFill>
                <a:latin typeface="Arial MT"/>
                <a:cs typeface="Arial MT"/>
              </a:rPr>
              <a:t> </a:t>
            </a:r>
            <a:r>
              <a:rPr sz="1800" b="1" spc="5" dirty="0">
                <a:solidFill>
                  <a:srgbClr val="FFFFFF"/>
                </a:solidFill>
                <a:latin typeface="Arial"/>
                <a:cs typeface="Arial"/>
              </a:rPr>
              <a:t>Monday</a:t>
            </a:r>
            <a:r>
              <a:rPr sz="1800" b="1" spc="-40" dirty="0">
                <a:solidFill>
                  <a:srgbClr val="FFFFFF"/>
                </a:solidFill>
                <a:latin typeface="Arial"/>
                <a:cs typeface="Arial"/>
              </a:rPr>
              <a:t> </a:t>
            </a:r>
            <a:r>
              <a:rPr sz="1800" b="1" dirty="0">
                <a:solidFill>
                  <a:srgbClr val="FFFFFF"/>
                </a:solidFill>
                <a:latin typeface="Arial"/>
                <a:cs typeface="Arial"/>
              </a:rPr>
              <a:t>afternoon</a:t>
            </a:r>
            <a:r>
              <a:rPr sz="1800" dirty="0">
                <a:solidFill>
                  <a:srgbClr val="FFFFFF"/>
                </a:solidFill>
                <a:latin typeface="Arial MT"/>
                <a:cs typeface="Arial MT"/>
              </a:rPr>
              <a:t>.</a:t>
            </a:r>
            <a:endParaRPr sz="1800" dirty="0">
              <a:latin typeface="Arial MT"/>
              <a:cs typeface="Arial MT"/>
            </a:endParaRPr>
          </a:p>
          <a:p>
            <a:pPr>
              <a:lnSpc>
                <a:spcPct val="100000"/>
              </a:lnSpc>
              <a:spcBef>
                <a:spcPts val="35"/>
              </a:spcBef>
            </a:pPr>
            <a:endParaRPr sz="2600" dirty="0">
              <a:latin typeface="Arial MT"/>
              <a:cs typeface="Arial MT"/>
            </a:endParaRPr>
          </a:p>
          <a:p>
            <a:pPr marL="12700">
              <a:lnSpc>
                <a:spcPct val="100000"/>
              </a:lnSpc>
            </a:pPr>
            <a:r>
              <a:rPr sz="1800" spc="-10" dirty="0">
                <a:solidFill>
                  <a:srgbClr val="FFFFFF"/>
                </a:solidFill>
                <a:latin typeface="Arial MT"/>
                <a:cs typeface="Arial MT"/>
              </a:rPr>
              <a:t>The</a:t>
            </a:r>
            <a:r>
              <a:rPr sz="1800" spc="15" dirty="0">
                <a:solidFill>
                  <a:srgbClr val="FFFFFF"/>
                </a:solidFill>
                <a:latin typeface="Arial MT"/>
                <a:cs typeface="Arial MT"/>
              </a:rPr>
              <a:t> </a:t>
            </a:r>
            <a:r>
              <a:rPr sz="1800" spc="5" dirty="0">
                <a:solidFill>
                  <a:srgbClr val="FFFFFF"/>
                </a:solidFill>
                <a:latin typeface="Arial MT"/>
                <a:cs typeface="Arial MT"/>
              </a:rPr>
              <a:t>children</a:t>
            </a:r>
            <a:r>
              <a:rPr sz="1800" spc="-55" dirty="0">
                <a:solidFill>
                  <a:srgbClr val="FFFFFF"/>
                </a:solidFill>
                <a:latin typeface="Arial MT"/>
                <a:cs typeface="Arial MT"/>
              </a:rPr>
              <a:t> </a:t>
            </a:r>
            <a:r>
              <a:rPr sz="1800" spc="-5" dirty="0">
                <a:solidFill>
                  <a:srgbClr val="FFFFFF"/>
                </a:solidFill>
                <a:latin typeface="Arial MT"/>
                <a:cs typeface="Arial MT"/>
              </a:rPr>
              <a:t>will</a:t>
            </a:r>
            <a:r>
              <a:rPr sz="1800" spc="25" dirty="0">
                <a:solidFill>
                  <a:srgbClr val="FFFFFF"/>
                </a:solidFill>
                <a:latin typeface="Arial MT"/>
                <a:cs typeface="Arial MT"/>
              </a:rPr>
              <a:t> </a:t>
            </a:r>
            <a:r>
              <a:rPr sz="1800" spc="-5" dirty="0">
                <a:solidFill>
                  <a:srgbClr val="FFFFFF"/>
                </a:solidFill>
                <a:latin typeface="Arial MT"/>
                <a:cs typeface="Arial MT"/>
              </a:rPr>
              <a:t>have</a:t>
            </a:r>
            <a:r>
              <a:rPr sz="1800" spc="15" dirty="0">
                <a:solidFill>
                  <a:srgbClr val="FFFFFF"/>
                </a:solidFill>
                <a:latin typeface="Arial MT"/>
                <a:cs typeface="Arial MT"/>
              </a:rPr>
              <a:t> </a:t>
            </a:r>
            <a:r>
              <a:rPr sz="1800" dirty="0">
                <a:solidFill>
                  <a:srgbClr val="FFFFFF"/>
                </a:solidFill>
                <a:latin typeface="Arial MT"/>
                <a:cs typeface="Arial MT"/>
              </a:rPr>
              <a:t>their</a:t>
            </a:r>
            <a:r>
              <a:rPr sz="1800" spc="-40" dirty="0">
                <a:solidFill>
                  <a:srgbClr val="FFFFFF"/>
                </a:solidFill>
                <a:latin typeface="Arial MT"/>
                <a:cs typeface="Arial MT"/>
              </a:rPr>
              <a:t> </a:t>
            </a:r>
            <a:r>
              <a:rPr sz="1800" dirty="0">
                <a:solidFill>
                  <a:srgbClr val="FFFFFF"/>
                </a:solidFill>
                <a:latin typeface="Arial MT"/>
                <a:cs typeface="Arial MT"/>
              </a:rPr>
              <a:t>second</a:t>
            </a:r>
            <a:r>
              <a:rPr sz="1800" spc="-15" dirty="0">
                <a:solidFill>
                  <a:srgbClr val="FFFFFF"/>
                </a:solidFill>
                <a:latin typeface="Arial MT"/>
                <a:cs typeface="Arial MT"/>
              </a:rPr>
              <a:t> </a:t>
            </a:r>
            <a:r>
              <a:rPr sz="1800" spc="-5" dirty="0">
                <a:solidFill>
                  <a:srgbClr val="FFFFFF"/>
                </a:solidFill>
                <a:latin typeface="Arial MT"/>
                <a:cs typeface="Arial MT"/>
              </a:rPr>
              <a:t>PE</a:t>
            </a:r>
            <a:r>
              <a:rPr sz="1800" spc="5" dirty="0">
                <a:solidFill>
                  <a:srgbClr val="FFFFFF"/>
                </a:solidFill>
                <a:latin typeface="Arial MT"/>
                <a:cs typeface="Arial MT"/>
              </a:rPr>
              <a:t> </a:t>
            </a:r>
            <a:r>
              <a:rPr sz="1800" dirty="0">
                <a:solidFill>
                  <a:srgbClr val="FFFFFF"/>
                </a:solidFill>
                <a:latin typeface="Arial MT"/>
                <a:cs typeface="Arial MT"/>
              </a:rPr>
              <a:t>lesson</a:t>
            </a:r>
            <a:r>
              <a:rPr sz="1800" spc="-45" dirty="0">
                <a:solidFill>
                  <a:srgbClr val="FFFFFF"/>
                </a:solidFill>
                <a:latin typeface="Arial MT"/>
                <a:cs typeface="Arial MT"/>
              </a:rPr>
              <a:t> </a:t>
            </a:r>
            <a:r>
              <a:rPr sz="1800" dirty="0">
                <a:solidFill>
                  <a:srgbClr val="FFFFFF"/>
                </a:solidFill>
                <a:latin typeface="Arial MT"/>
                <a:cs typeface="Arial MT"/>
              </a:rPr>
              <a:t>of</a:t>
            </a:r>
            <a:r>
              <a:rPr sz="1800" spc="15" dirty="0">
                <a:solidFill>
                  <a:srgbClr val="FFFFFF"/>
                </a:solidFill>
                <a:latin typeface="Arial MT"/>
                <a:cs typeface="Arial MT"/>
              </a:rPr>
              <a:t> </a:t>
            </a:r>
            <a:r>
              <a:rPr sz="1800" dirty="0">
                <a:solidFill>
                  <a:srgbClr val="FFFFFF"/>
                </a:solidFill>
                <a:latin typeface="Arial MT"/>
                <a:cs typeface="Arial MT"/>
              </a:rPr>
              <a:t>the</a:t>
            </a:r>
            <a:r>
              <a:rPr sz="1800" spc="-15" dirty="0">
                <a:solidFill>
                  <a:srgbClr val="FFFFFF"/>
                </a:solidFill>
                <a:latin typeface="Arial MT"/>
                <a:cs typeface="Arial MT"/>
              </a:rPr>
              <a:t> </a:t>
            </a:r>
            <a:r>
              <a:rPr sz="1800" spc="-10" dirty="0">
                <a:solidFill>
                  <a:srgbClr val="FFFFFF"/>
                </a:solidFill>
                <a:latin typeface="Arial MT"/>
                <a:cs typeface="Arial MT"/>
              </a:rPr>
              <a:t>week</a:t>
            </a:r>
            <a:r>
              <a:rPr sz="1800" dirty="0">
                <a:solidFill>
                  <a:srgbClr val="FFFFFF"/>
                </a:solidFill>
                <a:latin typeface="Arial MT"/>
                <a:cs typeface="Arial MT"/>
              </a:rPr>
              <a:t> on</a:t>
            </a:r>
            <a:r>
              <a:rPr sz="1800" spc="15" dirty="0">
                <a:solidFill>
                  <a:srgbClr val="FFFFFF"/>
                </a:solidFill>
                <a:latin typeface="Arial MT"/>
                <a:cs typeface="Arial MT"/>
              </a:rPr>
              <a:t> </a:t>
            </a:r>
            <a:r>
              <a:rPr lang="en-GB" sz="1800" b="1" spc="-5" dirty="0">
                <a:solidFill>
                  <a:srgbClr val="FFFFFF"/>
                </a:solidFill>
                <a:latin typeface="Arial"/>
                <a:cs typeface="Arial"/>
              </a:rPr>
              <a:t>Thursday</a:t>
            </a:r>
            <a:r>
              <a:rPr sz="1800" b="1" spc="-45" dirty="0">
                <a:solidFill>
                  <a:srgbClr val="FFFFFF"/>
                </a:solidFill>
                <a:latin typeface="Arial"/>
                <a:cs typeface="Arial"/>
              </a:rPr>
              <a:t> </a:t>
            </a:r>
            <a:r>
              <a:rPr sz="1800" b="1" dirty="0">
                <a:solidFill>
                  <a:srgbClr val="FFFFFF"/>
                </a:solidFill>
                <a:latin typeface="Arial"/>
                <a:cs typeface="Arial"/>
              </a:rPr>
              <a:t>morning.</a:t>
            </a:r>
            <a:endParaRPr sz="1800" dirty="0">
              <a:latin typeface="Arial"/>
              <a:cs typeface="Arial"/>
            </a:endParaRPr>
          </a:p>
          <a:p>
            <a:pPr>
              <a:lnSpc>
                <a:spcPct val="100000"/>
              </a:lnSpc>
              <a:spcBef>
                <a:spcPts val="10"/>
              </a:spcBef>
            </a:pPr>
            <a:endParaRPr sz="2250" dirty="0">
              <a:latin typeface="Arial"/>
              <a:cs typeface="Arial"/>
            </a:endParaRPr>
          </a:p>
          <a:p>
            <a:pPr marL="12700">
              <a:lnSpc>
                <a:spcPct val="100000"/>
              </a:lnSpc>
            </a:pPr>
            <a:r>
              <a:rPr sz="1800" b="1" i="1" dirty="0">
                <a:solidFill>
                  <a:srgbClr val="FFFFFF"/>
                </a:solidFill>
                <a:latin typeface="Arial"/>
                <a:cs typeface="Arial"/>
              </a:rPr>
              <a:t>Please</a:t>
            </a:r>
            <a:r>
              <a:rPr sz="1800" b="1" i="1" spc="-45" dirty="0">
                <a:solidFill>
                  <a:srgbClr val="FFFFFF"/>
                </a:solidFill>
                <a:latin typeface="Arial"/>
                <a:cs typeface="Arial"/>
              </a:rPr>
              <a:t> </a:t>
            </a:r>
            <a:r>
              <a:rPr sz="1800" b="1" i="1" dirty="0">
                <a:solidFill>
                  <a:srgbClr val="FFFFFF"/>
                </a:solidFill>
                <a:latin typeface="Arial"/>
                <a:cs typeface="Arial"/>
              </a:rPr>
              <a:t>ensure</a:t>
            </a:r>
            <a:r>
              <a:rPr sz="1800" b="1" i="1" spc="-20" dirty="0">
                <a:solidFill>
                  <a:srgbClr val="FFFFFF"/>
                </a:solidFill>
                <a:latin typeface="Arial"/>
                <a:cs typeface="Arial"/>
              </a:rPr>
              <a:t> </a:t>
            </a:r>
            <a:r>
              <a:rPr sz="1800" b="1" i="1" dirty="0">
                <a:solidFill>
                  <a:srgbClr val="FFFFFF"/>
                </a:solidFill>
                <a:latin typeface="Arial"/>
                <a:cs typeface="Arial"/>
              </a:rPr>
              <a:t>your</a:t>
            </a:r>
            <a:r>
              <a:rPr sz="1800" b="1" i="1" spc="-30" dirty="0">
                <a:solidFill>
                  <a:srgbClr val="FFFFFF"/>
                </a:solidFill>
                <a:latin typeface="Arial"/>
                <a:cs typeface="Arial"/>
              </a:rPr>
              <a:t> </a:t>
            </a:r>
            <a:r>
              <a:rPr sz="1800" b="1" i="1" dirty="0">
                <a:solidFill>
                  <a:srgbClr val="FFFFFF"/>
                </a:solidFill>
                <a:latin typeface="Arial"/>
                <a:cs typeface="Arial"/>
              </a:rPr>
              <a:t>child</a:t>
            </a:r>
            <a:r>
              <a:rPr sz="1800" b="1" i="1" spc="-20" dirty="0">
                <a:solidFill>
                  <a:srgbClr val="FFFFFF"/>
                </a:solidFill>
                <a:latin typeface="Arial"/>
                <a:cs typeface="Arial"/>
              </a:rPr>
              <a:t> </a:t>
            </a:r>
            <a:r>
              <a:rPr sz="1800" b="1" i="1" dirty="0">
                <a:solidFill>
                  <a:srgbClr val="FFFFFF"/>
                </a:solidFill>
                <a:latin typeface="Arial"/>
                <a:cs typeface="Arial"/>
              </a:rPr>
              <a:t>comes</a:t>
            </a:r>
            <a:r>
              <a:rPr sz="1800" b="1" i="1" spc="-20" dirty="0">
                <a:solidFill>
                  <a:srgbClr val="FFFFFF"/>
                </a:solidFill>
                <a:latin typeface="Arial"/>
                <a:cs typeface="Arial"/>
              </a:rPr>
              <a:t> </a:t>
            </a:r>
            <a:r>
              <a:rPr sz="1800" b="1" i="1" dirty="0">
                <a:solidFill>
                  <a:srgbClr val="FFFFFF"/>
                </a:solidFill>
                <a:latin typeface="Arial"/>
                <a:cs typeface="Arial"/>
              </a:rPr>
              <a:t>to</a:t>
            </a:r>
            <a:r>
              <a:rPr sz="1800" b="1" i="1" spc="-20" dirty="0">
                <a:solidFill>
                  <a:srgbClr val="FFFFFF"/>
                </a:solidFill>
                <a:latin typeface="Arial"/>
                <a:cs typeface="Arial"/>
              </a:rPr>
              <a:t> </a:t>
            </a:r>
            <a:r>
              <a:rPr sz="1800" b="1" i="1" dirty="0">
                <a:solidFill>
                  <a:srgbClr val="FFFFFF"/>
                </a:solidFill>
                <a:latin typeface="Arial"/>
                <a:cs typeface="Arial"/>
              </a:rPr>
              <a:t>school</a:t>
            </a:r>
            <a:r>
              <a:rPr sz="1800" b="1" i="1" spc="-20" dirty="0">
                <a:solidFill>
                  <a:srgbClr val="FFFFFF"/>
                </a:solidFill>
                <a:latin typeface="Arial"/>
                <a:cs typeface="Arial"/>
              </a:rPr>
              <a:t> </a:t>
            </a:r>
            <a:r>
              <a:rPr sz="1800" b="1" i="1" dirty="0">
                <a:solidFill>
                  <a:srgbClr val="FFFFFF"/>
                </a:solidFill>
                <a:latin typeface="Arial"/>
                <a:cs typeface="Arial"/>
              </a:rPr>
              <a:t>each</a:t>
            </a:r>
            <a:r>
              <a:rPr sz="1800" b="1" i="1" spc="-45" dirty="0">
                <a:solidFill>
                  <a:srgbClr val="FFFFFF"/>
                </a:solidFill>
                <a:latin typeface="Arial"/>
                <a:cs typeface="Arial"/>
              </a:rPr>
              <a:t> </a:t>
            </a:r>
            <a:r>
              <a:rPr sz="1800" b="1" i="1" spc="-5" dirty="0">
                <a:solidFill>
                  <a:srgbClr val="FFFFFF"/>
                </a:solidFill>
                <a:latin typeface="Arial"/>
                <a:cs typeface="Arial"/>
              </a:rPr>
              <a:t>Monday</a:t>
            </a:r>
            <a:r>
              <a:rPr sz="1800" b="1" i="1" spc="25" dirty="0">
                <a:solidFill>
                  <a:srgbClr val="FFFFFF"/>
                </a:solidFill>
                <a:latin typeface="Arial"/>
                <a:cs typeface="Arial"/>
              </a:rPr>
              <a:t> </a:t>
            </a:r>
            <a:r>
              <a:rPr sz="1800" b="1" i="1" dirty="0">
                <a:solidFill>
                  <a:srgbClr val="FFFFFF"/>
                </a:solidFill>
                <a:latin typeface="Arial"/>
                <a:cs typeface="Arial"/>
              </a:rPr>
              <a:t>and</a:t>
            </a:r>
            <a:r>
              <a:rPr sz="1800" b="1" i="1" spc="-20" dirty="0">
                <a:solidFill>
                  <a:srgbClr val="FFFFFF"/>
                </a:solidFill>
                <a:latin typeface="Arial"/>
                <a:cs typeface="Arial"/>
              </a:rPr>
              <a:t> </a:t>
            </a:r>
            <a:r>
              <a:rPr lang="en-GB" b="1" i="1" spc="-5" dirty="0">
                <a:solidFill>
                  <a:srgbClr val="FFFFFF"/>
                </a:solidFill>
                <a:latin typeface="Arial"/>
                <a:cs typeface="Arial"/>
              </a:rPr>
              <a:t>Thursday</a:t>
            </a:r>
            <a:endParaRPr sz="1800" dirty="0">
              <a:latin typeface="Arial"/>
              <a:cs typeface="Arial"/>
            </a:endParaRPr>
          </a:p>
          <a:p>
            <a:pPr marL="12700">
              <a:lnSpc>
                <a:spcPct val="100000"/>
              </a:lnSpc>
            </a:pPr>
            <a:r>
              <a:rPr sz="1800" b="1" i="1" spc="-5" dirty="0">
                <a:solidFill>
                  <a:srgbClr val="FFFFFF"/>
                </a:solidFill>
                <a:latin typeface="Arial"/>
                <a:cs typeface="Arial"/>
              </a:rPr>
              <a:t>wearing</a:t>
            </a:r>
            <a:r>
              <a:rPr sz="1800" b="1" i="1" spc="-20" dirty="0">
                <a:solidFill>
                  <a:srgbClr val="FFFFFF"/>
                </a:solidFill>
                <a:latin typeface="Arial"/>
                <a:cs typeface="Arial"/>
              </a:rPr>
              <a:t> </a:t>
            </a:r>
            <a:r>
              <a:rPr sz="1800" b="1" i="1" dirty="0">
                <a:solidFill>
                  <a:srgbClr val="FFFFFF"/>
                </a:solidFill>
                <a:latin typeface="Arial"/>
                <a:cs typeface="Arial"/>
              </a:rPr>
              <a:t>their</a:t>
            </a:r>
            <a:r>
              <a:rPr sz="1800" b="1" i="1" spc="-5" dirty="0">
                <a:solidFill>
                  <a:srgbClr val="FFFFFF"/>
                </a:solidFill>
                <a:latin typeface="Arial"/>
                <a:cs typeface="Arial"/>
              </a:rPr>
              <a:t> </a:t>
            </a:r>
            <a:r>
              <a:rPr sz="1800" b="1" i="1" dirty="0">
                <a:solidFill>
                  <a:srgbClr val="FFFFFF"/>
                </a:solidFill>
                <a:latin typeface="Arial"/>
                <a:cs typeface="Arial"/>
              </a:rPr>
              <a:t>full</a:t>
            </a:r>
            <a:r>
              <a:rPr sz="1800" b="1" i="1" spc="-20" dirty="0">
                <a:solidFill>
                  <a:srgbClr val="FFFFFF"/>
                </a:solidFill>
                <a:latin typeface="Arial"/>
                <a:cs typeface="Arial"/>
              </a:rPr>
              <a:t> </a:t>
            </a:r>
            <a:r>
              <a:rPr sz="1800" b="1" i="1" dirty="0">
                <a:solidFill>
                  <a:srgbClr val="FFFFFF"/>
                </a:solidFill>
                <a:latin typeface="Arial"/>
                <a:cs typeface="Arial"/>
              </a:rPr>
              <a:t>outdoor</a:t>
            </a:r>
            <a:r>
              <a:rPr sz="1800" b="1" i="1" spc="-25" dirty="0">
                <a:solidFill>
                  <a:srgbClr val="FFFFFF"/>
                </a:solidFill>
                <a:latin typeface="Arial"/>
                <a:cs typeface="Arial"/>
              </a:rPr>
              <a:t> </a:t>
            </a:r>
            <a:r>
              <a:rPr sz="1800" b="1" i="1" dirty="0">
                <a:solidFill>
                  <a:srgbClr val="FFFFFF"/>
                </a:solidFill>
                <a:latin typeface="Arial"/>
                <a:cs typeface="Arial"/>
              </a:rPr>
              <a:t>PE</a:t>
            </a:r>
            <a:r>
              <a:rPr sz="1800" b="1" i="1" spc="-5" dirty="0">
                <a:solidFill>
                  <a:srgbClr val="FFFFFF"/>
                </a:solidFill>
                <a:latin typeface="Arial"/>
                <a:cs typeface="Arial"/>
              </a:rPr>
              <a:t> </a:t>
            </a:r>
            <a:r>
              <a:rPr sz="1800" b="1" i="1" spc="5" dirty="0">
                <a:solidFill>
                  <a:srgbClr val="FFFFFF"/>
                </a:solidFill>
                <a:latin typeface="Arial"/>
                <a:cs typeface="Arial"/>
              </a:rPr>
              <a:t>kit</a:t>
            </a:r>
            <a:r>
              <a:rPr sz="1800" spc="5" dirty="0">
                <a:solidFill>
                  <a:srgbClr val="FFFFFF"/>
                </a:solidFill>
                <a:latin typeface="Arial MT"/>
                <a:cs typeface="Arial MT"/>
              </a:rPr>
              <a:t>.</a:t>
            </a:r>
            <a:endParaRPr sz="1800" dirty="0">
              <a:latin typeface="Arial MT"/>
              <a:cs typeface="Arial MT"/>
            </a:endParaRPr>
          </a:p>
        </p:txBody>
      </p:sp>
      <p:sp>
        <p:nvSpPr>
          <p:cNvPr id="3" name="object 3"/>
          <p:cNvSpPr txBox="1">
            <a:spLocks noGrp="1"/>
          </p:cNvSpPr>
          <p:nvPr>
            <p:ph type="title"/>
          </p:nvPr>
        </p:nvSpPr>
        <p:spPr>
          <a:xfrm>
            <a:off x="234492" y="1649044"/>
            <a:ext cx="3372485" cy="329565"/>
          </a:xfrm>
          <a:prstGeom prst="rect">
            <a:avLst/>
          </a:prstGeom>
        </p:spPr>
        <p:txBody>
          <a:bodyPr vert="horz" wrap="square" lIns="0" tIns="12065" rIns="0" bIns="0" rtlCol="0">
            <a:spAutoFit/>
          </a:bodyPr>
          <a:lstStyle/>
          <a:p>
            <a:pPr marL="12700">
              <a:lnSpc>
                <a:spcPct val="100000"/>
              </a:lnSpc>
              <a:spcBef>
                <a:spcPts val="95"/>
              </a:spcBef>
            </a:pPr>
            <a:r>
              <a:rPr spc="-10" dirty="0"/>
              <a:t>PE</a:t>
            </a:r>
            <a:r>
              <a:rPr spc="-15" dirty="0"/>
              <a:t> </a:t>
            </a:r>
            <a:r>
              <a:rPr spc="-5" dirty="0"/>
              <a:t>Lessons</a:t>
            </a:r>
            <a:r>
              <a:rPr spc="30" dirty="0"/>
              <a:t> </a:t>
            </a:r>
            <a:r>
              <a:rPr spc="-5" dirty="0"/>
              <a:t>–</a:t>
            </a:r>
            <a:r>
              <a:rPr spc="-95" dirty="0"/>
              <a:t> </a:t>
            </a:r>
            <a:r>
              <a:rPr spc="-15" dirty="0"/>
              <a:t>Autumn</a:t>
            </a:r>
            <a:r>
              <a:rPr spc="50" dirty="0"/>
              <a:t> </a:t>
            </a:r>
            <a:r>
              <a:rPr spc="-40" dirty="0"/>
              <a:t>Term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8267" y="2019427"/>
            <a:ext cx="8486140" cy="1576329"/>
          </a:xfrm>
          <a:prstGeom prst="rect">
            <a:avLst/>
          </a:prstGeom>
        </p:spPr>
        <p:txBody>
          <a:bodyPr vert="horz" wrap="square" lIns="0" tIns="12700" rIns="0" bIns="0" rtlCol="0">
            <a:spAutoFit/>
          </a:bodyPr>
          <a:lstStyle/>
          <a:p>
            <a:pPr marL="12700" marR="5080" algn="just">
              <a:lnSpc>
                <a:spcPct val="100000"/>
              </a:lnSpc>
              <a:spcBef>
                <a:spcPts val="100"/>
              </a:spcBef>
            </a:pPr>
            <a:r>
              <a:rPr sz="1800" spc="-5" dirty="0">
                <a:solidFill>
                  <a:srgbClr val="FFFFFF"/>
                </a:solidFill>
                <a:latin typeface="Arial MT"/>
                <a:cs typeface="Arial MT"/>
              </a:rPr>
              <a:t>Children should come </a:t>
            </a:r>
            <a:r>
              <a:rPr sz="1800" spc="-15" dirty="0">
                <a:solidFill>
                  <a:srgbClr val="FFFFFF"/>
                </a:solidFill>
                <a:latin typeface="Arial MT"/>
                <a:cs typeface="Arial MT"/>
              </a:rPr>
              <a:t>to </a:t>
            </a:r>
            <a:r>
              <a:rPr sz="1800" spc="-5" dirty="0">
                <a:solidFill>
                  <a:srgbClr val="FFFFFF"/>
                </a:solidFill>
                <a:latin typeface="Arial MT"/>
                <a:cs typeface="Arial MT"/>
              </a:rPr>
              <a:t>school wearing their PE </a:t>
            </a:r>
            <a:r>
              <a:rPr sz="1800" dirty="0">
                <a:solidFill>
                  <a:srgbClr val="FFFFFF"/>
                </a:solidFill>
                <a:latin typeface="Arial MT"/>
                <a:cs typeface="Arial MT"/>
              </a:rPr>
              <a:t>Kit on </a:t>
            </a:r>
            <a:r>
              <a:rPr sz="1800" spc="-5" dirty="0">
                <a:solidFill>
                  <a:srgbClr val="FFFFFF"/>
                </a:solidFill>
                <a:latin typeface="Arial MT"/>
                <a:cs typeface="Arial MT"/>
              </a:rPr>
              <a:t>their designated PE </a:t>
            </a:r>
            <a:r>
              <a:rPr sz="1800" spc="-15" dirty="0">
                <a:solidFill>
                  <a:srgbClr val="FFFFFF"/>
                </a:solidFill>
                <a:latin typeface="Arial MT"/>
                <a:cs typeface="Arial MT"/>
              </a:rPr>
              <a:t>days </a:t>
            </a:r>
            <a:r>
              <a:rPr sz="1800" spc="-10" dirty="0">
                <a:solidFill>
                  <a:srgbClr val="FFFFFF"/>
                </a:solidFill>
                <a:latin typeface="Arial MT"/>
                <a:cs typeface="Arial MT"/>
              </a:rPr>
              <a:t> </a:t>
            </a:r>
            <a:r>
              <a:rPr sz="1800" dirty="0">
                <a:solidFill>
                  <a:srgbClr val="FFFFFF"/>
                </a:solidFill>
                <a:latin typeface="Arial MT"/>
                <a:cs typeface="Arial MT"/>
              </a:rPr>
              <a:t>and </a:t>
            </a:r>
            <a:r>
              <a:rPr sz="1800" spc="-10" dirty="0">
                <a:solidFill>
                  <a:srgbClr val="FFFFFF"/>
                </a:solidFill>
                <a:latin typeface="Arial MT"/>
                <a:cs typeface="Arial MT"/>
              </a:rPr>
              <a:t>wear </a:t>
            </a:r>
            <a:r>
              <a:rPr sz="1800" spc="-5" dirty="0">
                <a:solidFill>
                  <a:srgbClr val="FFFFFF"/>
                </a:solidFill>
                <a:latin typeface="Arial MT"/>
                <a:cs typeface="Arial MT"/>
              </a:rPr>
              <a:t>their </a:t>
            </a:r>
            <a:r>
              <a:rPr lang="en-GB" spc="5" dirty="0">
                <a:solidFill>
                  <a:srgbClr val="FFFFFF"/>
                </a:solidFill>
                <a:latin typeface="Arial MT"/>
                <a:cs typeface="Arial MT"/>
              </a:rPr>
              <a:t>w</a:t>
            </a:r>
            <a:r>
              <a:rPr sz="1800" spc="5" dirty="0">
                <a:solidFill>
                  <a:srgbClr val="FFFFFF"/>
                </a:solidFill>
                <a:latin typeface="Arial MT"/>
                <a:cs typeface="Arial MT"/>
              </a:rPr>
              <a:t>inter </a:t>
            </a:r>
            <a:r>
              <a:rPr lang="en-GB" spc="-5" dirty="0">
                <a:solidFill>
                  <a:srgbClr val="FFFFFF"/>
                </a:solidFill>
                <a:latin typeface="Arial MT"/>
                <a:cs typeface="Arial MT"/>
              </a:rPr>
              <a:t>u</a:t>
            </a:r>
            <a:r>
              <a:rPr sz="1800" spc="-5" dirty="0" err="1">
                <a:solidFill>
                  <a:srgbClr val="FFFFFF"/>
                </a:solidFill>
                <a:latin typeface="Arial MT"/>
                <a:cs typeface="Arial MT"/>
              </a:rPr>
              <a:t>niform</a:t>
            </a:r>
            <a:r>
              <a:rPr sz="1800" spc="-5" dirty="0">
                <a:solidFill>
                  <a:srgbClr val="FFFFFF"/>
                </a:solidFill>
                <a:latin typeface="Arial MT"/>
                <a:cs typeface="Arial MT"/>
              </a:rPr>
              <a:t> </a:t>
            </a:r>
            <a:r>
              <a:rPr sz="1800" dirty="0">
                <a:solidFill>
                  <a:srgbClr val="FFFFFF"/>
                </a:solidFill>
                <a:latin typeface="Arial MT"/>
                <a:cs typeface="Arial MT"/>
              </a:rPr>
              <a:t>for </a:t>
            </a:r>
            <a:r>
              <a:rPr sz="1800" spc="-5" dirty="0">
                <a:solidFill>
                  <a:srgbClr val="FFFFFF"/>
                </a:solidFill>
                <a:latin typeface="Arial MT"/>
                <a:cs typeface="Arial MT"/>
              </a:rPr>
              <a:t>Autumn </a:t>
            </a:r>
            <a:r>
              <a:rPr sz="1800" spc="-55" dirty="0">
                <a:solidFill>
                  <a:srgbClr val="FFFFFF"/>
                </a:solidFill>
                <a:latin typeface="Arial MT"/>
                <a:cs typeface="Arial MT"/>
              </a:rPr>
              <a:t>Term </a:t>
            </a:r>
            <a:r>
              <a:rPr sz="1800" dirty="0">
                <a:solidFill>
                  <a:srgbClr val="FFFFFF"/>
                </a:solidFill>
                <a:latin typeface="Arial MT"/>
                <a:cs typeface="Arial MT"/>
              </a:rPr>
              <a:t>2 </a:t>
            </a:r>
            <a:r>
              <a:rPr sz="1800" spc="-5" dirty="0">
                <a:solidFill>
                  <a:srgbClr val="FFFFFF"/>
                </a:solidFill>
                <a:latin typeface="Arial MT"/>
                <a:cs typeface="Arial MT"/>
              </a:rPr>
              <a:t>(after </a:t>
            </a:r>
            <a:r>
              <a:rPr sz="1800" dirty="0">
                <a:solidFill>
                  <a:srgbClr val="FFFFFF"/>
                </a:solidFill>
                <a:latin typeface="Arial MT"/>
                <a:cs typeface="Arial MT"/>
              </a:rPr>
              <a:t>the October </a:t>
            </a:r>
            <a:r>
              <a:rPr sz="1800" spc="-5" dirty="0">
                <a:solidFill>
                  <a:srgbClr val="FFFFFF"/>
                </a:solidFill>
                <a:latin typeface="Arial MT"/>
                <a:cs typeface="Arial MT"/>
              </a:rPr>
              <a:t>half term) and </a:t>
            </a:r>
            <a:r>
              <a:rPr sz="1800" dirty="0">
                <a:solidFill>
                  <a:srgbClr val="FFFFFF"/>
                </a:solidFill>
                <a:latin typeface="Arial MT"/>
                <a:cs typeface="Arial MT"/>
              </a:rPr>
              <a:t> Spring</a:t>
            </a:r>
            <a:r>
              <a:rPr sz="1800" spc="-55" dirty="0">
                <a:solidFill>
                  <a:srgbClr val="FFFFFF"/>
                </a:solidFill>
                <a:latin typeface="Arial MT"/>
                <a:cs typeface="Arial MT"/>
              </a:rPr>
              <a:t> Term</a:t>
            </a:r>
            <a:r>
              <a:rPr sz="1800" spc="15" dirty="0">
                <a:solidFill>
                  <a:srgbClr val="FFFFFF"/>
                </a:solidFill>
                <a:latin typeface="Arial MT"/>
                <a:cs typeface="Arial MT"/>
              </a:rPr>
              <a:t> </a:t>
            </a:r>
            <a:r>
              <a:rPr sz="1800" spc="-5" dirty="0">
                <a:solidFill>
                  <a:srgbClr val="FFFFFF"/>
                </a:solidFill>
                <a:latin typeface="Arial MT"/>
                <a:cs typeface="Arial MT"/>
              </a:rPr>
              <a:t>1</a:t>
            </a:r>
            <a:r>
              <a:rPr sz="1800" spc="-15" dirty="0">
                <a:solidFill>
                  <a:srgbClr val="FFFFFF"/>
                </a:solidFill>
                <a:latin typeface="Arial MT"/>
                <a:cs typeface="Arial MT"/>
              </a:rPr>
              <a:t> </a:t>
            </a:r>
            <a:r>
              <a:rPr sz="1800" dirty="0">
                <a:solidFill>
                  <a:srgbClr val="FFFFFF"/>
                </a:solidFill>
                <a:latin typeface="Arial MT"/>
                <a:cs typeface="Arial MT"/>
              </a:rPr>
              <a:t>(before</a:t>
            </a:r>
            <a:r>
              <a:rPr sz="1800" spc="-5" dirty="0">
                <a:solidFill>
                  <a:srgbClr val="FFFFFF"/>
                </a:solidFill>
                <a:latin typeface="Arial MT"/>
                <a:cs typeface="Arial MT"/>
              </a:rPr>
              <a:t> </a:t>
            </a:r>
            <a:r>
              <a:rPr sz="1800" dirty="0">
                <a:solidFill>
                  <a:srgbClr val="FFFFFF"/>
                </a:solidFill>
                <a:latin typeface="Arial MT"/>
                <a:cs typeface="Arial MT"/>
              </a:rPr>
              <a:t>February</a:t>
            </a:r>
            <a:r>
              <a:rPr sz="1800" spc="-50" dirty="0">
                <a:solidFill>
                  <a:srgbClr val="FFFFFF"/>
                </a:solidFill>
                <a:latin typeface="Arial MT"/>
                <a:cs typeface="Arial MT"/>
              </a:rPr>
              <a:t> </a:t>
            </a:r>
            <a:r>
              <a:rPr sz="1800" dirty="0">
                <a:solidFill>
                  <a:srgbClr val="FFFFFF"/>
                </a:solidFill>
                <a:latin typeface="Arial MT"/>
                <a:cs typeface="Arial MT"/>
              </a:rPr>
              <a:t>half</a:t>
            </a:r>
            <a:r>
              <a:rPr sz="1800" spc="-15" dirty="0">
                <a:solidFill>
                  <a:srgbClr val="FFFFFF"/>
                </a:solidFill>
                <a:latin typeface="Arial MT"/>
                <a:cs typeface="Arial MT"/>
              </a:rPr>
              <a:t> </a:t>
            </a:r>
            <a:r>
              <a:rPr sz="1800" dirty="0">
                <a:solidFill>
                  <a:srgbClr val="FFFFFF"/>
                </a:solidFill>
                <a:latin typeface="Arial MT"/>
                <a:cs typeface="Arial MT"/>
              </a:rPr>
              <a:t>term).</a:t>
            </a:r>
            <a:endParaRPr sz="1800" dirty="0">
              <a:latin typeface="Arial MT"/>
              <a:cs typeface="Arial MT"/>
            </a:endParaRPr>
          </a:p>
          <a:p>
            <a:pPr>
              <a:lnSpc>
                <a:spcPct val="100000"/>
              </a:lnSpc>
              <a:spcBef>
                <a:spcPts val="35"/>
              </a:spcBef>
            </a:pPr>
            <a:endParaRPr sz="2600" dirty="0">
              <a:latin typeface="Arial MT"/>
              <a:cs typeface="Arial MT"/>
            </a:endParaRPr>
          </a:p>
          <a:p>
            <a:pPr lvl="0" algn="just">
              <a:spcBef>
                <a:spcPct val="20000"/>
              </a:spcBef>
            </a:pPr>
            <a:r>
              <a:rPr lang="en-GB" dirty="0">
                <a:solidFill>
                  <a:prstClr val="white"/>
                </a:solidFill>
                <a:latin typeface="Arial" panose="020B0604020202020204" pitchFamily="34" charset="0"/>
                <a:cs typeface="Arial" panose="020B0604020202020204" pitchFamily="34" charset="0"/>
              </a:rPr>
              <a:t>For further information, </a:t>
            </a:r>
            <a:r>
              <a:rPr lang="en-GB" b="1" dirty="0">
                <a:solidFill>
                  <a:srgbClr val="00B0F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please read this policy. </a:t>
            </a:r>
            <a:endParaRPr lang="en-GB" b="1" dirty="0">
              <a:solidFill>
                <a:srgbClr val="00B0F0"/>
              </a:solidFill>
              <a:latin typeface="Arial" panose="020B0604020202020204" pitchFamily="34" charset="0"/>
              <a:cs typeface="Arial" panose="020B0604020202020204" pitchFamily="34" charset="0"/>
            </a:endParaRPr>
          </a:p>
        </p:txBody>
      </p:sp>
      <p:sp>
        <p:nvSpPr>
          <p:cNvPr id="3" name="object 3"/>
          <p:cNvSpPr txBox="1">
            <a:spLocks noGrp="1"/>
          </p:cNvSpPr>
          <p:nvPr>
            <p:ph type="title"/>
          </p:nvPr>
        </p:nvSpPr>
        <p:spPr>
          <a:xfrm>
            <a:off x="290880" y="1440561"/>
            <a:ext cx="912494" cy="329565"/>
          </a:xfrm>
          <a:prstGeom prst="rect">
            <a:avLst/>
          </a:prstGeom>
        </p:spPr>
        <p:txBody>
          <a:bodyPr vert="horz" wrap="square" lIns="0" tIns="11430" rIns="0" bIns="0" rtlCol="0">
            <a:spAutoFit/>
          </a:bodyPr>
          <a:lstStyle/>
          <a:p>
            <a:pPr marL="12700">
              <a:lnSpc>
                <a:spcPct val="100000"/>
              </a:lnSpc>
              <a:spcBef>
                <a:spcPts val="90"/>
              </a:spcBef>
            </a:pPr>
            <a:r>
              <a:rPr spc="-15" dirty="0"/>
              <a:t>PE</a:t>
            </a:r>
            <a:r>
              <a:rPr spc="-60" dirty="0"/>
              <a:t> </a:t>
            </a:r>
            <a:r>
              <a:rPr spc="-5" dirty="0"/>
              <a:t>Kits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1256610"/>
            <a:ext cx="8488045" cy="4344779"/>
          </a:xfrm>
          <a:prstGeom prst="rect">
            <a:avLst/>
          </a:prstGeom>
        </p:spPr>
        <p:txBody>
          <a:bodyPr vert="horz" wrap="square" lIns="0" tIns="60960" rIns="0" bIns="0" rtlCol="0">
            <a:spAutoFit/>
          </a:bodyPr>
          <a:lstStyle/>
          <a:p>
            <a:pPr marL="12700">
              <a:lnSpc>
                <a:spcPct val="100000"/>
              </a:lnSpc>
              <a:spcBef>
                <a:spcPts val="480"/>
              </a:spcBef>
            </a:pPr>
            <a:r>
              <a:rPr sz="1600" b="1" u="heavy" dirty="0">
                <a:solidFill>
                  <a:srgbClr val="FFFFFF"/>
                </a:solidFill>
                <a:uFill>
                  <a:solidFill>
                    <a:srgbClr val="FFFFFF"/>
                  </a:solidFill>
                </a:uFill>
                <a:latin typeface="Arial"/>
                <a:cs typeface="Arial"/>
              </a:rPr>
              <a:t>Reading</a:t>
            </a:r>
            <a:endParaRPr sz="1600" dirty="0">
              <a:latin typeface="Arial"/>
              <a:cs typeface="Arial"/>
            </a:endParaRPr>
          </a:p>
          <a:p>
            <a:pPr marL="12700" marR="5080" algn="just">
              <a:lnSpc>
                <a:spcPct val="100000"/>
              </a:lnSpc>
              <a:spcBef>
                <a:spcPts val="380"/>
              </a:spcBef>
            </a:pPr>
            <a:r>
              <a:rPr sz="1600" spc="5" dirty="0">
                <a:solidFill>
                  <a:srgbClr val="FFFFFF"/>
                </a:solidFill>
                <a:latin typeface="Arial MT"/>
                <a:cs typeface="Arial MT"/>
              </a:rPr>
              <a:t>As </a:t>
            </a:r>
            <a:r>
              <a:rPr sz="1600" spc="-5" dirty="0">
                <a:solidFill>
                  <a:srgbClr val="FFFFFF"/>
                </a:solidFill>
                <a:latin typeface="Arial MT"/>
                <a:cs typeface="Arial MT"/>
              </a:rPr>
              <a:t>part </a:t>
            </a:r>
            <a:r>
              <a:rPr sz="1600" spc="-15" dirty="0">
                <a:solidFill>
                  <a:srgbClr val="FFFFFF"/>
                </a:solidFill>
                <a:latin typeface="Arial MT"/>
                <a:cs typeface="Arial MT"/>
              </a:rPr>
              <a:t>of </a:t>
            </a:r>
            <a:r>
              <a:rPr sz="1600" dirty="0">
                <a:solidFill>
                  <a:srgbClr val="FFFFFF"/>
                </a:solidFill>
                <a:latin typeface="Arial MT"/>
                <a:cs typeface="Arial MT"/>
              </a:rPr>
              <a:t>the </a:t>
            </a:r>
            <a:r>
              <a:rPr sz="1600" spc="-5" dirty="0">
                <a:solidFill>
                  <a:srgbClr val="FFFFFF"/>
                </a:solidFill>
                <a:latin typeface="Arial MT"/>
                <a:cs typeface="Arial MT"/>
              </a:rPr>
              <a:t>children’s </a:t>
            </a:r>
            <a:r>
              <a:rPr sz="1600" dirty="0">
                <a:solidFill>
                  <a:srgbClr val="FFFFFF"/>
                </a:solidFill>
                <a:latin typeface="Arial MT"/>
                <a:cs typeface="Arial MT"/>
              </a:rPr>
              <a:t>Read </a:t>
            </a:r>
            <a:r>
              <a:rPr sz="1600" spc="-5" dirty="0">
                <a:solidFill>
                  <a:srgbClr val="FFFFFF"/>
                </a:solidFill>
                <a:latin typeface="Arial MT"/>
                <a:cs typeface="Arial MT"/>
              </a:rPr>
              <a:t>Write </a:t>
            </a:r>
            <a:r>
              <a:rPr sz="1600" spc="5" dirty="0">
                <a:solidFill>
                  <a:srgbClr val="FFFFFF"/>
                </a:solidFill>
                <a:latin typeface="Arial MT"/>
                <a:cs typeface="Arial MT"/>
              </a:rPr>
              <a:t>Inc. </a:t>
            </a:r>
            <a:r>
              <a:rPr sz="1600" spc="-5" dirty="0">
                <a:solidFill>
                  <a:srgbClr val="FFFFFF"/>
                </a:solidFill>
                <a:latin typeface="Arial MT"/>
                <a:cs typeface="Arial MT"/>
              </a:rPr>
              <a:t>reading sessions, </a:t>
            </a:r>
            <a:r>
              <a:rPr sz="1600" dirty="0">
                <a:solidFill>
                  <a:srgbClr val="FFFFFF"/>
                </a:solidFill>
                <a:latin typeface="Arial MT"/>
                <a:cs typeface="Arial MT"/>
              </a:rPr>
              <a:t>the </a:t>
            </a:r>
            <a:r>
              <a:rPr sz="1600" spc="-5" dirty="0">
                <a:solidFill>
                  <a:srgbClr val="FFFFFF"/>
                </a:solidFill>
                <a:latin typeface="Arial MT"/>
                <a:cs typeface="Arial MT"/>
              </a:rPr>
              <a:t>children </a:t>
            </a:r>
            <a:r>
              <a:rPr sz="1600" dirty="0">
                <a:solidFill>
                  <a:srgbClr val="FFFFFF"/>
                </a:solidFill>
                <a:latin typeface="Arial MT"/>
                <a:cs typeface="Arial MT"/>
              </a:rPr>
              <a:t>in </a:t>
            </a:r>
            <a:r>
              <a:rPr sz="1600" spc="-35" dirty="0">
                <a:solidFill>
                  <a:srgbClr val="FFFFFF"/>
                </a:solidFill>
                <a:latin typeface="Arial MT"/>
                <a:cs typeface="Arial MT"/>
              </a:rPr>
              <a:t>Year </a:t>
            </a:r>
            <a:r>
              <a:rPr sz="1600" spc="5" dirty="0">
                <a:solidFill>
                  <a:srgbClr val="FFFFFF"/>
                </a:solidFill>
                <a:latin typeface="Arial MT"/>
                <a:cs typeface="Arial MT"/>
              </a:rPr>
              <a:t>2 </a:t>
            </a:r>
            <a:r>
              <a:rPr sz="1600" spc="-10" dirty="0">
                <a:solidFill>
                  <a:srgbClr val="FFFFFF"/>
                </a:solidFill>
                <a:latin typeface="Arial MT"/>
                <a:cs typeface="Arial MT"/>
              </a:rPr>
              <a:t>will </a:t>
            </a:r>
            <a:r>
              <a:rPr sz="1600" spc="-5" dirty="0">
                <a:solidFill>
                  <a:srgbClr val="FFFFFF"/>
                </a:solidFill>
                <a:latin typeface="Arial MT"/>
                <a:cs typeface="Arial MT"/>
              </a:rPr>
              <a:t>read daily </a:t>
            </a:r>
            <a:r>
              <a:rPr sz="1600" spc="-430" dirty="0">
                <a:solidFill>
                  <a:srgbClr val="FFFFFF"/>
                </a:solidFill>
                <a:latin typeface="Arial MT"/>
                <a:cs typeface="Arial MT"/>
              </a:rPr>
              <a:t> </a:t>
            </a:r>
            <a:r>
              <a:rPr sz="1600" spc="5" dirty="0">
                <a:solidFill>
                  <a:srgbClr val="FFFFFF"/>
                </a:solidFill>
                <a:latin typeface="Arial MT"/>
                <a:cs typeface="Arial MT"/>
              </a:rPr>
              <a:t>to </a:t>
            </a:r>
            <a:r>
              <a:rPr sz="1600" spc="-5" dirty="0">
                <a:solidFill>
                  <a:srgbClr val="FFFFFF"/>
                </a:solidFill>
                <a:latin typeface="Arial MT"/>
                <a:cs typeface="Arial MT"/>
              </a:rPr>
              <a:t>an adult. During these sessions,</a:t>
            </a:r>
            <a:r>
              <a:rPr sz="1600" dirty="0">
                <a:solidFill>
                  <a:srgbClr val="FFFFFF"/>
                </a:solidFill>
                <a:latin typeface="Arial MT"/>
                <a:cs typeface="Arial MT"/>
              </a:rPr>
              <a:t> </a:t>
            </a:r>
            <a:r>
              <a:rPr sz="1600" spc="-10" dirty="0">
                <a:solidFill>
                  <a:srgbClr val="FFFFFF"/>
                </a:solidFill>
                <a:latin typeface="Arial MT"/>
                <a:cs typeface="Arial MT"/>
              </a:rPr>
              <a:t>adults</a:t>
            </a:r>
            <a:r>
              <a:rPr sz="1600" spc="-5" dirty="0">
                <a:solidFill>
                  <a:srgbClr val="FFFFFF"/>
                </a:solidFill>
                <a:latin typeface="Arial MT"/>
                <a:cs typeface="Arial MT"/>
              </a:rPr>
              <a:t> </a:t>
            </a:r>
            <a:r>
              <a:rPr sz="1600" spc="-15" dirty="0">
                <a:solidFill>
                  <a:srgbClr val="FFFFFF"/>
                </a:solidFill>
                <a:latin typeface="Arial MT"/>
                <a:cs typeface="Arial MT"/>
              </a:rPr>
              <a:t>will </a:t>
            </a:r>
            <a:r>
              <a:rPr sz="1600" spc="-5" dirty="0">
                <a:solidFill>
                  <a:srgbClr val="FFFFFF"/>
                </a:solidFill>
                <a:latin typeface="Arial MT"/>
                <a:cs typeface="Arial MT"/>
              </a:rPr>
              <a:t>support</a:t>
            </a:r>
            <a:r>
              <a:rPr sz="1600" dirty="0">
                <a:solidFill>
                  <a:srgbClr val="FFFFFF"/>
                </a:solidFill>
                <a:latin typeface="Arial MT"/>
                <a:cs typeface="Arial MT"/>
              </a:rPr>
              <a:t> </a:t>
            </a:r>
            <a:r>
              <a:rPr sz="1600" spc="-10" dirty="0">
                <a:solidFill>
                  <a:srgbClr val="FFFFFF"/>
                </a:solidFill>
                <a:latin typeface="Arial MT"/>
                <a:cs typeface="Arial MT"/>
              </a:rPr>
              <a:t>them</a:t>
            </a:r>
            <a:r>
              <a:rPr sz="1600" spc="420" dirty="0">
                <a:solidFill>
                  <a:srgbClr val="FFFFFF"/>
                </a:solidFill>
                <a:latin typeface="Arial MT"/>
                <a:cs typeface="Arial MT"/>
              </a:rPr>
              <a:t> </a:t>
            </a:r>
            <a:r>
              <a:rPr sz="1600" spc="-5" dirty="0">
                <a:solidFill>
                  <a:srgbClr val="FFFFFF"/>
                </a:solidFill>
                <a:latin typeface="Arial MT"/>
                <a:cs typeface="Arial MT"/>
              </a:rPr>
              <a:t>with their phonetical awareness </a:t>
            </a:r>
            <a:r>
              <a:rPr sz="1600" dirty="0">
                <a:solidFill>
                  <a:srgbClr val="FFFFFF"/>
                </a:solidFill>
                <a:latin typeface="Arial MT"/>
                <a:cs typeface="Arial MT"/>
              </a:rPr>
              <a:t> </a:t>
            </a:r>
            <a:r>
              <a:rPr sz="1600" spc="-5" dirty="0">
                <a:solidFill>
                  <a:srgbClr val="FFFFFF"/>
                </a:solidFill>
                <a:latin typeface="Arial MT"/>
                <a:cs typeface="Arial MT"/>
              </a:rPr>
              <a:t>and </a:t>
            </a:r>
            <a:r>
              <a:rPr sz="1600" dirty="0">
                <a:solidFill>
                  <a:srgbClr val="FFFFFF"/>
                </a:solidFill>
                <a:latin typeface="Arial MT"/>
                <a:cs typeface="Arial MT"/>
              </a:rPr>
              <a:t>decoding </a:t>
            </a:r>
            <a:r>
              <a:rPr sz="1600" spc="-5" dirty="0">
                <a:solidFill>
                  <a:srgbClr val="FFFFFF"/>
                </a:solidFill>
                <a:latin typeface="Arial MT"/>
                <a:cs typeface="Arial MT"/>
              </a:rPr>
              <a:t>skills. </a:t>
            </a:r>
            <a:r>
              <a:rPr sz="1600" dirty="0">
                <a:solidFill>
                  <a:srgbClr val="FFFFFF"/>
                </a:solidFill>
                <a:latin typeface="Arial MT"/>
                <a:cs typeface="Arial MT"/>
              </a:rPr>
              <a:t>Each </a:t>
            </a:r>
            <a:r>
              <a:rPr sz="1600" spc="-10" dirty="0">
                <a:solidFill>
                  <a:srgbClr val="FFFFFF"/>
                </a:solidFill>
                <a:latin typeface="Arial MT"/>
                <a:cs typeface="Arial MT"/>
              </a:rPr>
              <a:t>week, </a:t>
            </a:r>
            <a:r>
              <a:rPr sz="1600" spc="-5" dirty="0">
                <a:solidFill>
                  <a:srgbClr val="FFFFFF"/>
                </a:solidFill>
                <a:latin typeface="Arial MT"/>
                <a:cs typeface="Arial MT"/>
              </a:rPr>
              <a:t>the book</a:t>
            </a:r>
            <a:r>
              <a:rPr sz="1600" dirty="0">
                <a:solidFill>
                  <a:srgbClr val="FFFFFF"/>
                </a:solidFill>
                <a:latin typeface="Arial MT"/>
                <a:cs typeface="Arial MT"/>
              </a:rPr>
              <a:t> </a:t>
            </a:r>
            <a:r>
              <a:rPr sz="1600" spc="5" dirty="0">
                <a:solidFill>
                  <a:srgbClr val="FFFFFF"/>
                </a:solidFill>
                <a:latin typeface="Arial MT"/>
                <a:cs typeface="Arial MT"/>
              </a:rPr>
              <a:t>the </a:t>
            </a:r>
            <a:r>
              <a:rPr sz="1600" spc="-5" dirty="0">
                <a:solidFill>
                  <a:srgbClr val="FFFFFF"/>
                </a:solidFill>
                <a:latin typeface="Arial MT"/>
                <a:cs typeface="Arial MT"/>
              </a:rPr>
              <a:t>child </a:t>
            </a:r>
            <a:r>
              <a:rPr sz="1600" spc="-10" dirty="0">
                <a:solidFill>
                  <a:srgbClr val="FFFFFF"/>
                </a:solidFill>
                <a:latin typeface="Arial MT"/>
                <a:cs typeface="Arial MT"/>
              </a:rPr>
              <a:t>has</a:t>
            </a:r>
            <a:r>
              <a:rPr sz="1600" spc="420" dirty="0">
                <a:solidFill>
                  <a:srgbClr val="FFFFFF"/>
                </a:solidFill>
                <a:latin typeface="Arial MT"/>
                <a:cs typeface="Arial MT"/>
              </a:rPr>
              <a:t> </a:t>
            </a:r>
            <a:r>
              <a:rPr sz="1600" spc="-5" dirty="0">
                <a:solidFill>
                  <a:srgbClr val="FFFFFF"/>
                </a:solidFill>
                <a:latin typeface="Arial MT"/>
                <a:cs typeface="Arial MT"/>
              </a:rPr>
              <a:t>read </a:t>
            </a:r>
            <a:r>
              <a:rPr sz="1600" dirty="0">
                <a:solidFill>
                  <a:srgbClr val="FFFFFF"/>
                </a:solidFill>
                <a:latin typeface="Arial MT"/>
                <a:cs typeface="Arial MT"/>
              </a:rPr>
              <a:t>in </a:t>
            </a:r>
            <a:r>
              <a:rPr sz="1600" spc="-5" dirty="0">
                <a:solidFill>
                  <a:srgbClr val="FFFFFF"/>
                </a:solidFill>
                <a:latin typeface="Arial MT"/>
                <a:cs typeface="Arial MT"/>
              </a:rPr>
              <a:t>class</a:t>
            </a:r>
            <a:r>
              <a:rPr sz="1600" spc="434" dirty="0">
                <a:solidFill>
                  <a:srgbClr val="FFFFFF"/>
                </a:solidFill>
                <a:latin typeface="Arial MT"/>
                <a:cs typeface="Arial MT"/>
              </a:rPr>
              <a:t> </a:t>
            </a:r>
            <a:r>
              <a:rPr sz="1600" spc="-5" dirty="0">
                <a:solidFill>
                  <a:srgbClr val="FFFFFF"/>
                </a:solidFill>
                <a:latin typeface="Arial MT"/>
                <a:cs typeface="Arial MT"/>
              </a:rPr>
              <a:t>during these </a:t>
            </a:r>
            <a:r>
              <a:rPr sz="1600" spc="-10" dirty="0">
                <a:solidFill>
                  <a:srgbClr val="FFFFFF"/>
                </a:solidFill>
                <a:latin typeface="Arial MT"/>
                <a:cs typeface="Arial MT"/>
              </a:rPr>
              <a:t>sessions </a:t>
            </a:r>
            <a:r>
              <a:rPr sz="1600" spc="-5" dirty="0">
                <a:solidFill>
                  <a:srgbClr val="FFFFFF"/>
                </a:solidFill>
                <a:latin typeface="Arial MT"/>
                <a:cs typeface="Arial MT"/>
              </a:rPr>
              <a:t> </a:t>
            </a:r>
            <a:r>
              <a:rPr sz="1600" spc="-10" dirty="0">
                <a:solidFill>
                  <a:srgbClr val="FFFFFF"/>
                </a:solidFill>
                <a:latin typeface="Arial MT"/>
                <a:cs typeface="Arial MT"/>
              </a:rPr>
              <a:t>will </a:t>
            </a:r>
            <a:r>
              <a:rPr sz="1600" dirty="0">
                <a:solidFill>
                  <a:srgbClr val="FFFFFF"/>
                </a:solidFill>
                <a:latin typeface="Arial MT"/>
                <a:cs typeface="Arial MT"/>
              </a:rPr>
              <a:t>be sent home </a:t>
            </a:r>
            <a:r>
              <a:rPr sz="1600" spc="5" dirty="0">
                <a:solidFill>
                  <a:srgbClr val="FFFFFF"/>
                </a:solidFill>
                <a:latin typeface="Arial MT"/>
                <a:cs typeface="Arial MT"/>
              </a:rPr>
              <a:t>to </a:t>
            </a:r>
            <a:r>
              <a:rPr sz="1600" spc="-5" dirty="0">
                <a:solidFill>
                  <a:srgbClr val="FFFFFF"/>
                </a:solidFill>
                <a:latin typeface="Arial MT"/>
                <a:cs typeface="Arial MT"/>
              </a:rPr>
              <a:t>develop </a:t>
            </a:r>
            <a:r>
              <a:rPr sz="1600" dirty="0">
                <a:solidFill>
                  <a:srgbClr val="FFFFFF"/>
                </a:solidFill>
                <a:latin typeface="Arial MT"/>
                <a:cs typeface="Arial MT"/>
              </a:rPr>
              <a:t>their </a:t>
            </a:r>
            <a:r>
              <a:rPr sz="1600" spc="-15" dirty="0">
                <a:solidFill>
                  <a:srgbClr val="FFFFFF"/>
                </a:solidFill>
                <a:latin typeface="Arial MT"/>
                <a:cs typeface="Arial MT"/>
              </a:rPr>
              <a:t>fluency. </a:t>
            </a:r>
            <a:r>
              <a:rPr sz="1600" dirty="0">
                <a:solidFill>
                  <a:srgbClr val="FFFFFF"/>
                </a:solidFill>
                <a:latin typeface="Arial MT"/>
                <a:cs typeface="Arial MT"/>
              </a:rPr>
              <a:t>These </a:t>
            </a:r>
            <a:r>
              <a:rPr sz="1600" spc="-10" dirty="0">
                <a:solidFill>
                  <a:srgbClr val="FFFFFF"/>
                </a:solidFill>
                <a:latin typeface="Arial MT"/>
                <a:cs typeface="Arial MT"/>
              </a:rPr>
              <a:t>books </a:t>
            </a:r>
            <a:r>
              <a:rPr sz="1600" spc="-5" dirty="0">
                <a:solidFill>
                  <a:srgbClr val="FFFFFF"/>
                </a:solidFill>
                <a:latin typeface="Arial MT"/>
                <a:cs typeface="Arial MT"/>
              </a:rPr>
              <a:t>are </a:t>
            </a:r>
            <a:r>
              <a:rPr sz="1600" dirty="0">
                <a:solidFill>
                  <a:srgbClr val="FFFFFF"/>
                </a:solidFill>
                <a:latin typeface="Arial MT"/>
                <a:cs typeface="Arial MT"/>
              </a:rPr>
              <a:t>matched </a:t>
            </a:r>
            <a:r>
              <a:rPr sz="1600" spc="5" dirty="0">
                <a:solidFill>
                  <a:srgbClr val="FFFFFF"/>
                </a:solidFill>
                <a:latin typeface="Arial MT"/>
                <a:cs typeface="Arial MT"/>
              </a:rPr>
              <a:t>to </a:t>
            </a:r>
            <a:r>
              <a:rPr sz="1600" dirty="0">
                <a:solidFill>
                  <a:srgbClr val="FFFFFF"/>
                </a:solidFill>
                <a:latin typeface="Arial MT"/>
                <a:cs typeface="Arial MT"/>
              </a:rPr>
              <a:t>their </a:t>
            </a:r>
            <a:r>
              <a:rPr sz="1600" spc="-5" dirty="0">
                <a:solidFill>
                  <a:srgbClr val="FFFFFF"/>
                </a:solidFill>
                <a:latin typeface="Arial MT"/>
                <a:cs typeface="Arial MT"/>
              </a:rPr>
              <a:t>phonetical </a:t>
            </a:r>
            <a:r>
              <a:rPr sz="1600" spc="-25" dirty="0">
                <a:solidFill>
                  <a:srgbClr val="FFFFFF"/>
                </a:solidFill>
                <a:latin typeface="Arial MT"/>
                <a:cs typeface="Arial MT"/>
              </a:rPr>
              <a:t>ability. </a:t>
            </a:r>
            <a:r>
              <a:rPr sz="1600" spc="-430" dirty="0">
                <a:solidFill>
                  <a:srgbClr val="FFFFFF"/>
                </a:solidFill>
                <a:latin typeface="Arial MT"/>
                <a:cs typeface="Arial MT"/>
              </a:rPr>
              <a:t> </a:t>
            </a:r>
            <a:r>
              <a:rPr sz="1600" dirty="0">
                <a:solidFill>
                  <a:srgbClr val="FFFFFF"/>
                </a:solidFill>
                <a:latin typeface="Arial MT"/>
                <a:cs typeface="Arial MT"/>
              </a:rPr>
              <a:t>This means that, </a:t>
            </a:r>
            <a:r>
              <a:rPr sz="1600" spc="-10" dirty="0">
                <a:solidFill>
                  <a:srgbClr val="FFFFFF"/>
                </a:solidFill>
                <a:latin typeface="Arial MT"/>
                <a:cs typeface="Arial MT"/>
              </a:rPr>
              <a:t>all being well, </a:t>
            </a:r>
            <a:r>
              <a:rPr sz="1600" spc="-5" dirty="0">
                <a:solidFill>
                  <a:srgbClr val="FFFFFF"/>
                </a:solidFill>
                <a:latin typeface="Arial MT"/>
                <a:cs typeface="Arial MT"/>
              </a:rPr>
              <a:t>your </a:t>
            </a:r>
            <a:r>
              <a:rPr sz="1600" dirty="0">
                <a:solidFill>
                  <a:srgbClr val="FFFFFF"/>
                </a:solidFill>
                <a:latin typeface="Arial MT"/>
                <a:cs typeface="Arial MT"/>
              </a:rPr>
              <a:t>child is </a:t>
            </a:r>
            <a:r>
              <a:rPr sz="1600" spc="-10" dirty="0">
                <a:solidFill>
                  <a:srgbClr val="FFFFFF"/>
                </a:solidFill>
                <a:latin typeface="Arial MT"/>
                <a:cs typeface="Arial MT"/>
              </a:rPr>
              <a:t>able </a:t>
            </a:r>
            <a:r>
              <a:rPr sz="1600" spc="5" dirty="0">
                <a:solidFill>
                  <a:srgbClr val="FFFFFF"/>
                </a:solidFill>
                <a:latin typeface="Arial MT"/>
                <a:cs typeface="Arial MT"/>
              </a:rPr>
              <a:t>to </a:t>
            </a:r>
            <a:r>
              <a:rPr sz="1600" spc="-5" dirty="0">
                <a:solidFill>
                  <a:srgbClr val="FFFFFF"/>
                </a:solidFill>
                <a:latin typeface="Arial MT"/>
                <a:cs typeface="Arial MT"/>
              </a:rPr>
              <a:t>read </a:t>
            </a:r>
            <a:r>
              <a:rPr sz="1600" dirty="0">
                <a:solidFill>
                  <a:srgbClr val="FFFFFF"/>
                </a:solidFill>
                <a:latin typeface="Arial MT"/>
                <a:cs typeface="Arial MT"/>
              </a:rPr>
              <a:t>the </a:t>
            </a:r>
            <a:r>
              <a:rPr sz="1600" spc="-10" dirty="0">
                <a:solidFill>
                  <a:srgbClr val="FFFFFF"/>
                </a:solidFill>
                <a:latin typeface="Arial MT"/>
                <a:cs typeface="Arial MT"/>
              </a:rPr>
              <a:t>book </a:t>
            </a:r>
            <a:r>
              <a:rPr sz="1600" spc="-5" dirty="0">
                <a:solidFill>
                  <a:srgbClr val="FFFFFF"/>
                </a:solidFill>
                <a:latin typeface="Arial MT"/>
                <a:cs typeface="Arial MT"/>
              </a:rPr>
              <a:t>sent home with confidence. </a:t>
            </a:r>
            <a:r>
              <a:rPr sz="1600" dirty="0">
                <a:solidFill>
                  <a:srgbClr val="FFFFFF"/>
                </a:solidFill>
                <a:latin typeface="Arial MT"/>
                <a:cs typeface="Arial MT"/>
              </a:rPr>
              <a:t> </a:t>
            </a:r>
            <a:r>
              <a:rPr sz="1600" spc="5" dirty="0">
                <a:solidFill>
                  <a:srgbClr val="FFFFFF"/>
                </a:solidFill>
                <a:latin typeface="Arial MT"/>
                <a:cs typeface="Arial MT"/>
              </a:rPr>
              <a:t>In </a:t>
            </a:r>
            <a:r>
              <a:rPr sz="1600" dirty="0">
                <a:solidFill>
                  <a:srgbClr val="FFFFFF"/>
                </a:solidFill>
                <a:latin typeface="Arial MT"/>
                <a:cs typeface="Arial MT"/>
              </a:rPr>
              <a:t>addition </a:t>
            </a:r>
            <a:r>
              <a:rPr sz="1600" spc="5" dirty="0">
                <a:solidFill>
                  <a:srgbClr val="FFFFFF"/>
                </a:solidFill>
                <a:latin typeface="Arial MT"/>
                <a:cs typeface="Arial MT"/>
              </a:rPr>
              <a:t>to </a:t>
            </a:r>
            <a:r>
              <a:rPr sz="1600" dirty="0">
                <a:solidFill>
                  <a:srgbClr val="FFFFFF"/>
                </a:solidFill>
                <a:latin typeface="Arial MT"/>
                <a:cs typeface="Arial MT"/>
              </a:rPr>
              <a:t>this, they </a:t>
            </a:r>
            <a:r>
              <a:rPr sz="1600" spc="-10" dirty="0">
                <a:solidFill>
                  <a:srgbClr val="FFFFFF"/>
                </a:solidFill>
                <a:latin typeface="Arial MT"/>
                <a:cs typeface="Arial MT"/>
              </a:rPr>
              <a:t>will </a:t>
            </a:r>
            <a:r>
              <a:rPr sz="1600" spc="-5" dirty="0">
                <a:solidFill>
                  <a:srgbClr val="FFFFFF"/>
                </a:solidFill>
                <a:latin typeface="Arial MT"/>
                <a:cs typeface="Arial MT"/>
              </a:rPr>
              <a:t>also </a:t>
            </a:r>
            <a:r>
              <a:rPr sz="1600" dirty="0">
                <a:solidFill>
                  <a:srgbClr val="FFFFFF"/>
                </a:solidFill>
                <a:latin typeface="Arial MT"/>
                <a:cs typeface="Arial MT"/>
              </a:rPr>
              <a:t>receive an </a:t>
            </a:r>
            <a:r>
              <a:rPr sz="1600" spc="-10" dirty="0">
                <a:solidFill>
                  <a:srgbClr val="FFFFFF"/>
                </a:solidFill>
                <a:latin typeface="Arial MT"/>
                <a:cs typeface="Arial MT"/>
              </a:rPr>
              <a:t>extra </a:t>
            </a:r>
            <a:r>
              <a:rPr sz="1600" dirty="0">
                <a:solidFill>
                  <a:srgbClr val="FFFFFF"/>
                </a:solidFill>
                <a:latin typeface="Arial MT"/>
                <a:cs typeface="Arial MT"/>
              </a:rPr>
              <a:t>‘Book Bag </a:t>
            </a:r>
            <a:r>
              <a:rPr sz="1600" spc="-5" dirty="0">
                <a:solidFill>
                  <a:srgbClr val="FFFFFF"/>
                </a:solidFill>
                <a:latin typeface="Arial MT"/>
                <a:cs typeface="Arial MT"/>
              </a:rPr>
              <a:t>Book’ which </a:t>
            </a:r>
            <a:r>
              <a:rPr sz="1600" dirty="0">
                <a:solidFill>
                  <a:srgbClr val="FFFFFF"/>
                </a:solidFill>
                <a:latin typeface="Arial MT"/>
                <a:cs typeface="Arial MT"/>
              </a:rPr>
              <a:t>they </a:t>
            </a:r>
            <a:r>
              <a:rPr sz="1600" spc="-10" dirty="0">
                <a:solidFill>
                  <a:srgbClr val="FFFFFF"/>
                </a:solidFill>
                <a:latin typeface="Arial MT"/>
                <a:cs typeface="Arial MT"/>
              </a:rPr>
              <a:t>will</a:t>
            </a:r>
            <a:r>
              <a:rPr sz="1600" spc="420" dirty="0">
                <a:solidFill>
                  <a:srgbClr val="FFFFFF"/>
                </a:solidFill>
                <a:latin typeface="Arial MT"/>
                <a:cs typeface="Arial MT"/>
              </a:rPr>
              <a:t> </a:t>
            </a:r>
            <a:r>
              <a:rPr sz="1600" spc="-5" dirty="0">
                <a:solidFill>
                  <a:srgbClr val="FFFFFF"/>
                </a:solidFill>
                <a:latin typeface="Arial MT"/>
                <a:cs typeface="Arial MT"/>
              </a:rPr>
              <a:t>not </a:t>
            </a:r>
            <a:r>
              <a:rPr sz="1600" spc="-10" dirty="0">
                <a:solidFill>
                  <a:srgbClr val="FFFFFF"/>
                </a:solidFill>
                <a:latin typeface="Arial MT"/>
                <a:cs typeface="Arial MT"/>
              </a:rPr>
              <a:t>have </a:t>
            </a:r>
            <a:r>
              <a:rPr sz="1600" spc="-5" dirty="0">
                <a:solidFill>
                  <a:srgbClr val="FFFFFF"/>
                </a:solidFill>
                <a:latin typeface="Arial MT"/>
                <a:cs typeface="Arial MT"/>
              </a:rPr>
              <a:t> read</a:t>
            </a:r>
            <a:r>
              <a:rPr sz="1600" spc="5" dirty="0">
                <a:solidFill>
                  <a:srgbClr val="FFFFFF"/>
                </a:solidFill>
                <a:latin typeface="Arial MT"/>
                <a:cs typeface="Arial MT"/>
              </a:rPr>
              <a:t> </a:t>
            </a:r>
            <a:r>
              <a:rPr sz="1600" dirty="0">
                <a:solidFill>
                  <a:srgbClr val="FFFFFF"/>
                </a:solidFill>
                <a:latin typeface="Arial MT"/>
                <a:cs typeface="Arial MT"/>
              </a:rPr>
              <a:t>that</a:t>
            </a:r>
            <a:r>
              <a:rPr sz="1600" spc="-10" dirty="0">
                <a:solidFill>
                  <a:srgbClr val="FFFFFF"/>
                </a:solidFill>
                <a:latin typeface="Arial MT"/>
                <a:cs typeface="Arial MT"/>
              </a:rPr>
              <a:t> week,</a:t>
            </a:r>
            <a:r>
              <a:rPr sz="1600" spc="25" dirty="0">
                <a:solidFill>
                  <a:srgbClr val="FFFFFF"/>
                </a:solidFill>
                <a:latin typeface="Arial MT"/>
                <a:cs typeface="Arial MT"/>
              </a:rPr>
              <a:t> </a:t>
            </a:r>
            <a:r>
              <a:rPr sz="1600" dirty="0">
                <a:solidFill>
                  <a:srgbClr val="FFFFFF"/>
                </a:solidFill>
                <a:latin typeface="Arial MT"/>
                <a:cs typeface="Arial MT"/>
              </a:rPr>
              <a:t>this</a:t>
            </a:r>
            <a:r>
              <a:rPr sz="1600" spc="-25" dirty="0">
                <a:solidFill>
                  <a:srgbClr val="FFFFFF"/>
                </a:solidFill>
                <a:latin typeface="Arial MT"/>
                <a:cs typeface="Arial MT"/>
              </a:rPr>
              <a:t> </a:t>
            </a:r>
            <a:r>
              <a:rPr sz="1600" spc="-5" dirty="0">
                <a:solidFill>
                  <a:srgbClr val="FFFFFF"/>
                </a:solidFill>
                <a:latin typeface="Arial MT"/>
                <a:cs typeface="Arial MT"/>
              </a:rPr>
              <a:t>book</a:t>
            </a:r>
            <a:r>
              <a:rPr sz="1600" dirty="0">
                <a:solidFill>
                  <a:srgbClr val="FFFFFF"/>
                </a:solidFill>
                <a:latin typeface="Arial MT"/>
                <a:cs typeface="Arial MT"/>
              </a:rPr>
              <a:t> </a:t>
            </a:r>
            <a:r>
              <a:rPr sz="1600" spc="-10" dirty="0">
                <a:solidFill>
                  <a:srgbClr val="FFFFFF"/>
                </a:solidFill>
                <a:latin typeface="Arial MT"/>
                <a:cs typeface="Arial MT"/>
              </a:rPr>
              <a:t>will</a:t>
            </a:r>
            <a:r>
              <a:rPr sz="1600" spc="20" dirty="0">
                <a:solidFill>
                  <a:srgbClr val="FFFFFF"/>
                </a:solidFill>
                <a:latin typeface="Arial MT"/>
                <a:cs typeface="Arial MT"/>
              </a:rPr>
              <a:t> </a:t>
            </a:r>
            <a:r>
              <a:rPr sz="1600" spc="-5" dirty="0">
                <a:solidFill>
                  <a:srgbClr val="FFFFFF"/>
                </a:solidFill>
                <a:latin typeface="Arial MT"/>
                <a:cs typeface="Arial MT"/>
              </a:rPr>
              <a:t>be</a:t>
            </a:r>
            <a:r>
              <a:rPr sz="1600" spc="5" dirty="0">
                <a:solidFill>
                  <a:srgbClr val="FFFFFF"/>
                </a:solidFill>
                <a:latin typeface="Arial MT"/>
                <a:cs typeface="Arial MT"/>
              </a:rPr>
              <a:t> </a:t>
            </a:r>
            <a:r>
              <a:rPr sz="1600" dirty="0">
                <a:solidFill>
                  <a:srgbClr val="FFFFFF"/>
                </a:solidFill>
                <a:latin typeface="Arial MT"/>
                <a:cs typeface="Arial MT"/>
              </a:rPr>
              <a:t>the</a:t>
            </a:r>
            <a:r>
              <a:rPr sz="1600" spc="-15" dirty="0">
                <a:solidFill>
                  <a:srgbClr val="FFFFFF"/>
                </a:solidFill>
                <a:latin typeface="Arial MT"/>
                <a:cs typeface="Arial MT"/>
              </a:rPr>
              <a:t> </a:t>
            </a:r>
            <a:r>
              <a:rPr sz="1600" spc="5" dirty="0">
                <a:solidFill>
                  <a:srgbClr val="FFFFFF"/>
                </a:solidFill>
                <a:latin typeface="Arial MT"/>
                <a:cs typeface="Arial MT"/>
              </a:rPr>
              <a:t>same</a:t>
            </a:r>
            <a:r>
              <a:rPr sz="1600" spc="-40" dirty="0">
                <a:solidFill>
                  <a:srgbClr val="FFFFFF"/>
                </a:solidFill>
                <a:latin typeface="Arial MT"/>
                <a:cs typeface="Arial MT"/>
              </a:rPr>
              <a:t> </a:t>
            </a:r>
            <a:r>
              <a:rPr sz="1600" spc="-5" dirty="0">
                <a:solidFill>
                  <a:srgbClr val="FFFFFF"/>
                </a:solidFill>
                <a:latin typeface="Arial MT"/>
                <a:cs typeface="Arial MT"/>
              </a:rPr>
              <a:t>level</a:t>
            </a:r>
            <a:r>
              <a:rPr sz="1600" spc="-10" dirty="0">
                <a:solidFill>
                  <a:srgbClr val="FFFFFF"/>
                </a:solidFill>
                <a:latin typeface="Arial MT"/>
                <a:cs typeface="Arial MT"/>
              </a:rPr>
              <a:t> </a:t>
            </a:r>
            <a:r>
              <a:rPr sz="1600" spc="-5" dirty="0">
                <a:solidFill>
                  <a:srgbClr val="FFFFFF"/>
                </a:solidFill>
                <a:latin typeface="Arial MT"/>
                <a:cs typeface="Arial MT"/>
              </a:rPr>
              <a:t>as</a:t>
            </a:r>
            <a:r>
              <a:rPr sz="1600" dirty="0">
                <a:solidFill>
                  <a:srgbClr val="FFFFFF"/>
                </a:solidFill>
                <a:latin typeface="Arial MT"/>
                <a:cs typeface="Arial MT"/>
              </a:rPr>
              <a:t> their</a:t>
            </a:r>
            <a:r>
              <a:rPr sz="1600" spc="-15" dirty="0">
                <a:solidFill>
                  <a:srgbClr val="FFFFFF"/>
                </a:solidFill>
                <a:latin typeface="Arial MT"/>
                <a:cs typeface="Arial MT"/>
              </a:rPr>
              <a:t> </a:t>
            </a:r>
            <a:r>
              <a:rPr sz="1600" spc="-5" dirty="0">
                <a:solidFill>
                  <a:srgbClr val="FFFFFF"/>
                </a:solidFill>
                <a:latin typeface="Arial MT"/>
                <a:cs typeface="Arial MT"/>
              </a:rPr>
              <a:t>reading</a:t>
            </a:r>
            <a:r>
              <a:rPr sz="1600" dirty="0">
                <a:solidFill>
                  <a:srgbClr val="FFFFFF"/>
                </a:solidFill>
                <a:latin typeface="Arial MT"/>
                <a:cs typeface="Arial MT"/>
              </a:rPr>
              <a:t> book.</a:t>
            </a:r>
            <a:endParaRPr sz="1600" dirty="0">
              <a:latin typeface="Arial MT"/>
              <a:cs typeface="Arial MT"/>
            </a:endParaRPr>
          </a:p>
          <a:p>
            <a:pPr>
              <a:lnSpc>
                <a:spcPct val="100000"/>
              </a:lnSpc>
              <a:spcBef>
                <a:spcPts val="50"/>
              </a:spcBef>
            </a:pPr>
            <a:endParaRPr sz="2300" dirty="0">
              <a:latin typeface="Arial MT"/>
              <a:cs typeface="Arial MT"/>
            </a:endParaRPr>
          </a:p>
          <a:p>
            <a:pPr marL="12700" marR="5715" algn="just">
              <a:lnSpc>
                <a:spcPct val="100000"/>
              </a:lnSpc>
            </a:pPr>
            <a:r>
              <a:rPr sz="1600" spc="-20" dirty="0">
                <a:solidFill>
                  <a:srgbClr val="FFFFFF"/>
                </a:solidFill>
                <a:latin typeface="Arial MT"/>
                <a:cs typeface="Arial MT"/>
              </a:rPr>
              <a:t>However,</a:t>
            </a:r>
            <a:r>
              <a:rPr sz="1600" spc="-15" dirty="0">
                <a:solidFill>
                  <a:srgbClr val="FFFFFF"/>
                </a:solidFill>
                <a:latin typeface="Arial MT"/>
                <a:cs typeface="Arial MT"/>
              </a:rPr>
              <a:t> </a:t>
            </a:r>
            <a:r>
              <a:rPr sz="1600" dirty="0">
                <a:solidFill>
                  <a:srgbClr val="FFFFFF"/>
                </a:solidFill>
                <a:latin typeface="Arial MT"/>
                <a:cs typeface="Arial MT"/>
              </a:rPr>
              <a:t>once</a:t>
            </a:r>
            <a:r>
              <a:rPr sz="1600" spc="5" dirty="0">
                <a:solidFill>
                  <a:srgbClr val="FFFFFF"/>
                </a:solidFill>
                <a:latin typeface="Arial MT"/>
                <a:cs typeface="Arial MT"/>
              </a:rPr>
              <a:t> </a:t>
            </a:r>
            <a:r>
              <a:rPr sz="1600" spc="-5" dirty="0">
                <a:solidFill>
                  <a:srgbClr val="FFFFFF"/>
                </a:solidFill>
                <a:latin typeface="Arial MT"/>
                <a:cs typeface="Arial MT"/>
              </a:rPr>
              <a:t>your child</a:t>
            </a:r>
            <a:r>
              <a:rPr sz="1600" dirty="0">
                <a:solidFill>
                  <a:srgbClr val="FFFFFF"/>
                </a:solidFill>
                <a:latin typeface="Arial MT"/>
                <a:cs typeface="Arial MT"/>
              </a:rPr>
              <a:t> </a:t>
            </a:r>
            <a:r>
              <a:rPr sz="1600" spc="-5" dirty="0">
                <a:solidFill>
                  <a:srgbClr val="FFFFFF"/>
                </a:solidFill>
                <a:latin typeface="Arial MT"/>
                <a:cs typeface="Arial MT"/>
              </a:rPr>
              <a:t>reaches</a:t>
            </a:r>
            <a:r>
              <a:rPr sz="1600" dirty="0">
                <a:solidFill>
                  <a:srgbClr val="FFFFFF"/>
                </a:solidFill>
                <a:latin typeface="Arial MT"/>
                <a:cs typeface="Arial MT"/>
              </a:rPr>
              <a:t> the </a:t>
            </a:r>
            <a:r>
              <a:rPr sz="1600" spc="-5" dirty="0">
                <a:solidFill>
                  <a:srgbClr val="FFFFFF"/>
                </a:solidFill>
                <a:latin typeface="Arial MT"/>
                <a:cs typeface="Arial MT"/>
              </a:rPr>
              <a:t>end of </a:t>
            </a:r>
            <a:r>
              <a:rPr sz="1600" dirty="0">
                <a:solidFill>
                  <a:srgbClr val="FFFFFF"/>
                </a:solidFill>
                <a:latin typeface="Arial MT"/>
                <a:cs typeface="Arial MT"/>
              </a:rPr>
              <a:t>the</a:t>
            </a:r>
            <a:r>
              <a:rPr sz="1600" spc="5" dirty="0">
                <a:solidFill>
                  <a:srgbClr val="FFFFFF"/>
                </a:solidFill>
                <a:latin typeface="Arial MT"/>
                <a:cs typeface="Arial MT"/>
              </a:rPr>
              <a:t> </a:t>
            </a:r>
            <a:r>
              <a:rPr sz="1600" dirty="0">
                <a:solidFill>
                  <a:srgbClr val="FFFFFF"/>
                </a:solidFill>
                <a:latin typeface="Arial MT"/>
                <a:cs typeface="Arial MT"/>
              </a:rPr>
              <a:t>Read </a:t>
            </a:r>
            <a:r>
              <a:rPr sz="1600" spc="5" dirty="0">
                <a:solidFill>
                  <a:srgbClr val="FFFFFF"/>
                </a:solidFill>
                <a:latin typeface="Arial MT"/>
                <a:cs typeface="Arial MT"/>
              </a:rPr>
              <a:t>Write </a:t>
            </a:r>
            <a:r>
              <a:rPr sz="1600" spc="-5" dirty="0">
                <a:solidFill>
                  <a:srgbClr val="FFFFFF"/>
                </a:solidFill>
                <a:latin typeface="Arial MT"/>
                <a:cs typeface="Arial MT"/>
              </a:rPr>
              <a:t>Inc. scheme,</a:t>
            </a:r>
            <a:r>
              <a:rPr sz="1600" dirty="0">
                <a:solidFill>
                  <a:srgbClr val="FFFFFF"/>
                </a:solidFill>
                <a:latin typeface="Arial MT"/>
                <a:cs typeface="Arial MT"/>
              </a:rPr>
              <a:t> they</a:t>
            </a:r>
            <a:r>
              <a:rPr sz="1600" spc="5" dirty="0">
                <a:solidFill>
                  <a:srgbClr val="FFFFFF"/>
                </a:solidFill>
                <a:latin typeface="Arial MT"/>
                <a:cs typeface="Arial MT"/>
              </a:rPr>
              <a:t> </a:t>
            </a:r>
            <a:r>
              <a:rPr sz="1600" spc="-15" dirty="0">
                <a:solidFill>
                  <a:srgbClr val="FFFFFF"/>
                </a:solidFill>
                <a:latin typeface="Arial MT"/>
                <a:cs typeface="Arial MT"/>
              </a:rPr>
              <a:t>will</a:t>
            </a:r>
            <a:r>
              <a:rPr sz="1600" spc="-10" dirty="0">
                <a:solidFill>
                  <a:srgbClr val="FFFFFF"/>
                </a:solidFill>
                <a:latin typeface="Arial MT"/>
                <a:cs typeface="Arial MT"/>
              </a:rPr>
              <a:t> </a:t>
            </a:r>
            <a:r>
              <a:rPr sz="1600" spc="-30" dirty="0">
                <a:solidFill>
                  <a:srgbClr val="FFFFFF"/>
                </a:solidFill>
                <a:latin typeface="Arial MT"/>
                <a:cs typeface="Arial MT"/>
              </a:rPr>
              <a:t>be </a:t>
            </a:r>
            <a:r>
              <a:rPr sz="1600" spc="-25" dirty="0">
                <a:solidFill>
                  <a:srgbClr val="FFFFFF"/>
                </a:solidFill>
                <a:latin typeface="Arial MT"/>
                <a:cs typeface="Arial MT"/>
              </a:rPr>
              <a:t> </a:t>
            </a:r>
            <a:r>
              <a:rPr sz="1600" spc="-5" dirty="0">
                <a:solidFill>
                  <a:srgbClr val="FFFFFF"/>
                </a:solidFill>
                <a:latin typeface="Arial MT"/>
                <a:cs typeface="Arial MT"/>
              </a:rPr>
              <a:t>assessed on </a:t>
            </a:r>
            <a:r>
              <a:rPr sz="1600" spc="5" dirty="0">
                <a:solidFill>
                  <a:srgbClr val="FFFFFF"/>
                </a:solidFill>
                <a:latin typeface="Arial MT"/>
                <a:cs typeface="Arial MT"/>
              </a:rPr>
              <a:t>the </a:t>
            </a:r>
            <a:r>
              <a:rPr sz="1600" spc="-10" dirty="0">
                <a:solidFill>
                  <a:srgbClr val="FFFFFF"/>
                </a:solidFill>
                <a:latin typeface="Arial MT"/>
                <a:cs typeface="Arial MT"/>
              </a:rPr>
              <a:t>Oxford </a:t>
            </a:r>
            <a:r>
              <a:rPr sz="1600" spc="-5" dirty="0">
                <a:solidFill>
                  <a:srgbClr val="FFFFFF"/>
                </a:solidFill>
                <a:latin typeface="Arial MT"/>
                <a:cs typeface="Arial MT"/>
              </a:rPr>
              <a:t>Reading </a:t>
            </a:r>
            <a:r>
              <a:rPr sz="1600" spc="-15" dirty="0">
                <a:solidFill>
                  <a:srgbClr val="FFFFFF"/>
                </a:solidFill>
                <a:latin typeface="Arial MT"/>
                <a:cs typeface="Arial MT"/>
              </a:rPr>
              <a:t>Tree </a:t>
            </a:r>
            <a:r>
              <a:rPr sz="1600" spc="-5" dirty="0">
                <a:solidFill>
                  <a:srgbClr val="FFFFFF"/>
                </a:solidFill>
                <a:latin typeface="Arial MT"/>
                <a:cs typeface="Arial MT"/>
              </a:rPr>
              <a:t>and </a:t>
            </a:r>
            <a:r>
              <a:rPr sz="1600" spc="-10" dirty="0">
                <a:solidFill>
                  <a:srgbClr val="FFFFFF"/>
                </a:solidFill>
                <a:latin typeface="Arial MT"/>
                <a:cs typeface="Arial MT"/>
              </a:rPr>
              <a:t>books </a:t>
            </a:r>
            <a:r>
              <a:rPr sz="1600" dirty="0">
                <a:solidFill>
                  <a:srgbClr val="FFFFFF"/>
                </a:solidFill>
                <a:latin typeface="Arial MT"/>
                <a:cs typeface="Arial MT"/>
              </a:rPr>
              <a:t>matching </a:t>
            </a:r>
            <a:r>
              <a:rPr sz="1600" spc="-5" dirty="0">
                <a:solidFill>
                  <a:srgbClr val="FFFFFF"/>
                </a:solidFill>
                <a:latin typeface="Arial MT"/>
                <a:cs typeface="Arial MT"/>
              </a:rPr>
              <a:t>their ability </a:t>
            </a:r>
            <a:r>
              <a:rPr sz="1600" spc="-10" dirty="0">
                <a:solidFill>
                  <a:srgbClr val="FFFFFF"/>
                </a:solidFill>
                <a:latin typeface="Arial MT"/>
                <a:cs typeface="Arial MT"/>
              </a:rPr>
              <a:t>will </a:t>
            </a:r>
            <a:r>
              <a:rPr sz="1600" spc="-5" dirty="0">
                <a:solidFill>
                  <a:srgbClr val="FFFFFF"/>
                </a:solidFill>
                <a:latin typeface="Arial MT"/>
                <a:cs typeface="Arial MT"/>
              </a:rPr>
              <a:t>be </a:t>
            </a:r>
            <a:r>
              <a:rPr sz="1600" dirty="0">
                <a:solidFill>
                  <a:srgbClr val="FFFFFF"/>
                </a:solidFill>
                <a:latin typeface="Arial MT"/>
                <a:cs typeface="Arial MT"/>
              </a:rPr>
              <a:t>sent </a:t>
            </a:r>
            <a:r>
              <a:rPr sz="1600" spc="-10" dirty="0">
                <a:solidFill>
                  <a:srgbClr val="FFFFFF"/>
                </a:solidFill>
                <a:latin typeface="Arial MT"/>
                <a:cs typeface="Arial MT"/>
              </a:rPr>
              <a:t>home </a:t>
            </a:r>
            <a:r>
              <a:rPr sz="1600" spc="-5" dirty="0">
                <a:solidFill>
                  <a:srgbClr val="FFFFFF"/>
                </a:solidFill>
                <a:latin typeface="Arial MT"/>
                <a:cs typeface="Arial MT"/>
              </a:rPr>
              <a:t> </a:t>
            </a:r>
            <a:r>
              <a:rPr sz="1600" spc="-10" dirty="0">
                <a:solidFill>
                  <a:srgbClr val="FFFFFF"/>
                </a:solidFill>
                <a:latin typeface="Arial MT"/>
                <a:cs typeface="Arial MT"/>
              </a:rPr>
              <a:t>accordingly.</a:t>
            </a:r>
            <a:endParaRPr sz="1600" dirty="0">
              <a:latin typeface="Arial MT"/>
              <a:cs typeface="Arial MT"/>
            </a:endParaRPr>
          </a:p>
          <a:p>
            <a:pPr>
              <a:lnSpc>
                <a:spcPct val="100000"/>
              </a:lnSpc>
              <a:spcBef>
                <a:spcPts val="50"/>
              </a:spcBef>
            </a:pPr>
            <a:endParaRPr sz="2300" dirty="0">
              <a:latin typeface="Arial MT"/>
              <a:cs typeface="Arial MT"/>
            </a:endParaRPr>
          </a:p>
          <a:p>
            <a:pPr marL="12700">
              <a:lnSpc>
                <a:spcPct val="100000"/>
              </a:lnSpc>
            </a:pPr>
            <a:r>
              <a:rPr sz="1600" spc="-5" dirty="0">
                <a:solidFill>
                  <a:srgbClr val="FFFFFF"/>
                </a:solidFill>
                <a:latin typeface="Arial MT"/>
                <a:cs typeface="Arial MT"/>
              </a:rPr>
              <a:t>Please</a:t>
            </a:r>
            <a:r>
              <a:rPr sz="1600" spc="40" dirty="0">
                <a:solidFill>
                  <a:srgbClr val="FFFFFF"/>
                </a:solidFill>
                <a:latin typeface="Arial MT"/>
                <a:cs typeface="Arial MT"/>
              </a:rPr>
              <a:t> </a:t>
            </a:r>
            <a:r>
              <a:rPr sz="1600" spc="-5" dirty="0">
                <a:solidFill>
                  <a:srgbClr val="FFFFFF"/>
                </a:solidFill>
                <a:latin typeface="Arial MT"/>
                <a:cs typeface="Arial MT"/>
              </a:rPr>
              <a:t>record</a:t>
            </a:r>
            <a:r>
              <a:rPr sz="1600" spc="35" dirty="0">
                <a:solidFill>
                  <a:srgbClr val="FFFFFF"/>
                </a:solidFill>
                <a:latin typeface="Arial MT"/>
                <a:cs typeface="Arial MT"/>
              </a:rPr>
              <a:t> </a:t>
            </a:r>
            <a:r>
              <a:rPr sz="1600" spc="5" dirty="0">
                <a:solidFill>
                  <a:srgbClr val="FFFFFF"/>
                </a:solidFill>
                <a:latin typeface="Arial MT"/>
                <a:cs typeface="Arial MT"/>
              </a:rPr>
              <a:t>in</a:t>
            </a:r>
            <a:r>
              <a:rPr sz="1600" spc="30" dirty="0">
                <a:solidFill>
                  <a:srgbClr val="FFFFFF"/>
                </a:solidFill>
                <a:latin typeface="Arial MT"/>
                <a:cs typeface="Arial MT"/>
              </a:rPr>
              <a:t> </a:t>
            </a:r>
            <a:r>
              <a:rPr sz="1600" spc="-5" dirty="0">
                <a:solidFill>
                  <a:srgbClr val="FFFFFF"/>
                </a:solidFill>
                <a:latin typeface="Arial MT"/>
                <a:cs typeface="Arial MT"/>
              </a:rPr>
              <a:t>your</a:t>
            </a:r>
            <a:r>
              <a:rPr sz="1600" spc="30" dirty="0">
                <a:solidFill>
                  <a:srgbClr val="FFFFFF"/>
                </a:solidFill>
                <a:latin typeface="Arial MT"/>
                <a:cs typeface="Arial MT"/>
              </a:rPr>
              <a:t> </a:t>
            </a:r>
            <a:r>
              <a:rPr sz="1600" spc="-10" dirty="0">
                <a:solidFill>
                  <a:srgbClr val="FFFFFF"/>
                </a:solidFill>
                <a:latin typeface="Arial MT"/>
                <a:cs typeface="Arial MT"/>
              </a:rPr>
              <a:t>child’s</a:t>
            </a:r>
            <a:r>
              <a:rPr sz="1600" spc="60" dirty="0">
                <a:solidFill>
                  <a:srgbClr val="FFFFFF"/>
                </a:solidFill>
                <a:latin typeface="Arial MT"/>
                <a:cs typeface="Arial MT"/>
              </a:rPr>
              <a:t> </a:t>
            </a:r>
            <a:r>
              <a:rPr sz="1600" spc="-10" dirty="0">
                <a:solidFill>
                  <a:srgbClr val="FFFFFF"/>
                </a:solidFill>
                <a:latin typeface="Arial MT"/>
                <a:cs typeface="Arial MT"/>
              </a:rPr>
              <a:t>Reading</a:t>
            </a:r>
            <a:r>
              <a:rPr sz="1600" spc="35" dirty="0">
                <a:solidFill>
                  <a:srgbClr val="FFFFFF"/>
                </a:solidFill>
                <a:latin typeface="Arial MT"/>
                <a:cs typeface="Arial MT"/>
              </a:rPr>
              <a:t> </a:t>
            </a:r>
            <a:r>
              <a:rPr sz="1600" spc="-5" dirty="0">
                <a:solidFill>
                  <a:srgbClr val="FFFFFF"/>
                </a:solidFill>
                <a:latin typeface="Arial MT"/>
                <a:cs typeface="Arial MT"/>
              </a:rPr>
              <a:t>Record</a:t>
            </a:r>
            <a:r>
              <a:rPr sz="1600" spc="40" dirty="0">
                <a:solidFill>
                  <a:srgbClr val="FFFFFF"/>
                </a:solidFill>
                <a:latin typeface="Arial MT"/>
                <a:cs typeface="Arial MT"/>
              </a:rPr>
              <a:t> </a:t>
            </a:r>
            <a:r>
              <a:rPr sz="1600" spc="-10" dirty="0">
                <a:solidFill>
                  <a:srgbClr val="FFFFFF"/>
                </a:solidFill>
                <a:latin typeface="Arial MT"/>
                <a:cs typeface="Arial MT"/>
              </a:rPr>
              <a:t>Book</a:t>
            </a:r>
            <a:r>
              <a:rPr sz="1600" spc="50" dirty="0">
                <a:solidFill>
                  <a:srgbClr val="FFFFFF"/>
                </a:solidFill>
                <a:latin typeface="Arial MT"/>
                <a:cs typeface="Arial MT"/>
              </a:rPr>
              <a:t> </a:t>
            </a:r>
            <a:r>
              <a:rPr sz="1600" spc="-15" dirty="0">
                <a:solidFill>
                  <a:srgbClr val="FFFFFF"/>
                </a:solidFill>
                <a:latin typeface="Arial MT"/>
                <a:cs typeface="Arial MT"/>
              </a:rPr>
              <a:t>if</a:t>
            </a:r>
            <a:r>
              <a:rPr sz="1600" spc="50" dirty="0">
                <a:solidFill>
                  <a:srgbClr val="FFFFFF"/>
                </a:solidFill>
                <a:latin typeface="Arial MT"/>
                <a:cs typeface="Arial MT"/>
              </a:rPr>
              <a:t> </a:t>
            </a:r>
            <a:r>
              <a:rPr sz="1600" dirty="0">
                <a:solidFill>
                  <a:srgbClr val="FFFFFF"/>
                </a:solidFill>
                <a:latin typeface="Arial MT"/>
                <a:cs typeface="Arial MT"/>
              </a:rPr>
              <a:t>they</a:t>
            </a:r>
            <a:r>
              <a:rPr sz="1600" spc="25" dirty="0">
                <a:solidFill>
                  <a:srgbClr val="FFFFFF"/>
                </a:solidFill>
                <a:latin typeface="Arial MT"/>
                <a:cs typeface="Arial MT"/>
              </a:rPr>
              <a:t> </a:t>
            </a:r>
            <a:r>
              <a:rPr sz="1600" spc="-5" dirty="0">
                <a:solidFill>
                  <a:srgbClr val="FFFFFF"/>
                </a:solidFill>
                <a:latin typeface="Arial MT"/>
                <a:cs typeface="Arial MT"/>
              </a:rPr>
              <a:t>have</a:t>
            </a:r>
            <a:r>
              <a:rPr sz="1600" spc="35" dirty="0">
                <a:solidFill>
                  <a:srgbClr val="FFFFFF"/>
                </a:solidFill>
                <a:latin typeface="Arial MT"/>
                <a:cs typeface="Arial MT"/>
              </a:rPr>
              <a:t> </a:t>
            </a:r>
            <a:r>
              <a:rPr sz="1600" spc="-5" dirty="0">
                <a:solidFill>
                  <a:srgbClr val="FFFFFF"/>
                </a:solidFill>
                <a:latin typeface="Arial MT"/>
                <a:cs typeface="Arial MT"/>
              </a:rPr>
              <a:t>read</a:t>
            </a:r>
            <a:r>
              <a:rPr sz="1600" spc="35" dirty="0">
                <a:solidFill>
                  <a:srgbClr val="FFFFFF"/>
                </a:solidFill>
                <a:latin typeface="Arial MT"/>
                <a:cs typeface="Arial MT"/>
              </a:rPr>
              <a:t> </a:t>
            </a:r>
            <a:r>
              <a:rPr sz="1600" spc="-5" dirty="0">
                <a:solidFill>
                  <a:srgbClr val="FFFFFF"/>
                </a:solidFill>
                <a:latin typeface="Arial MT"/>
                <a:cs typeface="Arial MT"/>
              </a:rPr>
              <a:t>at</a:t>
            </a:r>
            <a:r>
              <a:rPr sz="1600" spc="45" dirty="0">
                <a:solidFill>
                  <a:srgbClr val="FFFFFF"/>
                </a:solidFill>
                <a:latin typeface="Arial MT"/>
                <a:cs typeface="Arial MT"/>
              </a:rPr>
              <a:t> </a:t>
            </a:r>
            <a:r>
              <a:rPr sz="1600" spc="-5" dirty="0">
                <a:solidFill>
                  <a:srgbClr val="FFFFFF"/>
                </a:solidFill>
                <a:latin typeface="Arial MT"/>
                <a:cs typeface="Arial MT"/>
              </a:rPr>
              <a:t>home.</a:t>
            </a:r>
            <a:r>
              <a:rPr sz="1600" spc="50" dirty="0">
                <a:solidFill>
                  <a:srgbClr val="FFFFFF"/>
                </a:solidFill>
                <a:latin typeface="Arial MT"/>
                <a:cs typeface="Arial MT"/>
              </a:rPr>
              <a:t> </a:t>
            </a:r>
            <a:r>
              <a:rPr sz="1600" dirty="0">
                <a:solidFill>
                  <a:srgbClr val="FFFFFF"/>
                </a:solidFill>
                <a:latin typeface="Arial MT"/>
                <a:cs typeface="Arial MT"/>
              </a:rPr>
              <a:t>The</a:t>
            </a:r>
            <a:r>
              <a:rPr sz="1600" spc="25" dirty="0">
                <a:solidFill>
                  <a:srgbClr val="FFFFFF"/>
                </a:solidFill>
                <a:latin typeface="Arial MT"/>
                <a:cs typeface="Arial MT"/>
              </a:rPr>
              <a:t> </a:t>
            </a:r>
            <a:r>
              <a:rPr sz="1600" spc="-10" dirty="0">
                <a:solidFill>
                  <a:srgbClr val="FFFFFF"/>
                </a:solidFill>
                <a:latin typeface="Arial MT"/>
                <a:cs typeface="Arial MT"/>
              </a:rPr>
              <a:t>book</a:t>
            </a:r>
            <a:r>
              <a:rPr sz="1600" spc="45" dirty="0">
                <a:solidFill>
                  <a:srgbClr val="FFFFFF"/>
                </a:solidFill>
                <a:latin typeface="Arial MT"/>
                <a:cs typeface="Arial MT"/>
              </a:rPr>
              <a:t> </a:t>
            </a:r>
            <a:r>
              <a:rPr sz="1600" spc="-10" dirty="0">
                <a:solidFill>
                  <a:srgbClr val="FFFFFF"/>
                </a:solidFill>
                <a:latin typeface="Arial MT"/>
                <a:cs typeface="Arial MT"/>
              </a:rPr>
              <a:t>is</a:t>
            </a:r>
            <a:r>
              <a:rPr sz="1600" spc="50" dirty="0">
                <a:solidFill>
                  <a:srgbClr val="FFFFFF"/>
                </a:solidFill>
                <a:latin typeface="Arial MT"/>
                <a:cs typeface="Arial MT"/>
              </a:rPr>
              <a:t> </a:t>
            </a:r>
            <a:r>
              <a:rPr sz="1600" dirty="0">
                <a:solidFill>
                  <a:srgbClr val="FFFFFF"/>
                </a:solidFill>
                <a:latin typeface="Arial MT"/>
                <a:cs typeface="Arial MT"/>
              </a:rPr>
              <a:t>for</a:t>
            </a:r>
            <a:endParaRPr sz="1600" dirty="0">
              <a:latin typeface="Arial MT"/>
              <a:cs typeface="Arial MT"/>
            </a:endParaRPr>
          </a:p>
          <a:p>
            <a:pPr marL="12700">
              <a:lnSpc>
                <a:spcPct val="100000"/>
              </a:lnSpc>
            </a:pPr>
            <a:r>
              <a:rPr sz="1600" spc="-5" dirty="0">
                <a:solidFill>
                  <a:srgbClr val="FFFFFF"/>
                </a:solidFill>
                <a:latin typeface="Arial MT"/>
                <a:cs typeface="Arial MT"/>
              </a:rPr>
              <a:t>parent</a:t>
            </a:r>
            <a:r>
              <a:rPr sz="1600" spc="25" dirty="0">
                <a:solidFill>
                  <a:srgbClr val="FFFFFF"/>
                </a:solidFill>
                <a:latin typeface="Arial MT"/>
                <a:cs typeface="Arial MT"/>
              </a:rPr>
              <a:t> </a:t>
            </a:r>
            <a:r>
              <a:rPr sz="1600" dirty="0">
                <a:solidFill>
                  <a:srgbClr val="FFFFFF"/>
                </a:solidFill>
                <a:latin typeface="Arial MT"/>
                <a:cs typeface="Arial MT"/>
              </a:rPr>
              <a:t>use</a:t>
            </a:r>
            <a:r>
              <a:rPr sz="1600" spc="-15" dirty="0">
                <a:solidFill>
                  <a:srgbClr val="FFFFFF"/>
                </a:solidFill>
                <a:latin typeface="Arial MT"/>
                <a:cs typeface="Arial MT"/>
              </a:rPr>
              <a:t> </a:t>
            </a:r>
            <a:r>
              <a:rPr sz="1600" spc="-30" dirty="0">
                <a:solidFill>
                  <a:srgbClr val="FFFFFF"/>
                </a:solidFill>
                <a:latin typeface="Arial MT"/>
                <a:cs typeface="Arial MT"/>
              </a:rPr>
              <a:t>only.</a:t>
            </a:r>
            <a:r>
              <a:rPr sz="1600" spc="-80" dirty="0">
                <a:solidFill>
                  <a:srgbClr val="FFFFFF"/>
                </a:solidFill>
                <a:latin typeface="Arial MT"/>
                <a:cs typeface="Arial MT"/>
              </a:rPr>
              <a:t> </a:t>
            </a:r>
            <a:r>
              <a:rPr sz="1600" dirty="0">
                <a:solidFill>
                  <a:srgbClr val="FFFFFF"/>
                </a:solidFill>
                <a:latin typeface="Arial MT"/>
                <a:cs typeface="Arial MT"/>
              </a:rPr>
              <a:t>All</a:t>
            </a:r>
            <a:r>
              <a:rPr sz="1600" spc="-30" dirty="0">
                <a:solidFill>
                  <a:srgbClr val="FFFFFF"/>
                </a:solidFill>
                <a:latin typeface="Arial MT"/>
                <a:cs typeface="Arial MT"/>
              </a:rPr>
              <a:t> </a:t>
            </a:r>
            <a:r>
              <a:rPr sz="1600" spc="-5" dirty="0">
                <a:solidFill>
                  <a:srgbClr val="FFFFFF"/>
                </a:solidFill>
                <a:latin typeface="Arial MT"/>
                <a:cs typeface="Arial MT"/>
              </a:rPr>
              <a:t>children’s</a:t>
            </a:r>
            <a:r>
              <a:rPr sz="1600" spc="-40" dirty="0">
                <a:solidFill>
                  <a:srgbClr val="FFFFFF"/>
                </a:solidFill>
                <a:latin typeface="Arial MT"/>
                <a:cs typeface="Arial MT"/>
              </a:rPr>
              <a:t> </a:t>
            </a:r>
            <a:r>
              <a:rPr sz="1600" spc="-5" dirty="0">
                <a:solidFill>
                  <a:srgbClr val="FFFFFF"/>
                </a:solidFill>
                <a:latin typeface="Arial MT"/>
                <a:cs typeface="Arial MT"/>
              </a:rPr>
              <a:t>reading</a:t>
            </a:r>
            <a:r>
              <a:rPr sz="1600" spc="10" dirty="0">
                <a:solidFill>
                  <a:srgbClr val="FFFFFF"/>
                </a:solidFill>
                <a:latin typeface="Arial MT"/>
                <a:cs typeface="Arial MT"/>
              </a:rPr>
              <a:t> </a:t>
            </a:r>
            <a:r>
              <a:rPr sz="1600" dirty="0">
                <a:solidFill>
                  <a:srgbClr val="FFFFFF"/>
                </a:solidFill>
                <a:latin typeface="Arial MT"/>
                <a:cs typeface="Arial MT"/>
              </a:rPr>
              <a:t>books</a:t>
            </a:r>
            <a:r>
              <a:rPr sz="1600" spc="-20" dirty="0">
                <a:solidFill>
                  <a:srgbClr val="FFFFFF"/>
                </a:solidFill>
                <a:latin typeface="Arial MT"/>
                <a:cs typeface="Arial MT"/>
              </a:rPr>
              <a:t> </a:t>
            </a:r>
            <a:r>
              <a:rPr sz="1600" dirty="0">
                <a:solidFill>
                  <a:srgbClr val="FFFFFF"/>
                </a:solidFill>
                <a:latin typeface="Arial MT"/>
                <a:cs typeface="Arial MT"/>
              </a:rPr>
              <a:t>should</a:t>
            </a:r>
            <a:r>
              <a:rPr sz="1600" spc="-25" dirty="0">
                <a:solidFill>
                  <a:srgbClr val="FFFFFF"/>
                </a:solidFill>
                <a:latin typeface="Arial MT"/>
                <a:cs typeface="Arial MT"/>
              </a:rPr>
              <a:t> </a:t>
            </a:r>
            <a:r>
              <a:rPr sz="1600" dirty="0">
                <a:solidFill>
                  <a:srgbClr val="FFFFFF"/>
                </a:solidFill>
                <a:latin typeface="Arial MT"/>
                <a:cs typeface="Arial MT"/>
              </a:rPr>
              <a:t>be</a:t>
            </a:r>
            <a:r>
              <a:rPr sz="1600" spc="-15" dirty="0">
                <a:solidFill>
                  <a:srgbClr val="FFFFFF"/>
                </a:solidFill>
                <a:latin typeface="Arial MT"/>
                <a:cs typeface="Arial MT"/>
              </a:rPr>
              <a:t> </a:t>
            </a:r>
            <a:r>
              <a:rPr sz="1600" spc="-5" dirty="0">
                <a:solidFill>
                  <a:srgbClr val="FFFFFF"/>
                </a:solidFill>
                <a:latin typeface="Arial MT"/>
                <a:cs typeface="Arial MT"/>
              </a:rPr>
              <a:t>brought</a:t>
            </a:r>
            <a:r>
              <a:rPr sz="1600" spc="20" dirty="0">
                <a:solidFill>
                  <a:srgbClr val="FFFFFF"/>
                </a:solidFill>
                <a:latin typeface="Arial MT"/>
                <a:cs typeface="Arial MT"/>
              </a:rPr>
              <a:t> </a:t>
            </a:r>
            <a:r>
              <a:rPr sz="1600" spc="5" dirty="0">
                <a:solidFill>
                  <a:srgbClr val="FFFFFF"/>
                </a:solidFill>
                <a:latin typeface="Arial MT"/>
                <a:cs typeface="Arial MT"/>
              </a:rPr>
              <a:t>to</a:t>
            </a:r>
            <a:r>
              <a:rPr sz="1600" spc="10" dirty="0">
                <a:solidFill>
                  <a:srgbClr val="FFFFFF"/>
                </a:solidFill>
                <a:latin typeface="Arial MT"/>
                <a:cs typeface="Arial MT"/>
              </a:rPr>
              <a:t> </a:t>
            </a:r>
            <a:r>
              <a:rPr sz="1600" dirty="0">
                <a:solidFill>
                  <a:srgbClr val="FFFFFF"/>
                </a:solidFill>
                <a:latin typeface="Arial MT"/>
                <a:cs typeface="Arial MT"/>
              </a:rPr>
              <a:t>school</a:t>
            </a:r>
            <a:r>
              <a:rPr sz="1600" spc="-25" dirty="0">
                <a:solidFill>
                  <a:srgbClr val="FFFFFF"/>
                </a:solidFill>
                <a:latin typeface="Arial MT"/>
                <a:cs typeface="Arial MT"/>
              </a:rPr>
              <a:t> </a:t>
            </a:r>
            <a:r>
              <a:rPr sz="1600" dirty="0">
                <a:solidFill>
                  <a:srgbClr val="FFFFFF"/>
                </a:solidFill>
                <a:latin typeface="Arial MT"/>
                <a:cs typeface="Arial MT"/>
              </a:rPr>
              <a:t>on</a:t>
            </a:r>
            <a:r>
              <a:rPr sz="1600" spc="-20" dirty="0">
                <a:solidFill>
                  <a:srgbClr val="FFFFFF"/>
                </a:solidFill>
                <a:latin typeface="Arial MT"/>
                <a:cs typeface="Arial MT"/>
              </a:rPr>
              <a:t> </a:t>
            </a:r>
            <a:r>
              <a:rPr sz="1600" spc="-5" dirty="0">
                <a:solidFill>
                  <a:srgbClr val="FFFFFF"/>
                </a:solidFill>
                <a:latin typeface="Arial MT"/>
                <a:cs typeface="Arial MT"/>
              </a:rPr>
              <a:t>your</a:t>
            </a:r>
            <a:r>
              <a:rPr sz="1600" spc="30" dirty="0">
                <a:solidFill>
                  <a:srgbClr val="FFFFFF"/>
                </a:solidFill>
                <a:latin typeface="Arial MT"/>
                <a:cs typeface="Arial MT"/>
              </a:rPr>
              <a:t> </a:t>
            </a:r>
            <a:r>
              <a:rPr sz="1600" spc="-5" dirty="0">
                <a:solidFill>
                  <a:srgbClr val="FFFFFF"/>
                </a:solidFill>
                <a:latin typeface="Arial MT"/>
                <a:cs typeface="Arial MT"/>
              </a:rPr>
              <a:t>child’s</a:t>
            </a:r>
            <a:endParaRPr sz="1600" dirty="0">
              <a:latin typeface="Arial MT"/>
              <a:cs typeface="Arial MT"/>
            </a:endParaRPr>
          </a:p>
          <a:p>
            <a:pPr marL="12700">
              <a:lnSpc>
                <a:spcPct val="100000"/>
              </a:lnSpc>
              <a:spcBef>
                <a:spcPts val="385"/>
              </a:spcBef>
            </a:pPr>
            <a:r>
              <a:rPr sz="1600" spc="-5" dirty="0">
                <a:solidFill>
                  <a:srgbClr val="FFFFFF"/>
                </a:solidFill>
                <a:latin typeface="Arial MT"/>
                <a:cs typeface="Arial MT"/>
              </a:rPr>
              <a:t>designated</a:t>
            </a:r>
            <a:r>
              <a:rPr sz="1600" spc="-45" dirty="0">
                <a:solidFill>
                  <a:srgbClr val="FFFFFF"/>
                </a:solidFill>
                <a:latin typeface="Arial MT"/>
                <a:cs typeface="Arial MT"/>
              </a:rPr>
              <a:t> </a:t>
            </a:r>
            <a:r>
              <a:rPr sz="1600" spc="-5" dirty="0">
                <a:solidFill>
                  <a:srgbClr val="FFFFFF"/>
                </a:solidFill>
                <a:latin typeface="Arial MT"/>
                <a:cs typeface="Arial MT"/>
              </a:rPr>
              <a:t>reading </a:t>
            </a:r>
            <a:r>
              <a:rPr sz="1600" spc="-35" dirty="0">
                <a:solidFill>
                  <a:srgbClr val="FFFFFF"/>
                </a:solidFill>
                <a:latin typeface="Arial MT"/>
                <a:cs typeface="Arial MT"/>
              </a:rPr>
              <a:t>day.</a:t>
            </a:r>
            <a:endParaRPr sz="1600" dirty="0">
              <a:latin typeface="Arial MT"/>
              <a:cs typeface="Arial M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8267" y="1440561"/>
            <a:ext cx="3178810" cy="329565"/>
          </a:xfrm>
          <a:prstGeom prst="rect">
            <a:avLst/>
          </a:prstGeom>
        </p:spPr>
        <p:txBody>
          <a:bodyPr vert="horz" wrap="square" lIns="0" tIns="11430" rIns="0" bIns="0" rtlCol="0">
            <a:spAutoFit/>
          </a:bodyPr>
          <a:lstStyle/>
          <a:p>
            <a:pPr marL="12700">
              <a:lnSpc>
                <a:spcPct val="100000"/>
              </a:lnSpc>
              <a:spcBef>
                <a:spcPts val="90"/>
              </a:spcBef>
            </a:pPr>
            <a:r>
              <a:rPr spc="-10" dirty="0"/>
              <a:t>Additional</a:t>
            </a:r>
            <a:r>
              <a:rPr spc="25" dirty="0"/>
              <a:t> </a:t>
            </a:r>
            <a:r>
              <a:rPr spc="-5" dirty="0"/>
              <a:t>Home</a:t>
            </a:r>
            <a:r>
              <a:rPr spc="-20" dirty="0"/>
              <a:t> </a:t>
            </a:r>
            <a:r>
              <a:rPr spc="-10" dirty="0"/>
              <a:t>Learning</a:t>
            </a:r>
          </a:p>
        </p:txBody>
      </p:sp>
      <p:sp>
        <p:nvSpPr>
          <p:cNvPr id="3" name="object 3"/>
          <p:cNvSpPr txBox="1"/>
          <p:nvPr/>
        </p:nvSpPr>
        <p:spPr>
          <a:xfrm>
            <a:off x="258267" y="1840738"/>
            <a:ext cx="8382634" cy="1123315"/>
          </a:xfrm>
          <a:prstGeom prst="rect">
            <a:avLst/>
          </a:prstGeom>
        </p:spPr>
        <p:txBody>
          <a:bodyPr vert="horz" wrap="square" lIns="0" tIns="12700" rIns="0" bIns="0" rtlCol="0">
            <a:spAutoFit/>
          </a:bodyPr>
          <a:lstStyle/>
          <a:p>
            <a:pPr marL="12700" marR="5080" algn="just">
              <a:lnSpc>
                <a:spcPct val="100000"/>
              </a:lnSpc>
              <a:spcBef>
                <a:spcPts val="100"/>
              </a:spcBef>
            </a:pPr>
            <a:r>
              <a:rPr sz="1800" dirty="0">
                <a:solidFill>
                  <a:srgbClr val="FFFFFF"/>
                </a:solidFill>
                <a:latin typeface="Arial MT"/>
                <a:cs typeface="Arial MT"/>
              </a:rPr>
              <a:t>If </a:t>
            </a:r>
            <a:r>
              <a:rPr sz="1800" spc="-5" dirty="0">
                <a:solidFill>
                  <a:srgbClr val="FFFFFF"/>
                </a:solidFill>
                <a:latin typeface="Arial MT"/>
                <a:cs typeface="Arial MT"/>
              </a:rPr>
              <a:t>you </a:t>
            </a:r>
            <a:r>
              <a:rPr sz="1800" dirty="0">
                <a:solidFill>
                  <a:srgbClr val="FFFFFF"/>
                </a:solidFill>
                <a:latin typeface="Arial MT"/>
                <a:cs typeface="Arial MT"/>
              </a:rPr>
              <a:t>are looking for additional </a:t>
            </a:r>
            <a:r>
              <a:rPr sz="1800" spc="-10" dirty="0">
                <a:solidFill>
                  <a:srgbClr val="FFFFFF"/>
                </a:solidFill>
                <a:latin typeface="Arial MT"/>
                <a:cs typeface="Arial MT"/>
              </a:rPr>
              <a:t>work </a:t>
            </a:r>
            <a:r>
              <a:rPr sz="1800" dirty="0">
                <a:solidFill>
                  <a:srgbClr val="FFFFFF"/>
                </a:solidFill>
                <a:latin typeface="Arial MT"/>
                <a:cs typeface="Arial MT"/>
              </a:rPr>
              <a:t>for </a:t>
            </a:r>
            <a:r>
              <a:rPr sz="1800" spc="-5" dirty="0">
                <a:solidFill>
                  <a:srgbClr val="FFFFFF"/>
                </a:solidFill>
                <a:latin typeface="Arial MT"/>
                <a:cs typeface="Arial MT"/>
              </a:rPr>
              <a:t>your </a:t>
            </a:r>
            <a:r>
              <a:rPr sz="1800" dirty="0">
                <a:solidFill>
                  <a:srgbClr val="FFFFFF"/>
                </a:solidFill>
                <a:latin typeface="Arial MT"/>
                <a:cs typeface="Arial MT"/>
              </a:rPr>
              <a:t>child to complete </a:t>
            </a:r>
            <a:r>
              <a:rPr sz="1800" spc="-5" dirty="0">
                <a:solidFill>
                  <a:srgbClr val="FFFFFF"/>
                </a:solidFill>
                <a:latin typeface="Arial MT"/>
                <a:cs typeface="Arial MT"/>
              </a:rPr>
              <a:t>over </a:t>
            </a:r>
            <a:r>
              <a:rPr sz="1800" dirty="0">
                <a:solidFill>
                  <a:srgbClr val="FFFFFF"/>
                </a:solidFill>
                <a:latin typeface="Arial MT"/>
                <a:cs typeface="Arial MT"/>
              </a:rPr>
              <a:t>the </a:t>
            </a:r>
            <a:r>
              <a:rPr sz="1800" spc="5" dirty="0">
                <a:solidFill>
                  <a:srgbClr val="FFFFFF"/>
                </a:solidFill>
                <a:latin typeface="Arial MT"/>
                <a:cs typeface="Arial MT"/>
              </a:rPr>
              <a:t>summer </a:t>
            </a:r>
            <a:r>
              <a:rPr sz="1800" spc="10" dirty="0">
                <a:solidFill>
                  <a:srgbClr val="FFFFFF"/>
                </a:solidFill>
                <a:latin typeface="Arial MT"/>
                <a:cs typeface="Arial MT"/>
              </a:rPr>
              <a:t> </a:t>
            </a:r>
            <a:r>
              <a:rPr sz="1800" dirty="0">
                <a:solidFill>
                  <a:srgbClr val="FFFFFF"/>
                </a:solidFill>
                <a:latin typeface="Arial MT"/>
                <a:cs typeface="Arial MT"/>
              </a:rPr>
              <a:t>holidays</a:t>
            </a:r>
            <a:r>
              <a:rPr lang="en-GB" dirty="0">
                <a:solidFill>
                  <a:srgbClr val="FFFFFF"/>
                </a:solidFill>
                <a:latin typeface="Arial MT"/>
                <a:cs typeface="Arial MT"/>
              </a:rPr>
              <a:t> Miss Law’s</a:t>
            </a:r>
            <a:r>
              <a:rPr sz="1800" spc="-55" dirty="0">
                <a:solidFill>
                  <a:srgbClr val="FFFFFF"/>
                </a:solidFill>
                <a:latin typeface="Arial MT"/>
                <a:cs typeface="Arial MT"/>
              </a:rPr>
              <a:t> </a:t>
            </a:r>
            <a:r>
              <a:rPr sz="1800" dirty="0">
                <a:solidFill>
                  <a:srgbClr val="FFFFFF"/>
                </a:solidFill>
                <a:latin typeface="Arial MT"/>
                <a:cs typeface="Arial MT"/>
              </a:rPr>
              <a:t>virtual</a:t>
            </a:r>
            <a:r>
              <a:rPr sz="1800" spc="-20" dirty="0">
                <a:solidFill>
                  <a:srgbClr val="FFFFFF"/>
                </a:solidFill>
                <a:latin typeface="Arial MT"/>
                <a:cs typeface="Arial MT"/>
              </a:rPr>
              <a:t> </a:t>
            </a:r>
            <a:r>
              <a:rPr sz="1800" dirty="0">
                <a:solidFill>
                  <a:srgbClr val="FFFFFF"/>
                </a:solidFill>
                <a:latin typeface="Arial MT"/>
                <a:cs typeface="Arial MT"/>
              </a:rPr>
              <a:t>classroom</a:t>
            </a:r>
            <a:r>
              <a:rPr sz="1800" spc="-55" dirty="0">
                <a:solidFill>
                  <a:srgbClr val="FFFFFF"/>
                </a:solidFill>
                <a:latin typeface="Arial MT"/>
                <a:cs typeface="Arial MT"/>
              </a:rPr>
              <a:t> </a:t>
            </a:r>
            <a:r>
              <a:rPr sz="1800" dirty="0">
                <a:solidFill>
                  <a:srgbClr val="FFFFFF"/>
                </a:solidFill>
                <a:latin typeface="Arial MT"/>
                <a:cs typeface="Arial MT"/>
              </a:rPr>
              <a:t>has</a:t>
            </a:r>
            <a:r>
              <a:rPr sz="1800" spc="-35" dirty="0">
                <a:solidFill>
                  <a:srgbClr val="FFFFFF"/>
                </a:solidFill>
                <a:latin typeface="Arial MT"/>
                <a:cs typeface="Arial MT"/>
              </a:rPr>
              <a:t> </a:t>
            </a:r>
            <a:r>
              <a:rPr sz="1800" dirty="0">
                <a:solidFill>
                  <a:srgbClr val="FFFFFF"/>
                </a:solidFill>
                <a:latin typeface="Arial MT"/>
                <a:cs typeface="Arial MT"/>
              </a:rPr>
              <a:t>been</a:t>
            </a:r>
            <a:r>
              <a:rPr sz="1800" spc="-15" dirty="0">
                <a:solidFill>
                  <a:srgbClr val="FFFFFF"/>
                </a:solidFill>
                <a:latin typeface="Arial MT"/>
                <a:cs typeface="Arial MT"/>
              </a:rPr>
              <a:t> </a:t>
            </a:r>
            <a:r>
              <a:rPr sz="1800" dirty="0">
                <a:solidFill>
                  <a:srgbClr val="FFFFFF"/>
                </a:solidFill>
                <a:latin typeface="Arial MT"/>
                <a:cs typeface="Arial MT"/>
              </a:rPr>
              <a:t>uploaded</a:t>
            </a:r>
            <a:r>
              <a:rPr sz="1800" spc="-65" dirty="0">
                <a:solidFill>
                  <a:srgbClr val="FFFFFF"/>
                </a:solidFill>
                <a:latin typeface="Arial MT"/>
                <a:cs typeface="Arial MT"/>
              </a:rPr>
              <a:t> </a:t>
            </a:r>
            <a:r>
              <a:rPr lang="en-GB" sz="1800" dirty="0">
                <a:solidFill>
                  <a:srgbClr val="FFFFFF"/>
                </a:solidFill>
                <a:latin typeface="Arial MT"/>
                <a:cs typeface="Arial MT"/>
              </a:rPr>
              <a:t>to the blog.</a:t>
            </a:r>
            <a:r>
              <a:rPr sz="1800" spc="-40" dirty="0">
                <a:solidFill>
                  <a:srgbClr val="FFFFFF"/>
                </a:solidFill>
                <a:latin typeface="Arial MT"/>
                <a:cs typeface="Arial MT"/>
              </a:rPr>
              <a:t> </a:t>
            </a:r>
            <a:r>
              <a:rPr sz="1800" spc="-65" dirty="0">
                <a:solidFill>
                  <a:srgbClr val="FFFFFF"/>
                </a:solidFill>
                <a:latin typeface="Arial MT"/>
                <a:cs typeface="Arial MT"/>
              </a:rPr>
              <a:t>You </a:t>
            </a:r>
            <a:r>
              <a:rPr sz="1800" spc="-5" dirty="0">
                <a:solidFill>
                  <a:srgbClr val="FFFFFF"/>
                </a:solidFill>
                <a:latin typeface="Arial MT"/>
                <a:cs typeface="Arial MT"/>
              </a:rPr>
              <a:t>will </a:t>
            </a:r>
            <a:r>
              <a:rPr sz="1800" dirty="0">
                <a:solidFill>
                  <a:srgbClr val="FFFFFF"/>
                </a:solidFill>
                <a:latin typeface="Arial MT"/>
                <a:cs typeface="Arial MT"/>
              </a:rPr>
              <a:t>be able to use this image to </a:t>
            </a:r>
            <a:r>
              <a:rPr sz="1800" spc="5" dirty="0">
                <a:solidFill>
                  <a:srgbClr val="FFFFFF"/>
                </a:solidFill>
                <a:latin typeface="Arial MT"/>
                <a:cs typeface="Arial MT"/>
              </a:rPr>
              <a:t>quickly access </a:t>
            </a:r>
            <a:r>
              <a:rPr sz="1800" dirty="0">
                <a:solidFill>
                  <a:srgbClr val="FFFFFF"/>
                </a:solidFill>
                <a:latin typeface="Arial MT"/>
                <a:cs typeface="Arial MT"/>
              </a:rPr>
              <a:t>the </a:t>
            </a:r>
            <a:r>
              <a:rPr sz="1800" spc="-5" dirty="0">
                <a:solidFill>
                  <a:srgbClr val="FFFFFF"/>
                </a:solidFill>
                <a:latin typeface="Arial MT"/>
                <a:cs typeface="Arial MT"/>
              </a:rPr>
              <a:t>websites </a:t>
            </a:r>
            <a:r>
              <a:rPr sz="1800" spc="-20" dirty="0">
                <a:solidFill>
                  <a:srgbClr val="FFFFFF"/>
                </a:solidFill>
                <a:latin typeface="Arial MT"/>
                <a:cs typeface="Arial MT"/>
              </a:rPr>
              <a:t>we </a:t>
            </a:r>
            <a:r>
              <a:rPr sz="1800" spc="-15" dirty="0">
                <a:solidFill>
                  <a:srgbClr val="FFFFFF"/>
                </a:solidFill>
                <a:latin typeface="Arial MT"/>
                <a:cs typeface="Arial MT"/>
              </a:rPr>
              <a:t> </a:t>
            </a:r>
            <a:r>
              <a:rPr sz="1800" dirty="0">
                <a:solidFill>
                  <a:srgbClr val="FFFFFF"/>
                </a:solidFill>
                <a:latin typeface="Arial MT"/>
                <a:cs typeface="Arial MT"/>
              </a:rPr>
              <a:t>use</a:t>
            </a:r>
            <a:r>
              <a:rPr sz="1800" spc="-25" dirty="0">
                <a:solidFill>
                  <a:srgbClr val="FFFFFF"/>
                </a:solidFill>
                <a:latin typeface="Arial MT"/>
                <a:cs typeface="Arial MT"/>
              </a:rPr>
              <a:t> </a:t>
            </a:r>
            <a:r>
              <a:rPr sz="1800" dirty="0">
                <a:solidFill>
                  <a:srgbClr val="FFFFFF"/>
                </a:solidFill>
                <a:latin typeface="Arial MT"/>
                <a:cs typeface="Arial MT"/>
              </a:rPr>
              <a:t>by</a:t>
            </a:r>
            <a:r>
              <a:rPr sz="1800" spc="-15" dirty="0">
                <a:solidFill>
                  <a:srgbClr val="FFFFFF"/>
                </a:solidFill>
                <a:latin typeface="Arial MT"/>
                <a:cs typeface="Arial MT"/>
              </a:rPr>
              <a:t> </a:t>
            </a:r>
            <a:r>
              <a:rPr sz="1800" spc="5" dirty="0">
                <a:solidFill>
                  <a:srgbClr val="FFFFFF"/>
                </a:solidFill>
                <a:latin typeface="Arial MT"/>
                <a:cs typeface="Arial MT"/>
              </a:rPr>
              <a:t>clicking</a:t>
            </a:r>
            <a:r>
              <a:rPr sz="1800" spc="-90" dirty="0">
                <a:solidFill>
                  <a:srgbClr val="FFFFFF"/>
                </a:solidFill>
                <a:latin typeface="Arial MT"/>
                <a:cs typeface="Arial MT"/>
              </a:rPr>
              <a:t> </a:t>
            </a:r>
            <a:r>
              <a:rPr sz="1800" dirty="0">
                <a:solidFill>
                  <a:srgbClr val="FFFFFF"/>
                </a:solidFill>
                <a:latin typeface="Arial MT"/>
                <a:cs typeface="Arial MT"/>
              </a:rPr>
              <a:t>on the</a:t>
            </a:r>
            <a:r>
              <a:rPr sz="1800" spc="-20" dirty="0">
                <a:solidFill>
                  <a:srgbClr val="FFFFFF"/>
                </a:solidFill>
                <a:latin typeface="Arial MT"/>
                <a:cs typeface="Arial MT"/>
              </a:rPr>
              <a:t> </a:t>
            </a:r>
            <a:r>
              <a:rPr sz="1800" spc="-5" dirty="0">
                <a:solidFill>
                  <a:srgbClr val="FFFFFF"/>
                </a:solidFill>
                <a:latin typeface="Arial MT"/>
                <a:cs typeface="Arial MT"/>
              </a:rPr>
              <a:t>various</a:t>
            </a:r>
            <a:r>
              <a:rPr sz="1800" spc="-40" dirty="0">
                <a:solidFill>
                  <a:srgbClr val="FFFFFF"/>
                </a:solidFill>
                <a:latin typeface="Arial MT"/>
                <a:cs typeface="Arial MT"/>
              </a:rPr>
              <a:t> </a:t>
            </a:r>
            <a:r>
              <a:rPr sz="1800" dirty="0">
                <a:solidFill>
                  <a:srgbClr val="FFFFFF"/>
                </a:solidFill>
                <a:latin typeface="Arial MT"/>
                <a:cs typeface="Arial MT"/>
              </a:rPr>
              <a:t>objects.</a:t>
            </a:r>
            <a:endParaRPr sz="1800" dirty="0">
              <a:latin typeface="Arial MT"/>
              <a:cs typeface="Arial M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50697" y="1332153"/>
            <a:ext cx="2849880" cy="24765"/>
          </a:xfrm>
          <a:custGeom>
            <a:avLst/>
            <a:gdLst/>
            <a:ahLst/>
            <a:cxnLst/>
            <a:rect l="l" t="t" r="r" b="b"/>
            <a:pathLst>
              <a:path w="2849880" h="24765">
                <a:moveTo>
                  <a:pt x="2849880" y="0"/>
                </a:moveTo>
                <a:lnTo>
                  <a:pt x="0" y="0"/>
                </a:lnTo>
                <a:lnTo>
                  <a:pt x="0" y="24383"/>
                </a:lnTo>
                <a:lnTo>
                  <a:pt x="2849880" y="24383"/>
                </a:lnTo>
                <a:lnTo>
                  <a:pt x="2849880" y="0"/>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xfrm>
            <a:off x="838200" y="1066800"/>
            <a:ext cx="2874645" cy="300355"/>
          </a:xfrm>
          <a:prstGeom prst="rect">
            <a:avLst/>
          </a:prstGeom>
        </p:spPr>
        <p:txBody>
          <a:bodyPr vert="horz" wrap="square" lIns="0" tIns="12700" rIns="0" bIns="0" rtlCol="0">
            <a:spAutoFit/>
          </a:bodyPr>
          <a:lstStyle/>
          <a:p>
            <a:pPr marL="12700">
              <a:lnSpc>
                <a:spcPct val="100000"/>
              </a:lnSpc>
              <a:spcBef>
                <a:spcPts val="100"/>
              </a:spcBef>
            </a:pPr>
            <a:r>
              <a:rPr sz="1800" u="none" spc="-5" dirty="0"/>
              <a:t>Additional</a:t>
            </a:r>
            <a:r>
              <a:rPr sz="1800" u="none" spc="-10" dirty="0"/>
              <a:t> </a:t>
            </a:r>
            <a:r>
              <a:rPr sz="1800" u="none" dirty="0"/>
              <a:t>Home</a:t>
            </a:r>
            <a:r>
              <a:rPr sz="1800" u="none" spc="-30" dirty="0"/>
              <a:t> </a:t>
            </a:r>
            <a:r>
              <a:rPr sz="1800" u="none" dirty="0"/>
              <a:t>Learning</a:t>
            </a:r>
            <a:endParaRPr sz="1800" dirty="0"/>
          </a:p>
        </p:txBody>
      </p:sp>
      <p:sp>
        <p:nvSpPr>
          <p:cNvPr id="5" name="object 5"/>
          <p:cNvSpPr txBox="1"/>
          <p:nvPr/>
        </p:nvSpPr>
        <p:spPr>
          <a:xfrm>
            <a:off x="152400" y="1622271"/>
            <a:ext cx="8415655" cy="4556247"/>
          </a:xfrm>
          <a:prstGeom prst="rect">
            <a:avLst/>
          </a:prstGeom>
        </p:spPr>
        <p:txBody>
          <a:bodyPr vert="horz" wrap="square" lIns="0" tIns="13335" rIns="0" bIns="0" rtlCol="0">
            <a:spAutoFit/>
          </a:bodyPr>
          <a:lstStyle/>
          <a:p>
            <a:pPr marL="12700" marR="5080" algn="just">
              <a:lnSpc>
                <a:spcPct val="100000"/>
              </a:lnSpc>
              <a:spcBef>
                <a:spcPts val="105"/>
              </a:spcBef>
            </a:pPr>
            <a:r>
              <a:rPr spc="-5" dirty="0">
                <a:solidFill>
                  <a:srgbClr val="FFFFFF"/>
                </a:solidFill>
                <a:latin typeface="Arial MT"/>
                <a:cs typeface="Arial MT"/>
              </a:rPr>
              <a:t>Regular practice of number </a:t>
            </a:r>
            <a:r>
              <a:rPr spc="-10" dirty="0">
                <a:solidFill>
                  <a:srgbClr val="FFFFFF"/>
                </a:solidFill>
                <a:latin typeface="Arial MT"/>
                <a:cs typeface="Arial MT"/>
              </a:rPr>
              <a:t>bonds </a:t>
            </a:r>
            <a:r>
              <a:rPr dirty="0">
                <a:solidFill>
                  <a:srgbClr val="FFFFFF"/>
                </a:solidFill>
                <a:latin typeface="Arial MT"/>
                <a:cs typeface="Arial MT"/>
              </a:rPr>
              <a:t>and </a:t>
            </a:r>
            <a:r>
              <a:rPr spc="-5" dirty="0">
                <a:solidFill>
                  <a:srgbClr val="FFFFFF"/>
                </a:solidFill>
                <a:latin typeface="Arial MT"/>
                <a:cs typeface="Arial MT"/>
              </a:rPr>
              <a:t>counting </a:t>
            </a:r>
            <a:r>
              <a:rPr spc="-10" dirty="0">
                <a:solidFill>
                  <a:srgbClr val="FFFFFF"/>
                </a:solidFill>
                <a:latin typeface="Arial MT"/>
                <a:cs typeface="Arial MT"/>
              </a:rPr>
              <a:t>forwards </a:t>
            </a:r>
            <a:r>
              <a:rPr spc="-5" dirty="0">
                <a:solidFill>
                  <a:srgbClr val="FFFFFF"/>
                </a:solidFill>
                <a:latin typeface="Arial MT"/>
                <a:cs typeface="Arial MT"/>
              </a:rPr>
              <a:t>and </a:t>
            </a:r>
            <a:r>
              <a:rPr spc="-10" dirty="0">
                <a:solidFill>
                  <a:srgbClr val="FFFFFF"/>
                </a:solidFill>
                <a:latin typeface="Arial MT"/>
                <a:cs typeface="Arial MT"/>
              </a:rPr>
              <a:t>backwards </a:t>
            </a:r>
            <a:r>
              <a:rPr dirty="0">
                <a:solidFill>
                  <a:srgbClr val="FFFFFF"/>
                </a:solidFill>
                <a:latin typeface="Arial MT"/>
                <a:cs typeface="Arial MT"/>
              </a:rPr>
              <a:t>to/across 100 </a:t>
            </a:r>
            <a:r>
              <a:rPr spc="-10" dirty="0">
                <a:solidFill>
                  <a:srgbClr val="FFFFFF"/>
                </a:solidFill>
                <a:latin typeface="Arial MT"/>
                <a:cs typeface="Arial MT"/>
              </a:rPr>
              <a:t>will </a:t>
            </a:r>
            <a:r>
              <a:rPr spc="-5" dirty="0">
                <a:solidFill>
                  <a:srgbClr val="FFFFFF"/>
                </a:solidFill>
                <a:latin typeface="Arial MT"/>
                <a:cs typeface="Arial MT"/>
              </a:rPr>
              <a:t> benefit</a:t>
            </a:r>
            <a:r>
              <a:rPr dirty="0">
                <a:solidFill>
                  <a:srgbClr val="FFFFFF"/>
                </a:solidFill>
                <a:latin typeface="Arial MT"/>
                <a:cs typeface="Arial MT"/>
              </a:rPr>
              <a:t> </a:t>
            </a:r>
            <a:r>
              <a:rPr spc="-5" dirty="0">
                <a:solidFill>
                  <a:srgbClr val="FFFFFF"/>
                </a:solidFill>
                <a:latin typeface="Arial MT"/>
                <a:cs typeface="Arial MT"/>
              </a:rPr>
              <a:t>and</a:t>
            </a:r>
            <a:r>
              <a:rPr spc="-15" dirty="0">
                <a:solidFill>
                  <a:srgbClr val="FFFFFF"/>
                </a:solidFill>
                <a:latin typeface="Arial MT"/>
                <a:cs typeface="Arial MT"/>
              </a:rPr>
              <a:t> </a:t>
            </a:r>
            <a:r>
              <a:rPr spc="-5" dirty="0">
                <a:solidFill>
                  <a:srgbClr val="FFFFFF"/>
                </a:solidFill>
                <a:latin typeface="Arial MT"/>
                <a:cs typeface="Arial MT"/>
              </a:rPr>
              <a:t>support</a:t>
            </a:r>
            <a:r>
              <a:rPr spc="25" dirty="0">
                <a:solidFill>
                  <a:srgbClr val="FFFFFF"/>
                </a:solidFill>
                <a:latin typeface="Arial MT"/>
                <a:cs typeface="Arial MT"/>
              </a:rPr>
              <a:t> </a:t>
            </a:r>
            <a:r>
              <a:rPr spc="-5" dirty="0">
                <a:solidFill>
                  <a:srgbClr val="FFFFFF"/>
                </a:solidFill>
                <a:latin typeface="Arial MT"/>
                <a:cs typeface="Arial MT"/>
              </a:rPr>
              <a:t>your</a:t>
            </a:r>
            <a:r>
              <a:rPr spc="5" dirty="0">
                <a:solidFill>
                  <a:srgbClr val="FFFFFF"/>
                </a:solidFill>
                <a:latin typeface="Arial MT"/>
                <a:cs typeface="Arial MT"/>
              </a:rPr>
              <a:t> </a:t>
            </a:r>
            <a:r>
              <a:rPr spc="-5" dirty="0">
                <a:solidFill>
                  <a:srgbClr val="FFFFFF"/>
                </a:solidFill>
                <a:latin typeface="Arial MT"/>
                <a:cs typeface="Arial MT"/>
              </a:rPr>
              <a:t>child’s</a:t>
            </a:r>
            <a:r>
              <a:rPr spc="-45" dirty="0">
                <a:solidFill>
                  <a:srgbClr val="FFFFFF"/>
                </a:solidFill>
                <a:latin typeface="Arial MT"/>
                <a:cs typeface="Arial MT"/>
              </a:rPr>
              <a:t> </a:t>
            </a:r>
            <a:r>
              <a:rPr dirty="0">
                <a:solidFill>
                  <a:srgbClr val="FFFFFF"/>
                </a:solidFill>
                <a:latin typeface="Arial MT"/>
                <a:cs typeface="Arial MT"/>
              </a:rPr>
              <a:t>mathematical</a:t>
            </a:r>
            <a:r>
              <a:rPr spc="-70" dirty="0">
                <a:solidFill>
                  <a:srgbClr val="FFFFFF"/>
                </a:solidFill>
                <a:latin typeface="Arial MT"/>
                <a:cs typeface="Arial MT"/>
              </a:rPr>
              <a:t> </a:t>
            </a:r>
            <a:r>
              <a:rPr spc="-5" dirty="0">
                <a:solidFill>
                  <a:srgbClr val="FFFFFF"/>
                </a:solidFill>
                <a:latin typeface="Arial MT"/>
                <a:cs typeface="Arial MT"/>
              </a:rPr>
              <a:t>knowledge</a:t>
            </a:r>
            <a:r>
              <a:rPr spc="-10" dirty="0">
                <a:solidFill>
                  <a:srgbClr val="FFFFFF"/>
                </a:solidFill>
                <a:latin typeface="Arial MT"/>
                <a:cs typeface="Arial MT"/>
              </a:rPr>
              <a:t> </a:t>
            </a:r>
            <a:r>
              <a:rPr spc="-5" dirty="0">
                <a:solidFill>
                  <a:srgbClr val="FFFFFF"/>
                </a:solidFill>
                <a:latin typeface="Arial MT"/>
                <a:cs typeface="Arial MT"/>
              </a:rPr>
              <a:t>and</a:t>
            </a:r>
            <a:r>
              <a:rPr spc="-15" dirty="0">
                <a:solidFill>
                  <a:srgbClr val="FFFFFF"/>
                </a:solidFill>
                <a:latin typeface="Arial MT"/>
                <a:cs typeface="Arial MT"/>
              </a:rPr>
              <a:t> </a:t>
            </a:r>
            <a:r>
              <a:rPr spc="-5" dirty="0">
                <a:solidFill>
                  <a:srgbClr val="FFFFFF"/>
                </a:solidFill>
                <a:latin typeface="Arial MT"/>
                <a:cs typeface="Arial MT"/>
              </a:rPr>
              <a:t>understanding.</a:t>
            </a:r>
            <a:endParaRPr dirty="0">
              <a:latin typeface="Arial MT"/>
              <a:cs typeface="Arial MT"/>
            </a:endParaRPr>
          </a:p>
          <a:p>
            <a:pPr>
              <a:lnSpc>
                <a:spcPct val="100000"/>
              </a:lnSpc>
              <a:spcBef>
                <a:spcPts val="45"/>
              </a:spcBef>
            </a:pPr>
            <a:endParaRPr dirty="0">
              <a:latin typeface="Arial MT"/>
              <a:cs typeface="Arial MT"/>
            </a:endParaRPr>
          </a:p>
          <a:p>
            <a:pPr marL="12700" marR="5715" algn="just">
              <a:lnSpc>
                <a:spcPct val="100000"/>
              </a:lnSpc>
              <a:spcBef>
                <a:spcPts val="5"/>
              </a:spcBef>
            </a:pPr>
            <a:r>
              <a:rPr dirty="0">
                <a:solidFill>
                  <a:srgbClr val="FFFFFF"/>
                </a:solidFill>
                <a:latin typeface="Arial MT"/>
                <a:cs typeface="Arial MT"/>
              </a:rPr>
              <a:t>Within the </a:t>
            </a:r>
            <a:r>
              <a:rPr spc="-5" dirty="0">
                <a:solidFill>
                  <a:srgbClr val="FFFFFF"/>
                </a:solidFill>
                <a:latin typeface="Arial MT"/>
                <a:cs typeface="Arial MT"/>
              </a:rPr>
              <a:t>curriculum, there </a:t>
            </a:r>
            <a:r>
              <a:rPr dirty="0">
                <a:solidFill>
                  <a:srgbClr val="FFFFFF"/>
                </a:solidFill>
                <a:latin typeface="Arial MT"/>
                <a:cs typeface="Arial MT"/>
              </a:rPr>
              <a:t>is an </a:t>
            </a:r>
            <a:r>
              <a:rPr spc="-5" dirty="0">
                <a:solidFill>
                  <a:srgbClr val="FFFFFF"/>
                </a:solidFill>
                <a:latin typeface="Arial MT"/>
                <a:cs typeface="Arial MT"/>
              </a:rPr>
              <a:t>increased emphasis </a:t>
            </a:r>
            <a:r>
              <a:rPr dirty="0">
                <a:solidFill>
                  <a:srgbClr val="FFFFFF"/>
                </a:solidFill>
                <a:latin typeface="Arial MT"/>
                <a:cs typeface="Arial MT"/>
              </a:rPr>
              <a:t>on </a:t>
            </a:r>
            <a:r>
              <a:rPr spc="-10" dirty="0">
                <a:solidFill>
                  <a:srgbClr val="FFFFFF"/>
                </a:solidFill>
                <a:latin typeface="Arial MT"/>
                <a:cs typeface="Arial MT"/>
              </a:rPr>
              <a:t>place </a:t>
            </a:r>
            <a:r>
              <a:rPr spc="-5" dirty="0">
                <a:solidFill>
                  <a:srgbClr val="FFFFFF"/>
                </a:solidFill>
                <a:latin typeface="Arial MT"/>
                <a:cs typeface="Arial MT"/>
              </a:rPr>
              <a:t>value understanding before </a:t>
            </a:r>
            <a:r>
              <a:rPr dirty="0">
                <a:solidFill>
                  <a:srgbClr val="FFFFFF"/>
                </a:solidFill>
                <a:latin typeface="Arial MT"/>
                <a:cs typeface="Arial MT"/>
              </a:rPr>
              <a:t> moving </a:t>
            </a:r>
            <a:r>
              <a:rPr spc="-5" dirty="0">
                <a:solidFill>
                  <a:srgbClr val="FFFFFF"/>
                </a:solidFill>
                <a:latin typeface="Arial MT"/>
                <a:cs typeface="Arial MT"/>
              </a:rPr>
              <a:t>onto </a:t>
            </a:r>
            <a:r>
              <a:rPr spc="5" dirty="0">
                <a:solidFill>
                  <a:srgbClr val="FFFFFF"/>
                </a:solidFill>
                <a:latin typeface="Arial MT"/>
                <a:cs typeface="Arial MT"/>
              </a:rPr>
              <a:t>more </a:t>
            </a:r>
            <a:r>
              <a:rPr dirty="0">
                <a:solidFill>
                  <a:srgbClr val="FFFFFF"/>
                </a:solidFill>
                <a:latin typeface="Arial MT"/>
                <a:cs typeface="Arial MT"/>
              </a:rPr>
              <a:t>complex </a:t>
            </a:r>
            <a:r>
              <a:rPr spc="-5" dirty="0">
                <a:solidFill>
                  <a:srgbClr val="FFFFFF"/>
                </a:solidFill>
                <a:latin typeface="Arial MT"/>
                <a:cs typeface="Arial MT"/>
              </a:rPr>
              <a:t>written </a:t>
            </a:r>
            <a:r>
              <a:rPr dirty="0">
                <a:solidFill>
                  <a:srgbClr val="FFFFFF"/>
                </a:solidFill>
                <a:latin typeface="Arial MT"/>
                <a:cs typeface="Arial MT"/>
              </a:rPr>
              <a:t>methods. </a:t>
            </a:r>
            <a:r>
              <a:rPr spc="-10" dirty="0">
                <a:solidFill>
                  <a:srgbClr val="FFFFFF"/>
                </a:solidFill>
                <a:latin typeface="Arial MT"/>
                <a:cs typeface="Arial MT"/>
              </a:rPr>
              <a:t>Therefore, </a:t>
            </a:r>
            <a:r>
              <a:rPr spc="-5" dirty="0">
                <a:solidFill>
                  <a:srgbClr val="FFFFFF"/>
                </a:solidFill>
                <a:latin typeface="Arial MT"/>
                <a:cs typeface="Arial MT"/>
              </a:rPr>
              <a:t>children have </a:t>
            </a:r>
            <a:r>
              <a:rPr dirty="0">
                <a:solidFill>
                  <a:srgbClr val="FFFFFF"/>
                </a:solidFill>
                <a:latin typeface="Arial MT"/>
                <a:cs typeface="Arial MT"/>
              </a:rPr>
              <a:t>a better </a:t>
            </a:r>
            <a:r>
              <a:rPr spc="-5" dirty="0">
                <a:solidFill>
                  <a:srgbClr val="FFFFFF"/>
                </a:solidFill>
                <a:latin typeface="Arial MT"/>
                <a:cs typeface="Arial MT"/>
              </a:rPr>
              <a:t>conceptual </a:t>
            </a:r>
            <a:r>
              <a:rPr dirty="0">
                <a:solidFill>
                  <a:srgbClr val="FFFFFF"/>
                </a:solidFill>
                <a:latin typeface="Arial MT"/>
                <a:cs typeface="Arial MT"/>
              </a:rPr>
              <a:t> </a:t>
            </a:r>
            <a:r>
              <a:rPr spc="-5" dirty="0">
                <a:solidFill>
                  <a:srgbClr val="FFFFFF"/>
                </a:solidFill>
                <a:latin typeface="Arial MT"/>
                <a:cs typeface="Arial MT"/>
              </a:rPr>
              <a:t>understanding</a:t>
            </a:r>
            <a:r>
              <a:rPr spc="-15" dirty="0">
                <a:solidFill>
                  <a:srgbClr val="FFFFFF"/>
                </a:solidFill>
                <a:latin typeface="Arial MT"/>
                <a:cs typeface="Arial MT"/>
              </a:rPr>
              <a:t> </a:t>
            </a:r>
            <a:r>
              <a:rPr spc="-5" dirty="0">
                <a:solidFill>
                  <a:srgbClr val="FFFFFF"/>
                </a:solidFill>
                <a:latin typeface="Arial MT"/>
                <a:cs typeface="Arial MT"/>
              </a:rPr>
              <a:t>of</a:t>
            </a:r>
            <a:r>
              <a:rPr dirty="0">
                <a:solidFill>
                  <a:srgbClr val="FFFFFF"/>
                </a:solidFill>
                <a:latin typeface="Arial MT"/>
                <a:cs typeface="Arial MT"/>
              </a:rPr>
              <a:t> number</a:t>
            </a:r>
            <a:r>
              <a:rPr spc="-20" dirty="0">
                <a:solidFill>
                  <a:srgbClr val="FFFFFF"/>
                </a:solidFill>
                <a:latin typeface="Arial MT"/>
                <a:cs typeface="Arial MT"/>
              </a:rPr>
              <a:t> </a:t>
            </a:r>
            <a:r>
              <a:rPr dirty="0">
                <a:solidFill>
                  <a:srgbClr val="FFFFFF"/>
                </a:solidFill>
                <a:latin typeface="Arial MT"/>
                <a:cs typeface="Arial MT"/>
              </a:rPr>
              <a:t>and</a:t>
            </a:r>
            <a:r>
              <a:rPr spc="5" dirty="0">
                <a:solidFill>
                  <a:srgbClr val="FFFFFF"/>
                </a:solidFill>
                <a:latin typeface="Arial MT"/>
                <a:cs typeface="Arial MT"/>
              </a:rPr>
              <a:t> </a:t>
            </a:r>
            <a:r>
              <a:rPr dirty="0">
                <a:solidFill>
                  <a:srgbClr val="FFFFFF"/>
                </a:solidFill>
                <a:latin typeface="Arial MT"/>
                <a:cs typeface="Arial MT"/>
              </a:rPr>
              <a:t>can</a:t>
            </a:r>
            <a:r>
              <a:rPr spc="-20" dirty="0">
                <a:solidFill>
                  <a:srgbClr val="FFFFFF"/>
                </a:solidFill>
                <a:latin typeface="Arial MT"/>
                <a:cs typeface="Arial MT"/>
              </a:rPr>
              <a:t> </a:t>
            </a:r>
            <a:r>
              <a:rPr spc="5" dirty="0">
                <a:solidFill>
                  <a:srgbClr val="FFFFFF"/>
                </a:solidFill>
                <a:latin typeface="Arial MT"/>
                <a:cs typeface="Arial MT"/>
              </a:rPr>
              <a:t>more</a:t>
            </a:r>
            <a:r>
              <a:rPr spc="-35" dirty="0">
                <a:solidFill>
                  <a:srgbClr val="FFFFFF"/>
                </a:solidFill>
                <a:latin typeface="Arial MT"/>
                <a:cs typeface="Arial MT"/>
              </a:rPr>
              <a:t> </a:t>
            </a:r>
            <a:r>
              <a:rPr dirty="0">
                <a:solidFill>
                  <a:srgbClr val="FFFFFF"/>
                </a:solidFill>
                <a:latin typeface="Arial MT"/>
                <a:cs typeface="Arial MT"/>
              </a:rPr>
              <a:t>competently</a:t>
            </a:r>
            <a:r>
              <a:rPr spc="-40" dirty="0">
                <a:solidFill>
                  <a:srgbClr val="FFFFFF"/>
                </a:solidFill>
                <a:latin typeface="Arial MT"/>
                <a:cs typeface="Arial MT"/>
              </a:rPr>
              <a:t> </a:t>
            </a:r>
            <a:r>
              <a:rPr dirty="0">
                <a:solidFill>
                  <a:srgbClr val="FFFFFF"/>
                </a:solidFill>
                <a:latin typeface="Arial MT"/>
                <a:cs typeface="Arial MT"/>
              </a:rPr>
              <a:t>link</a:t>
            </a:r>
            <a:r>
              <a:rPr spc="-20" dirty="0">
                <a:solidFill>
                  <a:srgbClr val="FFFFFF"/>
                </a:solidFill>
                <a:latin typeface="Arial MT"/>
                <a:cs typeface="Arial MT"/>
              </a:rPr>
              <a:t> </a:t>
            </a:r>
            <a:r>
              <a:rPr spc="5" dirty="0">
                <a:solidFill>
                  <a:srgbClr val="FFFFFF"/>
                </a:solidFill>
                <a:latin typeface="Arial MT"/>
                <a:cs typeface="Arial MT"/>
              </a:rPr>
              <a:t>to</a:t>
            </a:r>
            <a:r>
              <a:rPr spc="-20" dirty="0">
                <a:solidFill>
                  <a:srgbClr val="FFFFFF"/>
                </a:solidFill>
                <a:latin typeface="Arial MT"/>
                <a:cs typeface="Arial MT"/>
              </a:rPr>
              <a:t> </a:t>
            </a:r>
            <a:r>
              <a:rPr spc="-5" dirty="0">
                <a:solidFill>
                  <a:srgbClr val="FFFFFF"/>
                </a:solidFill>
                <a:latin typeface="Arial MT"/>
                <a:cs typeface="Arial MT"/>
              </a:rPr>
              <a:t>real-life</a:t>
            </a:r>
            <a:r>
              <a:rPr spc="-10" dirty="0">
                <a:solidFill>
                  <a:srgbClr val="FFFFFF"/>
                </a:solidFill>
                <a:latin typeface="Arial MT"/>
                <a:cs typeface="Arial MT"/>
              </a:rPr>
              <a:t> </a:t>
            </a:r>
            <a:r>
              <a:rPr spc="-5" dirty="0">
                <a:solidFill>
                  <a:srgbClr val="FFFFFF"/>
                </a:solidFill>
                <a:latin typeface="Arial MT"/>
                <a:cs typeface="Arial MT"/>
              </a:rPr>
              <a:t>problem</a:t>
            </a:r>
            <a:r>
              <a:rPr spc="15" dirty="0">
                <a:solidFill>
                  <a:srgbClr val="FFFFFF"/>
                </a:solidFill>
                <a:latin typeface="Arial MT"/>
                <a:cs typeface="Arial MT"/>
              </a:rPr>
              <a:t> </a:t>
            </a:r>
            <a:r>
              <a:rPr dirty="0">
                <a:solidFill>
                  <a:srgbClr val="FFFFFF"/>
                </a:solidFill>
                <a:latin typeface="Arial MT"/>
                <a:cs typeface="Arial MT"/>
              </a:rPr>
              <a:t>solving.</a:t>
            </a:r>
            <a:endParaRPr dirty="0">
              <a:latin typeface="Arial MT"/>
              <a:cs typeface="Arial MT"/>
            </a:endParaRPr>
          </a:p>
          <a:p>
            <a:pPr>
              <a:lnSpc>
                <a:spcPct val="100000"/>
              </a:lnSpc>
              <a:spcBef>
                <a:spcPts val="45"/>
              </a:spcBef>
            </a:pPr>
            <a:endParaRPr dirty="0">
              <a:latin typeface="Arial MT"/>
              <a:cs typeface="Arial MT"/>
            </a:endParaRPr>
          </a:p>
          <a:p>
            <a:pPr marL="12700" algn="just">
              <a:lnSpc>
                <a:spcPct val="100000"/>
              </a:lnSpc>
            </a:pPr>
            <a:r>
              <a:rPr spc="5" dirty="0">
                <a:solidFill>
                  <a:srgbClr val="FFFFFF"/>
                </a:solidFill>
                <a:latin typeface="Arial MT"/>
                <a:cs typeface="Arial MT"/>
              </a:rPr>
              <a:t>By</a:t>
            </a:r>
            <a:r>
              <a:rPr spc="120" dirty="0">
                <a:solidFill>
                  <a:srgbClr val="FFFFFF"/>
                </a:solidFill>
                <a:latin typeface="Arial MT"/>
                <a:cs typeface="Arial MT"/>
              </a:rPr>
              <a:t> </a:t>
            </a:r>
            <a:r>
              <a:rPr dirty="0">
                <a:solidFill>
                  <a:srgbClr val="FFFFFF"/>
                </a:solidFill>
                <a:latin typeface="Arial MT"/>
                <a:cs typeface="Arial MT"/>
              </a:rPr>
              <a:t>the</a:t>
            </a:r>
            <a:r>
              <a:rPr spc="130" dirty="0">
                <a:solidFill>
                  <a:srgbClr val="FFFFFF"/>
                </a:solidFill>
                <a:latin typeface="Arial MT"/>
                <a:cs typeface="Arial MT"/>
              </a:rPr>
              <a:t> </a:t>
            </a:r>
            <a:r>
              <a:rPr spc="-5" dirty="0">
                <a:solidFill>
                  <a:srgbClr val="FFFFFF"/>
                </a:solidFill>
                <a:latin typeface="Arial MT"/>
                <a:cs typeface="Arial MT"/>
              </a:rPr>
              <a:t>end</a:t>
            </a:r>
            <a:r>
              <a:rPr spc="135" dirty="0">
                <a:solidFill>
                  <a:srgbClr val="FFFFFF"/>
                </a:solidFill>
                <a:latin typeface="Arial MT"/>
                <a:cs typeface="Arial MT"/>
              </a:rPr>
              <a:t> </a:t>
            </a:r>
            <a:r>
              <a:rPr spc="-15" dirty="0">
                <a:solidFill>
                  <a:srgbClr val="FFFFFF"/>
                </a:solidFill>
                <a:latin typeface="Arial MT"/>
                <a:cs typeface="Arial MT"/>
              </a:rPr>
              <a:t>of</a:t>
            </a:r>
            <a:r>
              <a:rPr spc="120" dirty="0">
                <a:solidFill>
                  <a:srgbClr val="FFFFFF"/>
                </a:solidFill>
                <a:latin typeface="Arial MT"/>
                <a:cs typeface="Arial MT"/>
              </a:rPr>
              <a:t> </a:t>
            </a:r>
            <a:r>
              <a:rPr spc="-40" dirty="0">
                <a:solidFill>
                  <a:srgbClr val="FFFFFF"/>
                </a:solidFill>
                <a:latin typeface="Arial MT"/>
                <a:cs typeface="Arial MT"/>
              </a:rPr>
              <a:t>Year</a:t>
            </a:r>
            <a:r>
              <a:rPr spc="130" dirty="0">
                <a:solidFill>
                  <a:srgbClr val="FFFFFF"/>
                </a:solidFill>
                <a:latin typeface="Arial MT"/>
                <a:cs typeface="Arial MT"/>
              </a:rPr>
              <a:t> </a:t>
            </a:r>
            <a:r>
              <a:rPr dirty="0">
                <a:solidFill>
                  <a:srgbClr val="FFFFFF"/>
                </a:solidFill>
                <a:latin typeface="Arial MT"/>
                <a:cs typeface="Arial MT"/>
              </a:rPr>
              <a:t>2</a:t>
            </a:r>
            <a:r>
              <a:rPr spc="135" dirty="0">
                <a:solidFill>
                  <a:srgbClr val="FFFFFF"/>
                </a:solidFill>
                <a:latin typeface="Arial MT"/>
                <a:cs typeface="Arial MT"/>
              </a:rPr>
              <a:t> </a:t>
            </a:r>
            <a:r>
              <a:rPr spc="-5" dirty="0">
                <a:solidFill>
                  <a:srgbClr val="FFFFFF"/>
                </a:solidFill>
                <a:latin typeface="Arial MT"/>
                <a:cs typeface="Arial MT"/>
              </a:rPr>
              <a:t>National</a:t>
            </a:r>
            <a:r>
              <a:rPr spc="145" dirty="0">
                <a:solidFill>
                  <a:srgbClr val="FFFFFF"/>
                </a:solidFill>
                <a:latin typeface="Arial MT"/>
                <a:cs typeface="Arial MT"/>
              </a:rPr>
              <a:t> </a:t>
            </a:r>
            <a:r>
              <a:rPr spc="-10" dirty="0">
                <a:solidFill>
                  <a:srgbClr val="FFFFFF"/>
                </a:solidFill>
                <a:latin typeface="Arial MT"/>
                <a:cs typeface="Arial MT"/>
              </a:rPr>
              <a:t>Curriculum</a:t>
            </a:r>
            <a:r>
              <a:rPr spc="170" dirty="0">
                <a:solidFill>
                  <a:srgbClr val="FFFFFF"/>
                </a:solidFill>
                <a:latin typeface="Arial MT"/>
                <a:cs typeface="Arial MT"/>
              </a:rPr>
              <a:t> </a:t>
            </a:r>
            <a:r>
              <a:rPr spc="-5" dirty="0">
                <a:solidFill>
                  <a:srgbClr val="FFFFFF"/>
                </a:solidFill>
                <a:latin typeface="Arial MT"/>
                <a:cs typeface="Arial MT"/>
              </a:rPr>
              <a:t>expectations</a:t>
            </a:r>
            <a:r>
              <a:rPr spc="160" dirty="0">
                <a:solidFill>
                  <a:srgbClr val="FFFFFF"/>
                </a:solidFill>
                <a:latin typeface="Arial MT"/>
                <a:cs typeface="Arial MT"/>
              </a:rPr>
              <a:t> </a:t>
            </a:r>
            <a:r>
              <a:rPr spc="-5" dirty="0">
                <a:solidFill>
                  <a:srgbClr val="FFFFFF"/>
                </a:solidFill>
                <a:latin typeface="Arial MT"/>
                <a:cs typeface="Arial MT"/>
              </a:rPr>
              <a:t>are</a:t>
            </a:r>
            <a:r>
              <a:rPr spc="105" dirty="0">
                <a:solidFill>
                  <a:srgbClr val="FFFFFF"/>
                </a:solidFill>
                <a:latin typeface="Arial MT"/>
                <a:cs typeface="Arial MT"/>
              </a:rPr>
              <a:t> </a:t>
            </a:r>
            <a:r>
              <a:rPr spc="-5" dirty="0">
                <a:solidFill>
                  <a:srgbClr val="FFFFFF"/>
                </a:solidFill>
                <a:latin typeface="Arial MT"/>
                <a:cs typeface="Arial MT"/>
              </a:rPr>
              <a:t>that</a:t>
            </a:r>
            <a:r>
              <a:rPr spc="120" dirty="0">
                <a:solidFill>
                  <a:srgbClr val="FFFFFF"/>
                </a:solidFill>
                <a:latin typeface="Arial MT"/>
                <a:cs typeface="Arial MT"/>
              </a:rPr>
              <a:t> </a:t>
            </a:r>
            <a:r>
              <a:rPr spc="-5" dirty="0">
                <a:solidFill>
                  <a:srgbClr val="FFFFFF"/>
                </a:solidFill>
                <a:latin typeface="Arial MT"/>
                <a:cs typeface="Arial MT"/>
              </a:rPr>
              <a:t>children</a:t>
            </a:r>
            <a:r>
              <a:rPr spc="125" dirty="0">
                <a:solidFill>
                  <a:srgbClr val="FFFFFF"/>
                </a:solidFill>
                <a:latin typeface="Arial MT"/>
                <a:cs typeface="Arial MT"/>
              </a:rPr>
              <a:t> </a:t>
            </a:r>
            <a:r>
              <a:rPr dirty="0">
                <a:solidFill>
                  <a:srgbClr val="FFFFFF"/>
                </a:solidFill>
                <a:latin typeface="Arial MT"/>
                <a:cs typeface="Arial MT"/>
              </a:rPr>
              <a:t>can</a:t>
            </a:r>
            <a:r>
              <a:rPr spc="135" dirty="0">
                <a:solidFill>
                  <a:srgbClr val="FFFFFF"/>
                </a:solidFill>
                <a:latin typeface="Arial MT"/>
                <a:cs typeface="Arial MT"/>
              </a:rPr>
              <a:t> </a:t>
            </a:r>
            <a:r>
              <a:rPr spc="-10" dirty="0">
                <a:solidFill>
                  <a:srgbClr val="FFFFFF"/>
                </a:solidFill>
                <a:latin typeface="Arial MT"/>
                <a:cs typeface="Arial MT"/>
              </a:rPr>
              <a:t>count</a:t>
            </a:r>
            <a:r>
              <a:rPr spc="145" dirty="0">
                <a:solidFill>
                  <a:srgbClr val="FFFFFF"/>
                </a:solidFill>
                <a:latin typeface="Arial MT"/>
                <a:cs typeface="Arial MT"/>
              </a:rPr>
              <a:t> </a:t>
            </a:r>
            <a:r>
              <a:rPr dirty="0">
                <a:solidFill>
                  <a:srgbClr val="FFFFFF"/>
                </a:solidFill>
                <a:latin typeface="Arial MT"/>
                <a:cs typeface="Arial MT"/>
              </a:rPr>
              <a:t>in</a:t>
            </a:r>
            <a:r>
              <a:rPr spc="135" dirty="0">
                <a:solidFill>
                  <a:srgbClr val="FFFFFF"/>
                </a:solidFill>
                <a:latin typeface="Arial MT"/>
                <a:cs typeface="Arial MT"/>
              </a:rPr>
              <a:t> </a:t>
            </a:r>
            <a:r>
              <a:rPr spc="-5" dirty="0">
                <a:solidFill>
                  <a:srgbClr val="FFFFFF"/>
                </a:solidFill>
                <a:latin typeface="Arial MT"/>
                <a:cs typeface="Arial MT"/>
              </a:rPr>
              <a:t>2s,</a:t>
            </a:r>
            <a:r>
              <a:rPr spc="120" dirty="0">
                <a:solidFill>
                  <a:srgbClr val="FFFFFF"/>
                </a:solidFill>
                <a:latin typeface="Arial MT"/>
                <a:cs typeface="Arial MT"/>
              </a:rPr>
              <a:t> </a:t>
            </a:r>
            <a:r>
              <a:rPr spc="-15" dirty="0">
                <a:solidFill>
                  <a:srgbClr val="FFFFFF"/>
                </a:solidFill>
                <a:latin typeface="Arial MT"/>
                <a:cs typeface="Arial MT"/>
              </a:rPr>
              <a:t>5s</a:t>
            </a:r>
            <a:endParaRPr dirty="0">
              <a:latin typeface="Arial MT"/>
              <a:cs typeface="Arial MT"/>
            </a:endParaRPr>
          </a:p>
          <a:p>
            <a:pPr marL="12700" algn="just">
              <a:lnSpc>
                <a:spcPct val="100000"/>
              </a:lnSpc>
            </a:pPr>
            <a:r>
              <a:rPr spc="-5" dirty="0">
                <a:solidFill>
                  <a:srgbClr val="FFFFFF"/>
                </a:solidFill>
                <a:latin typeface="Arial MT"/>
                <a:cs typeface="Arial MT"/>
              </a:rPr>
              <a:t>and</a:t>
            </a:r>
            <a:r>
              <a:rPr spc="-40" dirty="0">
                <a:solidFill>
                  <a:srgbClr val="FFFFFF"/>
                </a:solidFill>
                <a:latin typeface="Arial MT"/>
                <a:cs typeface="Arial MT"/>
              </a:rPr>
              <a:t> </a:t>
            </a:r>
            <a:r>
              <a:rPr dirty="0">
                <a:solidFill>
                  <a:srgbClr val="FFFFFF"/>
                </a:solidFill>
                <a:latin typeface="Arial MT"/>
                <a:cs typeface="Arial MT"/>
              </a:rPr>
              <a:t>10s.</a:t>
            </a:r>
            <a:endParaRPr dirty="0">
              <a:latin typeface="Arial MT"/>
              <a:cs typeface="Arial MT"/>
            </a:endParaRPr>
          </a:p>
          <a:p>
            <a:pPr>
              <a:lnSpc>
                <a:spcPct val="100000"/>
              </a:lnSpc>
              <a:spcBef>
                <a:spcPts val="45"/>
              </a:spcBef>
            </a:pPr>
            <a:endParaRPr dirty="0">
              <a:latin typeface="Arial MT"/>
              <a:cs typeface="Arial MT"/>
            </a:endParaRPr>
          </a:p>
          <a:p>
            <a:pPr lvl="0">
              <a:spcBef>
                <a:spcPct val="20000"/>
              </a:spcBef>
            </a:pPr>
            <a:r>
              <a:rPr lang="en-GB" dirty="0">
                <a:solidFill>
                  <a:prstClr val="white"/>
                </a:solidFill>
                <a:latin typeface="Arial" panose="020B0604020202020204" pitchFamily="34" charset="0"/>
                <a:cs typeface="Arial" panose="020B0604020202020204" pitchFamily="34" charset="0"/>
              </a:rPr>
              <a:t>Please also remember to check the ‘</a:t>
            </a:r>
            <a:r>
              <a:rPr lang="en-GB" dirty="0">
                <a:solidFill>
                  <a:srgbClr val="FFFF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Learning at Home</a:t>
            </a:r>
            <a:r>
              <a:rPr lang="en-GB" dirty="0">
                <a:solidFill>
                  <a:prstClr val="white"/>
                </a:solidFill>
                <a:latin typeface="Arial" panose="020B0604020202020204" pitchFamily="34" charset="0"/>
                <a:cs typeface="Arial" panose="020B0604020202020204" pitchFamily="34" charset="0"/>
              </a:rPr>
              <a:t>’ section of the school website as there are many other useful websites and tutorials available that</a:t>
            </a:r>
          </a:p>
          <a:p>
            <a:pPr lvl="0">
              <a:spcBef>
                <a:spcPct val="20000"/>
              </a:spcBef>
            </a:pPr>
            <a:r>
              <a:rPr lang="en-GB" dirty="0">
                <a:solidFill>
                  <a:prstClr val="white"/>
                </a:solidFill>
                <a:latin typeface="Arial" panose="020B0604020202020204" pitchFamily="34" charset="0"/>
                <a:cs typeface="Arial" panose="020B0604020202020204" pitchFamily="34" charset="0"/>
              </a:rPr>
              <a:t>are appropriate for each key stage.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0504" y="1367993"/>
            <a:ext cx="4410075" cy="329565"/>
          </a:xfrm>
          <a:prstGeom prst="rect">
            <a:avLst/>
          </a:prstGeom>
        </p:spPr>
        <p:txBody>
          <a:bodyPr vert="horz" wrap="square" lIns="0" tIns="12065" rIns="0" bIns="0" rtlCol="0">
            <a:spAutoFit/>
          </a:bodyPr>
          <a:lstStyle/>
          <a:p>
            <a:pPr marL="12700">
              <a:lnSpc>
                <a:spcPct val="100000"/>
              </a:lnSpc>
              <a:spcBef>
                <a:spcPts val="95"/>
              </a:spcBef>
            </a:pPr>
            <a:r>
              <a:rPr sz="2000" b="1" u="heavy" spc="-5" dirty="0">
                <a:solidFill>
                  <a:srgbClr val="FFFFFF"/>
                </a:solidFill>
                <a:uFill>
                  <a:solidFill>
                    <a:srgbClr val="FFFFFF"/>
                  </a:solidFill>
                </a:uFill>
                <a:latin typeface="Arial"/>
                <a:cs typeface="Arial"/>
              </a:rPr>
              <a:t>Behaviour</a:t>
            </a:r>
            <a:r>
              <a:rPr sz="2000" b="1" u="heavy" spc="5" dirty="0">
                <a:solidFill>
                  <a:srgbClr val="FFFFFF"/>
                </a:solidFill>
                <a:uFill>
                  <a:solidFill>
                    <a:srgbClr val="FFFFFF"/>
                  </a:solidFill>
                </a:uFill>
                <a:latin typeface="Arial"/>
                <a:cs typeface="Arial"/>
              </a:rPr>
              <a:t> </a:t>
            </a:r>
            <a:r>
              <a:rPr sz="2000" b="1" u="heavy" spc="-5" dirty="0">
                <a:solidFill>
                  <a:srgbClr val="FFFFFF"/>
                </a:solidFill>
                <a:uFill>
                  <a:solidFill>
                    <a:srgbClr val="FFFFFF"/>
                  </a:solidFill>
                </a:uFill>
                <a:latin typeface="Arial"/>
                <a:cs typeface="Arial"/>
              </a:rPr>
              <a:t>and</a:t>
            </a:r>
            <a:r>
              <a:rPr sz="2000" b="1" u="heavy" spc="-70" dirty="0">
                <a:solidFill>
                  <a:srgbClr val="FFFFFF"/>
                </a:solidFill>
                <a:uFill>
                  <a:solidFill>
                    <a:srgbClr val="FFFFFF"/>
                  </a:solidFill>
                </a:uFill>
                <a:latin typeface="Arial"/>
                <a:cs typeface="Arial"/>
              </a:rPr>
              <a:t> </a:t>
            </a:r>
            <a:r>
              <a:rPr sz="2000" b="1" u="heavy" spc="-20" dirty="0">
                <a:solidFill>
                  <a:srgbClr val="FFFFFF"/>
                </a:solidFill>
                <a:uFill>
                  <a:solidFill>
                    <a:srgbClr val="FFFFFF"/>
                  </a:solidFill>
                </a:uFill>
                <a:latin typeface="Arial"/>
                <a:cs typeface="Arial"/>
              </a:rPr>
              <a:t>Anti</a:t>
            </a:r>
            <a:r>
              <a:rPr sz="2000" b="1" u="heavy" spc="60" dirty="0">
                <a:solidFill>
                  <a:srgbClr val="FFFFFF"/>
                </a:solidFill>
                <a:uFill>
                  <a:solidFill>
                    <a:srgbClr val="FFFFFF"/>
                  </a:solidFill>
                </a:uFill>
                <a:latin typeface="Arial"/>
                <a:cs typeface="Arial"/>
              </a:rPr>
              <a:t> </a:t>
            </a:r>
            <a:r>
              <a:rPr sz="2000" b="1" u="heavy" spc="-10" dirty="0">
                <a:solidFill>
                  <a:srgbClr val="FFFFFF"/>
                </a:solidFill>
                <a:uFill>
                  <a:solidFill>
                    <a:srgbClr val="FFFFFF"/>
                  </a:solidFill>
                </a:uFill>
                <a:latin typeface="Arial"/>
                <a:cs typeface="Arial"/>
              </a:rPr>
              <a:t>Bullying</a:t>
            </a:r>
            <a:r>
              <a:rPr sz="2000" b="1" u="heavy" spc="20" dirty="0">
                <a:solidFill>
                  <a:srgbClr val="FFFFFF"/>
                </a:solidFill>
                <a:uFill>
                  <a:solidFill>
                    <a:srgbClr val="FFFFFF"/>
                  </a:solidFill>
                </a:uFill>
                <a:latin typeface="Arial"/>
                <a:cs typeface="Arial"/>
              </a:rPr>
              <a:t> </a:t>
            </a:r>
            <a:r>
              <a:rPr sz="2000" b="1" u="heavy" spc="-10" dirty="0">
                <a:solidFill>
                  <a:srgbClr val="FFFFFF"/>
                </a:solidFill>
                <a:uFill>
                  <a:solidFill>
                    <a:srgbClr val="FFFFFF"/>
                  </a:solidFill>
                </a:uFill>
                <a:latin typeface="Arial"/>
                <a:cs typeface="Arial"/>
              </a:rPr>
              <a:t>Posters</a:t>
            </a:r>
            <a:endParaRPr sz="2000">
              <a:latin typeface="Arial"/>
              <a:cs typeface="Arial"/>
            </a:endParaRPr>
          </a:p>
        </p:txBody>
      </p:sp>
      <p:sp>
        <p:nvSpPr>
          <p:cNvPr id="3" name="object 3"/>
          <p:cNvSpPr txBox="1"/>
          <p:nvPr/>
        </p:nvSpPr>
        <p:spPr>
          <a:xfrm>
            <a:off x="330504" y="1800605"/>
            <a:ext cx="8404860" cy="848994"/>
          </a:xfrm>
          <a:prstGeom prst="rect">
            <a:avLst/>
          </a:prstGeom>
        </p:spPr>
        <p:txBody>
          <a:bodyPr vert="horz" wrap="square" lIns="0" tIns="12700" rIns="0" bIns="0" rtlCol="0">
            <a:spAutoFit/>
          </a:bodyPr>
          <a:lstStyle/>
          <a:p>
            <a:pPr marL="12700" marR="5080">
              <a:lnSpc>
                <a:spcPct val="100000"/>
              </a:lnSpc>
              <a:spcBef>
                <a:spcPts val="100"/>
              </a:spcBef>
            </a:pPr>
            <a:r>
              <a:rPr sz="1800" spc="-5" dirty="0">
                <a:solidFill>
                  <a:srgbClr val="FFFFFF"/>
                </a:solidFill>
                <a:latin typeface="Arial MT"/>
                <a:cs typeface="Arial MT"/>
              </a:rPr>
              <a:t>These</a:t>
            </a:r>
            <a:r>
              <a:rPr sz="1800" spc="-10" dirty="0">
                <a:solidFill>
                  <a:srgbClr val="FFFFFF"/>
                </a:solidFill>
                <a:latin typeface="Arial MT"/>
                <a:cs typeface="Arial MT"/>
              </a:rPr>
              <a:t> </a:t>
            </a:r>
            <a:r>
              <a:rPr sz="1800" dirty="0">
                <a:solidFill>
                  <a:srgbClr val="FFFFFF"/>
                </a:solidFill>
                <a:latin typeface="Arial MT"/>
                <a:cs typeface="Arial MT"/>
              </a:rPr>
              <a:t>posters</a:t>
            </a:r>
            <a:r>
              <a:rPr sz="1800" spc="-25" dirty="0">
                <a:solidFill>
                  <a:srgbClr val="FFFFFF"/>
                </a:solidFill>
                <a:latin typeface="Arial MT"/>
                <a:cs typeface="Arial MT"/>
              </a:rPr>
              <a:t> </a:t>
            </a:r>
            <a:r>
              <a:rPr sz="1800" spc="-5" dirty="0">
                <a:solidFill>
                  <a:srgbClr val="FFFFFF"/>
                </a:solidFill>
                <a:latin typeface="Arial MT"/>
                <a:cs typeface="Arial MT"/>
              </a:rPr>
              <a:t>have </a:t>
            </a:r>
            <a:r>
              <a:rPr sz="1800" dirty="0">
                <a:solidFill>
                  <a:srgbClr val="FFFFFF"/>
                </a:solidFill>
                <a:latin typeface="Arial MT"/>
                <a:cs typeface="Arial MT"/>
              </a:rPr>
              <a:t>been</a:t>
            </a:r>
            <a:r>
              <a:rPr sz="1800" spc="-5" dirty="0">
                <a:solidFill>
                  <a:srgbClr val="FFFFFF"/>
                </a:solidFill>
                <a:latin typeface="Arial MT"/>
                <a:cs typeface="Arial MT"/>
              </a:rPr>
              <a:t> </a:t>
            </a:r>
            <a:r>
              <a:rPr sz="1800" dirty="0">
                <a:solidFill>
                  <a:srgbClr val="FFFFFF"/>
                </a:solidFill>
                <a:latin typeface="Arial MT"/>
                <a:cs typeface="Arial MT"/>
              </a:rPr>
              <a:t>created</a:t>
            </a:r>
            <a:r>
              <a:rPr sz="1800" spc="-30" dirty="0">
                <a:solidFill>
                  <a:srgbClr val="FFFFFF"/>
                </a:solidFill>
                <a:latin typeface="Arial MT"/>
                <a:cs typeface="Arial MT"/>
              </a:rPr>
              <a:t> </a:t>
            </a:r>
            <a:r>
              <a:rPr sz="1800" dirty="0">
                <a:solidFill>
                  <a:srgbClr val="FFFFFF"/>
                </a:solidFill>
                <a:latin typeface="Arial MT"/>
                <a:cs typeface="Arial MT"/>
              </a:rPr>
              <a:t>by</a:t>
            </a:r>
            <a:r>
              <a:rPr sz="1800" spc="-5" dirty="0">
                <a:solidFill>
                  <a:srgbClr val="FFFFFF"/>
                </a:solidFill>
                <a:latin typeface="Arial MT"/>
                <a:cs typeface="Arial MT"/>
              </a:rPr>
              <a:t> </a:t>
            </a:r>
            <a:r>
              <a:rPr sz="1800" dirty="0">
                <a:solidFill>
                  <a:srgbClr val="FFFFFF"/>
                </a:solidFill>
                <a:latin typeface="Arial MT"/>
                <a:cs typeface="Arial MT"/>
              </a:rPr>
              <a:t>the</a:t>
            </a:r>
            <a:r>
              <a:rPr sz="1800" spc="-5" dirty="0">
                <a:solidFill>
                  <a:srgbClr val="FFFFFF"/>
                </a:solidFill>
                <a:latin typeface="Arial MT"/>
                <a:cs typeface="Arial MT"/>
              </a:rPr>
              <a:t> </a:t>
            </a:r>
            <a:r>
              <a:rPr sz="1800" dirty="0">
                <a:solidFill>
                  <a:srgbClr val="FFFFFF"/>
                </a:solidFill>
                <a:latin typeface="Arial MT"/>
                <a:cs typeface="Arial MT"/>
              </a:rPr>
              <a:t>pupils</a:t>
            </a:r>
            <a:r>
              <a:rPr sz="1800" spc="-50" dirty="0">
                <a:solidFill>
                  <a:srgbClr val="FFFFFF"/>
                </a:solidFill>
                <a:latin typeface="Arial MT"/>
                <a:cs typeface="Arial MT"/>
              </a:rPr>
              <a:t> </a:t>
            </a:r>
            <a:r>
              <a:rPr sz="1800" dirty="0">
                <a:solidFill>
                  <a:srgbClr val="FFFFFF"/>
                </a:solidFill>
                <a:latin typeface="Arial MT"/>
                <a:cs typeface="Arial MT"/>
              </a:rPr>
              <a:t>for</a:t>
            </a:r>
            <a:r>
              <a:rPr sz="1800" spc="10" dirty="0">
                <a:solidFill>
                  <a:srgbClr val="FFFFFF"/>
                </a:solidFill>
                <a:latin typeface="Arial MT"/>
                <a:cs typeface="Arial MT"/>
              </a:rPr>
              <a:t> </a:t>
            </a:r>
            <a:r>
              <a:rPr sz="1800" dirty="0">
                <a:solidFill>
                  <a:srgbClr val="FFFFFF"/>
                </a:solidFill>
                <a:latin typeface="Arial MT"/>
                <a:cs typeface="Arial MT"/>
              </a:rPr>
              <a:t>the</a:t>
            </a:r>
            <a:r>
              <a:rPr sz="1800" spc="-5" dirty="0">
                <a:solidFill>
                  <a:srgbClr val="FFFFFF"/>
                </a:solidFill>
                <a:latin typeface="Arial MT"/>
                <a:cs typeface="Arial MT"/>
              </a:rPr>
              <a:t> </a:t>
            </a:r>
            <a:r>
              <a:rPr sz="1800" dirty="0">
                <a:solidFill>
                  <a:srgbClr val="FFFFFF"/>
                </a:solidFill>
                <a:latin typeface="Arial MT"/>
                <a:cs typeface="Arial MT"/>
              </a:rPr>
              <a:t>pupils.</a:t>
            </a:r>
            <a:r>
              <a:rPr sz="1800" spc="434" dirty="0">
                <a:solidFill>
                  <a:srgbClr val="FFFFFF"/>
                </a:solidFill>
                <a:latin typeface="Arial MT"/>
                <a:cs typeface="Arial MT"/>
              </a:rPr>
              <a:t> </a:t>
            </a:r>
            <a:r>
              <a:rPr sz="1800" spc="-5" dirty="0">
                <a:solidFill>
                  <a:srgbClr val="FFFFFF"/>
                </a:solidFill>
                <a:latin typeface="Arial MT"/>
                <a:cs typeface="Arial MT"/>
              </a:rPr>
              <a:t>These </a:t>
            </a:r>
            <a:r>
              <a:rPr sz="1800" dirty="0">
                <a:solidFill>
                  <a:srgbClr val="FFFFFF"/>
                </a:solidFill>
                <a:latin typeface="Arial MT"/>
                <a:cs typeface="Arial MT"/>
              </a:rPr>
              <a:t>posters</a:t>
            </a:r>
            <a:r>
              <a:rPr sz="1800" spc="-55" dirty="0">
                <a:solidFill>
                  <a:srgbClr val="FFFFFF"/>
                </a:solidFill>
                <a:latin typeface="Arial MT"/>
                <a:cs typeface="Arial MT"/>
              </a:rPr>
              <a:t> </a:t>
            </a:r>
            <a:r>
              <a:rPr sz="1800" dirty="0">
                <a:solidFill>
                  <a:srgbClr val="FFFFFF"/>
                </a:solidFill>
                <a:latin typeface="Arial MT"/>
                <a:cs typeface="Arial MT"/>
              </a:rPr>
              <a:t>are</a:t>
            </a:r>
            <a:r>
              <a:rPr sz="1800" spc="-5" dirty="0">
                <a:solidFill>
                  <a:srgbClr val="FFFFFF"/>
                </a:solidFill>
                <a:latin typeface="Arial MT"/>
                <a:cs typeface="Arial MT"/>
              </a:rPr>
              <a:t> </a:t>
            </a:r>
            <a:r>
              <a:rPr sz="1800" dirty="0">
                <a:solidFill>
                  <a:srgbClr val="FFFFFF"/>
                </a:solidFill>
                <a:latin typeface="Arial MT"/>
                <a:cs typeface="Arial MT"/>
              </a:rPr>
              <a:t>in </a:t>
            </a:r>
            <a:r>
              <a:rPr sz="1800" spc="-484" dirty="0">
                <a:solidFill>
                  <a:srgbClr val="FFFFFF"/>
                </a:solidFill>
                <a:latin typeface="Arial MT"/>
                <a:cs typeface="Arial MT"/>
              </a:rPr>
              <a:t> </a:t>
            </a:r>
            <a:r>
              <a:rPr sz="1800" dirty="0">
                <a:solidFill>
                  <a:srgbClr val="FFFFFF"/>
                </a:solidFill>
                <a:latin typeface="Arial MT"/>
                <a:cs typeface="Arial MT"/>
              </a:rPr>
              <a:t>line </a:t>
            </a:r>
            <a:r>
              <a:rPr sz="1800" spc="-10" dirty="0">
                <a:solidFill>
                  <a:srgbClr val="FFFFFF"/>
                </a:solidFill>
                <a:latin typeface="Arial MT"/>
                <a:cs typeface="Arial MT"/>
              </a:rPr>
              <a:t>with </a:t>
            </a:r>
            <a:r>
              <a:rPr sz="1800" dirty="0">
                <a:solidFill>
                  <a:srgbClr val="FFFFFF"/>
                </a:solidFill>
                <a:latin typeface="Arial MT"/>
                <a:cs typeface="Arial MT"/>
              </a:rPr>
              <a:t>the school’s values and are displayed and referred to throughout the </a:t>
            </a:r>
            <a:r>
              <a:rPr sz="1800" spc="5" dirty="0">
                <a:solidFill>
                  <a:srgbClr val="FFFFFF"/>
                </a:solidFill>
                <a:latin typeface="Arial MT"/>
                <a:cs typeface="Arial MT"/>
              </a:rPr>
              <a:t> </a:t>
            </a:r>
            <a:r>
              <a:rPr sz="1800" dirty="0">
                <a:solidFill>
                  <a:srgbClr val="FFFFFF"/>
                </a:solidFill>
                <a:latin typeface="Arial MT"/>
                <a:cs typeface="Arial MT"/>
              </a:rPr>
              <a:t>school.</a:t>
            </a:r>
            <a:endParaRPr sz="1800">
              <a:latin typeface="Arial MT"/>
              <a:cs typeface="Arial MT"/>
            </a:endParaRPr>
          </a:p>
        </p:txBody>
      </p:sp>
      <p:grpSp>
        <p:nvGrpSpPr>
          <p:cNvPr id="4" name="object 4"/>
          <p:cNvGrpSpPr/>
          <p:nvPr/>
        </p:nvGrpSpPr>
        <p:grpSpPr>
          <a:xfrm>
            <a:off x="4017264" y="2761488"/>
            <a:ext cx="2755900" cy="3892550"/>
            <a:chOff x="4017264" y="2761488"/>
            <a:chExt cx="2755900" cy="3892550"/>
          </a:xfrm>
        </p:grpSpPr>
        <p:pic>
          <p:nvPicPr>
            <p:cNvPr id="5" name="object 5"/>
            <p:cNvPicPr/>
            <p:nvPr/>
          </p:nvPicPr>
          <p:blipFill>
            <a:blip r:embed="rId2" cstate="print"/>
            <a:stretch>
              <a:fillRect/>
            </a:stretch>
          </p:blipFill>
          <p:spPr>
            <a:xfrm>
              <a:off x="4038600" y="2782824"/>
              <a:ext cx="2712720" cy="3849624"/>
            </a:xfrm>
            <a:prstGeom prst="rect">
              <a:avLst/>
            </a:prstGeom>
          </p:spPr>
        </p:pic>
        <p:sp>
          <p:nvSpPr>
            <p:cNvPr id="6" name="object 6"/>
            <p:cNvSpPr/>
            <p:nvPr/>
          </p:nvSpPr>
          <p:spPr>
            <a:xfrm>
              <a:off x="4027932" y="2772156"/>
              <a:ext cx="2734310" cy="3870960"/>
            </a:xfrm>
            <a:custGeom>
              <a:avLst/>
              <a:gdLst/>
              <a:ahLst/>
              <a:cxnLst/>
              <a:rect l="l" t="t" r="r" b="b"/>
              <a:pathLst>
                <a:path w="2734309" h="3870959">
                  <a:moveTo>
                    <a:pt x="0" y="3870960"/>
                  </a:moveTo>
                  <a:lnTo>
                    <a:pt x="2734056" y="3870960"/>
                  </a:lnTo>
                  <a:lnTo>
                    <a:pt x="2734056" y="0"/>
                  </a:lnTo>
                  <a:lnTo>
                    <a:pt x="0" y="0"/>
                  </a:lnTo>
                  <a:lnTo>
                    <a:pt x="0" y="3870960"/>
                  </a:lnTo>
                  <a:close/>
                </a:path>
              </a:pathLst>
            </a:custGeom>
            <a:ln w="21336">
              <a:solidFill>
                <a:srgbClr val="00AFEF"/>
              </a:solidFill>
            </a:ln>
          </p:spPr>
          <p:txBody>
            <a:bodyPr wrap="square" lIns="0" tIns="0" rIns="0" bIns="0" rtlCol="0"/>
            <a:lstStyle/>
            <a:p>
              <a:endParaRPr/>
            </a:p>
          </p:txBody>
        </p:sp>
      </p:grpSp>
      <p:grpSp>
        <p:nvGrpSpPr>
          <p:cNvPr id="7" name="object 7"/>
          <p:cNvGrpSpPr/>
          <p:nvPr/>
        </p:nvGrpSpPr>
        <p:grpSpPr>
          <a:xfrm>
            <a:off x="755904" y="2755392"/>
            <a:ext cx="2761615" cy="3883660"/>
            <a:chOff x="755904" y="2755392"/>
            <a:chExt cx="2761615" cy="3883660"/>
          </a:xfrm>
        </p:grpSpPr>
        <p:pic>
          <p:nvPicPr>
            <p:cNvPr id="8" name="object 8"/>
            <p:cNvPicPr/>
            <p:nvPr/>
          </p:nvPicPr>
          <p:blipFill>
            <a:blip r:embed="rId3" cstate="print"/>
            <a:stretch>
              <a:fillRect/>
            </a:stretch>
          </p:blipFill>
          <p:spPr>
            <a:xfrm>
              <a:off x="780288" y="2779776"/>
              <a:ext cx="2712719" cy="3834384"/>
            </a:xfrm>
            <a:prstGeom prst="rect">
              <a:avLst/>
            </a:prstGeom>
          </p:spPr>
        </p:pic>
        <p:sp>
          <p:nvSpPr>
            <p:cNvPr id="9" name="object 9"/>
            <p:cNvSpPr/>
            <p:nvPr/>
          </p:nvSpPr>
          <p:spPr>
            <a:xfrm>
              <a:off x="768096" y="2767584"/>
              <a:ext cx="2737485" cy="3858895"/>
            </a:xfrm>
            <a:custGeom>
              <a:avLst/>
              <a:gdLst/>
              <a:ahLst/>
              <a:cxnLst/>
              <a:rect l="l" t="t" r="r" b="b"/>
              <a:pathLst>
                <a:path w="2737485" h="3858895">
                  <a:moveTo>
                    <a:pt x="0" y="3858767"/>
                  </a:moveTo>
                  <a:lnTo>
                    <a:pt x="2737104" y="3858767"/>
                  </a:lnTo>
                  <a:lnTo>
                    <a:pt x="2737104" y="0"/>
                  </a:lnTo>
                  <a:lnTo>
                    <a:pt x="0" y="0"/>
                  </a:lnTo>
                  <a:lnTo>
                    <a:pt x="0" y="3858767"/>
                  </a:lnTo>
                  <a:close/>
                </a:path>
              </a:pathLst>
            </a:custGeom>
            <a:ln w="24384">
              <a:solidFill>
                <a:srgbClr val="AC24FF"/>
              </a:solidFill>
            </a:ln>
          </p:spPr>
          <p:txBody>
            <a:bodyPr wrap="square" lIns="0" tIns="0" rIns="0" bIns="0" rtlCol="0"/>
            <a:lstStyle/>
            <a:p>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904488" y="1810511"/>
            <a:ext cx="3350260" cy="4709160"/>
            <a:chOff x="3904488" y="1810511"/>
            <a:chExt cx="3350260" cy="4709160"/>
          </a:xfrm>
        </p:grpSpPr>
        <p:pic>
          <p:nvPicPr>
            <p:cNvPr id="3" name="object 3"/>
            <p:cNvPicPr/>
            <p:nvPr/>
          </p:nvPicPr>
          <p:blipFill>
            <a:blip r:embed="rId2" cstate="print"/>
            <a:stretch>
              <a:fillRect/>
            </a:stretch>
          </p:blipFill>
          <p:spPr>
            <a:xfrm>
              <a:off x="3922776" y="1828799"/>
              <a:ext cx="3313176" cy="4672584"/>
            </a:xfrm>
            <a:prstGeom prst="rect">
              <a:avLst/>
            </a:prstGeom>
          </p:spPr>
        </p:pic>
        <p:sp>
          <p:nvSpPr>
            <p:cNvPr id="4" name="object 4"/>
            <p:cNvSpPr/>
            <p:nvPr/>
          </p:nvSpPr>
          <p:spPr>
            <a:xfrm>
              <a:off x="3913632" y="1819655"/>
              <a:ext cx="3331845" cy="4691380"/>
            </a:xfrm>
            <a:custGeom>
              <a:avLst/>
              <a:gdLst/>
              <a:ahLst/>
              <a:cxnLst/>
              <a:rect l="l" t="t" r="r" b="b"/>
              <a:pathLst>
                <a:path w="3331845" h="4691380">
                  <a:moveTo>
                    <a:pt x="0" y="4690872"/>
                  </a:moveTo>
                  <a:lnTo>
                    <a:pt x="3331464" y="4690872"/>
                  </a:lnTo>
                  <a:lnTo>
                    <a:pt x="3331464" y="0"/>
                  </a:lnTo>
                  <a:lnTo>
                    <a:pt x="0" y="0"/>
                  </a:lnTo>
                  <a:lnTo>
                    <a:pt x="0" y="4690872"/>
                  </a:lnTo>
                  <a:close/>
                </a:path>
              </a:pathLst>
            </a:custGeom>
            <a:ln w="18288">
              <a:solidFill>
                <a:srgbClr val="00AF50"/>
              </a:solidFill>
            </a:ln>
          </p:spPr>
          <p:txBody>
            <a:bodyPr wrap="square" lIns="0" tIns="0" rIns="0" bIns="0" rtlCol="0"/>
            <a:lstStyle/>
            <a:p>
              <a:endParaRPr/>
            </a:p>
          </p:txBody>
        </p:sp>
      </p:grpSp>
      <p:grpSp>
        <p:nvGrpSpPr>
          <p:cNvPr id="5" name="object 5"/>
          <p:cNvGrpSpPr/>
          <p:nvPr/>
        </p:nvGrpSpPr>
        <p:grpSpPr>
          <a:xfrm>
            <a:off x="304800" y="1810511"/>
            <a:ext cx="3319779" cy="4688205"/>
            <a:chOff x="304800" y="1810511"/>
            <a:chExt cx="3319779" cy="4688205"/>
          </a:xfrm>
        </p:grpSpPr>
        <p:pic>
          <p:nvPicPr>
            <p:cNvPr id="6" name="object 6"/>
            <p:cNvPicPr/>
            <p:nvPr/>
          </p:nvPicPr>
          <p:blipFill>
            <a:blip r:embed="rId3" cstate="print"/>
            <a:stretch>
              <a:fillRect/>
            </a:stretch>
          </p:blipFill>
          <p:spPr>
            <a:xfrm>
              <a:off x="323088" y="1828800"/>
              <a:ext cx="3282696" cy="4651248"/>
            </a:xfrm>
            <a:prstGeom prst="rect">
              <a:avLst/>
            </a:prstGeom>
          </p:spPr>
        </p:pic>
        <p:sp>
          <p:nvSpPr>
            <p:cNvPr id="7" name="object 7"/>
            <p:cNvSpPr/>
            <p:nvPr/>
          </p:nvSpPr>
          <p:spPr>
            <a:xfrm>
              <a:off x="313944" y="1819655"/>
              <a:ext cx="3301365" cy="4669790"/>
            </a:xfrm>
            <a:custGeom>
              <a:avLst/>
              <a:gdLst/>
              <a:ahLst/>
              <a:cxnLst/>
              <a:rect l="l" t="t" r="r" b="b"/>
              <a:pathLst>
                <a:path w="3301365" h="4669790">
                  <a:moveTo>
                    <a:pt x="0" y="4669536"/>
                  </a:moveTo>
                  <a:lnTo>
                    <a:pt x="3300983" y="4669536"/>
                  </a:lnTo>
                  <a:lnTo>
                    <a:pt x="3300983" y="0"/>
                  </a:lnTo>
                  <a:lnTo>
                    <a:pt x="0" y="0"/>
                  </a:lnTo>
                  <a:lnTo>
                    <a:pt x="0" y="4669536"/>
                  </a:lnTo>
                  <a:close/>
                </a:path>
              </a:pathLst>
            </a:custGeom>
            <a:ln w="18288">
              <a:solidFill>
                <a:srgbClr val="FFFF00"/>
              </a:solidFill>
            </a:ln>
          </p:spPr>
          <p:txBody>
            <a:bodyPr wrap="square" lIns="0" tIns="0" rIns="0" bIns="0" rtlCol="0"/>
            <a:lstStyle/>
            <a:p>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 y="1295400"/>
            <a:ext cx="8484235" cy="5185410"/>
          </a:xfrm>
          <a:prstGeom prst="rect">
            <a:avLst/>
          </a:prstGeom>
        </p:spPr>
        <p:txBody>
          <a:bodyPr vert="horz" wrap="square" lIns="0" tIns="12700" rIns="0" bIns="0" rtlCol="0">
            <a:spAutoFit/>
          </a:bodyPr>
          <a:lstStyle/>
          <a:p>
            <a:pPr marL="12700">
              <a:lnSpc>
                <a:spcPct val="100000"/>
              </a:lnSpc>
              <a:spcBef>
                <a:spcPts val="100"/>
              </a:spcBef>
            </a:pPr>
            <a:r>
              <a:rPr sz="1800" b="1" u="heavy" dirty="0">
                <a:solidFill>
                  <a:srgbClr val="FFFFFF"/>
                </a:solidFill>
                <a:uFill>
                  <a:solidFill>
                    <a:srgbClr val="FFFFFF"/>
                  </a:solidFill>
                </a:uFill>
                <a:latin typeface="Arial"/>
                <a:cs typeface="Arial"/>
              </a:rPr>
              <a:t>Contacting</a:t>
            </a:r>
            <a:r>
              <a:rPr sz="1800" b="1" u="heavy" spc="-35" dirty="0">
                <a:solidFill>
                  <a:srgbClr val="FFFFFF"/>
                </a:solidFill>
                <a:uFill>
                  <a:solidFill>
                    <a:srgbClr val="FFFFFF"/>
                  </a:solidFill>
                </a:uFill>
                <a:latin typeface="Arial"/>
                <a:cs typeface="Arial"/>
              </a:rPr>
              <a:t> </a:t>
            </a:r>
            <a:r>
              <a:rPr sz="1800" b="1" u="heavy" spc="-5" dirty="0">
                <a:solidFill>
                  <a:srgbClr val="FFFFFF"/>
                </a:solidFill>
                <a:uFill>
                  <a:solidFill>
                    <a:srgbClr val="FFFFFF"/>
                  </a:solidFill>
                </a:uFill>
                <a:latin typeface="Arial"/>
                <a:cs typeface="Arial"/>
              </a:rPr>
              <a:t>the</a:t>
            </a:r>
            <a:r>
              <a:rPr sz="1800" b="1" u="heavy" spc="-20" dirty="0">
                <a:solidFill>
                  <a:srgbClr val="FFFFFF"/>
                </a:solidFill>
                <a:uFill>
                  <a:solidFill>
                    <a:srgbClr val="FFFFFF"/>
                  </a:solidFill>
                </a:uFill>
                <a:latin typeface="Arial"/>
                <a:cs typeface="Arial"/>
              </a:rPr>
              <a:t> </a:t>
            </a:r>
            <a:r>
              <a:rPr sz="1800" b="1" u="heavy" dirty="0">
                <a:solidFill>
                  <a:srgbClr val="FFFFFF"/>
                </a:solidFill>
                <a:uFill>
                  <a:solidFill>
                    <a:srgbClr val="FFFFFF"/>
                  </a:solidFill>
                </a:uFill>
                <a:latin typeface="Arial"/>
                <a:cs typeface="Arial"/>
              </a:rPr>
              <a:t>Class</a:t>
            </a:r>
            <a:r>
              <a:rPr sz="1800" b="1" u="heavy" spc="-25" dirty="0">
                <a:solidFill>
                  <a:srgbClr val="FFFFFF"/>
                </a:solidFill>
                <a:uFill>
                  <a:solidFill>
                    <a:srgbClr val="FFFFFF"/>
                  </a:solidFill>
                </a:uFill>
                <a:latin typeface="Arial"/>
                <a:cs typeface="Arial"/>
              </a:rPr>
              <a:t> </a:t>
            </a:r>
            <a:r>
              <a:rPr sz="1800" b="1" u="heavy" spc="-20" dirty="0">
                <a:solidFill>
                  <a:srgbClr val="FFFFFF"/>
                </a:solidFill>
                <a:uFill>
                  <a:solidFill>
                    <a:srgbClr val="FFFFFF"/>
                  </a:solidFill>
                </a:uFill>
                <a:latin typeface="Arial"/>
                <a:cs typeface="Arial"/>
              </a:rPr>
              <a:t>Teacher</a:t>
            </a:r>
            <a:endParaRPr sz="1800" dirty="0">
              <a:latin typeface="Arial"/>
              <a:cs typeface="Arial"/>
            </a:endParaRPr>
          </a:p>
          <a:p>
            <a:pPr>
              <a:lnSpc>
                <a:spcPct val="100000"/>
              </a:lnSpc>
              <a:spcBef>
                <a:spcPts val="5"/>
              </a:spcBef>
            </a:pPr>
            <a:endParaRPr sz="2250" dirty="0">
              <a:latin typeface="Arial"/>
              <a:cs typeface="Arial"/>
            </a:endParaRPr>
          </a:p>
          <a:p>
            <a:pPr marL="12700" marR="1784350">
              <a:lnSpc>
                <a:spcPct val="120100"/>
              </a:lnSpc>
            </a:pPr>
            <a:r>
              <a:rPr sz="1800" dirty="0">
                <a:solidFill>
                  <a:srgbClr val="FFFFFF"/>
                </a:solidFill>
                <a:latin typeface="Arial MT"/>
                <a:cs typeface="Arial MT"/>
              </a:rPr>
              <a:t>During</a:t>
            </a:r>
            <a:r>
              <a:rPr sz="1800" spc="-20" dirty="0">
                <a:solidFill>
                  <a:srgbClr val="FFFFFF"/>
                </a:solidFill>
                <a:latin typeface="Arial MT"/>
                <a:cs typeface="Arial MT"/>
              </a:rPr>
              <a:t> </a:t>
            </a:r>
            <a:r>
              <a:rPr sz="1800" dirty="0">
                <a:solidFill>
                  <a:srgbClr val="FFFFFF"/>
                </a:solidFill>
                <a:latin typeface="Arial MT"/>
                <a:cs typeface="Arial MT"/>
              </a:rPr>
              <a:t>the</a:t>
            </a:r>
            <a:r>
              <a:rPr sz="1800" spc="-15" dirty="0">
                <a:solidFill>
                  <a:srgbClr val="FFFFFF"/>
                </a:solidFill>
                <a:latin typeface="Arial MT"/>
                <a:cs typeface="Arial MT"/>
              </a:rPr>
              <a:t> </a:t>
            </a:r>
            <a:r>
              <a:rPr sz="1800" spc="5" dirty="0">
                <a:solidFill>
                  <a:srgbClr val="FFFFFF"/>
                </a:solidFill>
                <a:latin typeface="Arial MT"/>
                <a:cs typeface="Arial MT"/>
              </a:rPr>
              <a:t>school</a:t>
            </a:r>
            <a:r>
              <a:rPr sz="1800" spc="-65" dirty="0">
                <a:solidFill>
                  <a:srgbClr val="FFFFFF"/>
                </a:solidFill>
                <a:latin typeface="Arial MT"/>
                <a:cs typeface="Arial MT"/>
              </a:rPr>
              <a:t> </a:t>
            </a:r>
            <a:r>
              <a:rPr sz="1800" spc="-5" dirty="0">
                <a:solidFill>
                  <a:srgbClr val="FFFFFF"/>
                </a:solidFill>
                <a:latin typeface="Arial MT"/>
                <a:cs typeface="Arial MT"/>
              </a:rPr>
              <a:t>year</a:t>
            </a:r>
            <a:r>
              <a:rPr sz="1800" dirty="0">
                <a:solidFill>
                  <a:srgbClr val="FFFFFF"/>
                </a:solidFill>
                <a:latin typeface="Arial MT"/>
                <a:cs typeface="Arial MT"/>
              </a:rPr>
              <a:t> </a:t>
            </a:r>
            <a:r>
              <a:rPr sz="1800" spc="-5" dirty="0">
                <a:solidFill>
                  <a:srgbClr val="FFFFFF"/>
                </a:solidFill>
                <a:latin typeface="Arial MT"/>
                <a:cs typeface="Arial MT"/>
              </a:rPr>
              <a:t>you</a:t>
            </a:r>
            <a:r>
              <a:rPr sz="1800" spc="5" dirty="0">
                <a:solidFill>
                  <a:srgbClr val="FFFFFF"/>
                </a:solidFill>
                <a:latin typeface="Arial MT"/>
                <a:cs typeface="Arial MT"/>
              </a:rPr>
              <a:t> </a:t>
            </a:r>
            <a:r>
              <a:rPr sz="1800" dirty="0">
                <a:solidFill>
                  <a:srgbClr val="FFFFFF"/>
                </a:solidFill>
                <a:latin typeface="Arial MT"/>
                <a:cs typeface="Arial MT"/>
              </a:rPr>
              <a:t>may</a:t>
            </a:r>
            <a:r>
              <a:rPr sz="1800" spc="-35" dirty="0">
                <a:solidFill>
                  <a:srgbClr val="FFFFFF"/>
                </a:solidFill>
                <a:latin typeface="Arial MT"/>
                <a:cs typeface="Arial MT"/>
              </a:rPr>
              <a:t> </a:t>
            </a:r>
            <a:r>
              <a:rPr sz="1800" dirty="0">
                <a:solidFill>
                  <a:srgbClr val="FFFFFF"/>
                </a:solidFill>
                <a:latin typeface="Arial MT"/>
                <a:cs typeface="Arial MT"/>
              </a:rPr>
              <a:t>need</a:t>
            </a:r>
            <a:r>
              <a:rPr sz="1800" spc="-15" dirty="0">
                <a:solidFill>
                  <a:srgbClr val="FFFFFF"/>
                </a:solidFill>
                <a:latin typeface="Arial MT"/>
                <a:cs typeface="Arial MT"/>
              </a:rPr>
              <a:t> </a:t>
            </a:r>
            <a:r>
              <a:rPr sz="1800" dirty="0">
                <a:solidFill>
                  <a:srgbClr val="FFFFFF"/>
                </a:solidFill>
                <a:latin typeface="Arial MT"/>
                <a:cs typeface="Arial MT"/>
              </a:rPr>
              <a:t>to</a:t>
            </a:r>
            <a:r>
              <a:rPr sz="1800" spc="-15" dirty="0">
                <a:solidFill>
                  <a:srgbClr val="FFFFFF"/>
                </a:solidFill>
                <a:latin typeface="Arial MT"/>
                <a:cs typeface="Arial MT"/>
              </a:rPr>
              <a:t> </a:t>
            </a:r>
            <a:r>
              <a:rPr sz="1800" spc="5" dirty="0">
                <a:solidFill>
                  <a:srgbClr val="FFFFFF"/>
                </a:solidFill>
                <a:latin typeface="Arial MT"/>
                <a:cs typeface="Arial MT"/>
              </a:rPr>
              <a:t>contact</a:t>
            </a:r>
            <a:r>
              <a:rPr sz="1800" spc="-70" dirty="0">
                <a:solidFill>
                  <a:srgbClr val="FFFFFF"/>
                </a:solidFill>
                <a:latin typeface="Arial MT"/>
                <a:cs typeface="Arial MT"/>
              </a:rPr>
              <a:t> </a:t>
            </a:r>
            <a:r>
              <a:rPr sz="1800" dirty="0">
                <a:solidFill>
                  <a:srgbClr val="FFFFFF"/>
                </a:solidFill>
                <a:latin typeface="Arial MT"/>
                <a:cs typeface="Arial MT"/>
              </a:rPr>
              <a:t>the</a:t>
            </a:r>
            <a:r>
              <a:rPr sz="1800" spc="-15" dirty="0">
                <a:solidFill>
                  <a:srgbClr val="FFFFFF"/>
                </a:solidFill>
                <a:latin typeface="Arial MT"/>
                <a:cs typeface="Arial MT"/>
              </a:rPr>
              <a:t> </a:t>
            </a:r>
            <a:r>
              <a:rPr sz="1800" spc="5" dirty="0">
                <a:solidFill>
                  <a:srgbClr val="FFFFFF"/>
                </a:solidFill>
                <a:latin typeface="Arial MT"/>
                <a:cs typeface="Arial MT"/>
              </a:rPr>
              <a:t>class</a:t>
            </a:r>
            <a:r>
              <a:rPr sz="1800" spc="-35" dirty="0">
                <a:solidFill>
                  <a:srgbClr val="FFFFFF"/>
                </a:solidFill>
                <a:latin typeface="Arial MT"/>
                <a:cs typeface="Arial MT"/>
              </a:rPr>
              <a:t> </a:t>
            </a:r>
            <a:r>
              <a:rPr sz="1800" spc="-10" dirty="0">
                <a:solidFill>
                  <a:srgbClr val="FFFFFF"/>
                </a:solidFill>
                <a:latin typeface="Arial MT"/>
                <a:cs typeface="Arial MT"/>
              </a:rPr>
              <a:t>teacher. </a:t>
            </a:r>
            <a:r>
              <a:rPr sz="1800" spc="-484" dirty="0">
                <a:solidFill>
                  <a:srgbClr val="FFFFFF"/>
                </a:solidFill>
                <a:latin typeface="Arial MT"/>
                <a:cs typeface="Arial MT"/>
              </a:rPr>
              <a:t> </a:t>
            </a:r>
            <a:r>
              <a:rPr sz="1800" spc="-65" dirty="0">
                <a:solidFill>
                  <a:srgbClr val="FFFFFF"/>
                </a:solidFill>
                <a:latin typeface="Arial MT"/>
                <a:cs typeface="Arial MT"/>
              </a:rPr>
              <a:t>You</a:t>
            </a:r>
            <a:r>
              <a:rPr sz="1800" dirty="0">
                <a:solidFill>
                  <a:srgbClr val="FFFFFF"/>
                </a:solidFill>
                <a:latin typeface="Arial MT"/>
                <a:cs typeface="Arial MT"/>
              </a:rPr>
              <a:t> can</a:t>
            </a:r>
            <a:r>
              <a:rPr sz="1800" spc="-15" dirty="0">
                <a:solidFill>
                  <a:srgbClr val="FFFFFF"/>
                </a:solidFill>
                <a:latin typeface="Arial MT"/>
                <a:cs typeface="Arial MT"/>
              </a:rPr>
              <a:t> </a:t>
            </a:r>
            <a:r>
              <a:rPr sz="1800" dirty="0">
                <a:solidFill>
                  <a:srgbClr val="FFFFFF"/>
                </a:solidFill>
                <a:latin typeface="Arial MT"/>
                <a:cs typeface="Arial MT"/>
              </a:rPr>
              <a:t>do</a:t>
            </a:r>
            <a:r>
              <a:rPr sz="1800" spc="-15" dirty="0">
                <a:solidFill>
                  <a:srgbClr val="FFFFFF"/>
                </a:solidFill>
                <a:latin typeface="Arial MT"/>
                <a:cs typeface="Arial MT"/>
              </a:rPr>
              <a:t> </a:t>
            </a:r>
            <a:r>
              <a:rPr sz="1800" dirty="0">
                <a:solidFill>
                  <a:srgbClr val="FFFFFF"/>
                </a:solidFill>
                <a:latin typeface="Arial MT"/>
                <a:cs typeface="Arial MT"/>
              </a:rPr>
              <a:t>this</a:t>
            </a:r>
            <a:r>
              <a:rPr sz="1800" spc="-10" dirty="0">
                <a:solidFill>
                  <a:srgbClr val="FFFFFF"/>
                </a:solidFill>
                <a:latin typeface="Arial MT"/>
                <a:cs typeface="Arial MT"/>
              </a:rPr>
              <a:t> </a:t>
            </a:r>
            <a:r>
              <a:rPr sz="1800" spc="-5" dirty="0">
                <a:solidFill>
                  <a:srgbClr val="FFFFFF"/>
                </a:solidFill>
                <a:latin typeface="Arial MT"/>
                <a:cs typeface="Arial MT"/>
              </a:rPr>
              <a:t>by:</a:t>
            </a:r>
            <a:endParaRPr sz="1800" dirty="0">
              <a:latin typeface="Arial MT"/>
              <a:cs typeface="Arial MT"/>
            </a:endParaRPr>
          </a:p>
          <a:p>
            <a:pPr marL="280670" indent="-268605">
              <a:lnSpc>
                <a:spcPct val="100000"/>
              </a:lnSpc>
              <a:spcBef>
                <a:spcPts val="430"/>
              </a:spcBef>
              <a:buChar char="-"/>
              <a:tabLst>
                <a:tab pos="280670" algn="l"/>
                <a:tab pos="281305" algn="l"/>
              </a:tabLst>
            </a:pPr>
            <a:r>
              <a:rPr sz="1800" dirty="0">
                <a:solidFill>
                  <a:srgbClr val="FFFFFF"/>
                </a:solidFill>
                <a:latin typeface="Arial MT"/>
                <a:cs typeface="Arial MT"/>
              </a:rPr>
              <a:t>Email</a:t>
            </a:r>
            <a:r>
              <a:rPr sz="1800" spc="-65" dirty="0">
                <a:solidFill>
                  <a:srgbClr val="FFFFFF"/>
                </a:solidFill>
                <a:latin typeface="Arial MT"/>
                <a:cs typeface="Arial MT"/>
              </a:rPr>
              <a:t> </a:t>
            </a:r>
            <a:r>
              <a:rPr sz="1800" dirty="0">
                <a:solidFill>
                  <a:srgbClr val="FFFFFF"/>
                </a:solidFill>
                <a:latin typeface="Arial MT"/>
                <a:cs typeface="Arial MT"/>
              </a:rPr>
              <a:t>y2@tsp.sefton.school;</a:t>
            </a:r>
            <a:endParaRPr sz="1800" dirty="0">
              <a:latin typeface="Arial MT"/>
              <a:cs typeface="Arial MT"/>
            </a:endParaRPr>
          </a:p>
          <a:p>
            <a:pPr marL="299085" indent="-287020">
              <a:lnSpc>
                <a:spcPct val="100000"/>
              </a:lnSpc>
              <a:spcBef>
                <a:spcPts val="434"/>
              </a:spcBef>
              <a:buChar char="-"/>
              <a:tabLst>
                <a:tab pos="299085" algn="l"/>
                <a:tab pos="299720" algn="l"/>
              </a:tabLst>
            </a:pPr>
            <a:r>
              <a:rPr sz="1800" spc="-25" dirty="0">
                <a:solidFill>
                  <a:srgbClr val="FFFFFF"/>
                </a:solidFill>
                <a:latin typeface="Arial MT"/>
                <a:cs typeface="Arial MT"/>
              </a:rPr>
              <a:t>Telephone</a:t>
            </a:r>
            <a:r>
              <a:rPr sz="1800" spc="-55" dirty="0">
                <a:solidFill>
                  <a:srgbClr val="FFFFFF"/>
                </a:solidFill>
                <a:latin typeface="Arial MT"/>
                <a:cs typeface="Arial MT"/>
              </a:rPr>
              <a:t> </a:t>
            </a:r>
            <a:r>
              <a:rPr sz="1800" dirty="0">
                <a:solidFill>
                  <a:srgbClr val="FFFFFF"/>
                </a:solidFill>
                <a:latin typeface="Arial MT"/>
                <a:cs typeface="Arial MT"/>
              </a:rPr>
              <a:t>call;</a:t>
            </a:r>
            <a:endParaRPr sz="1800" dirty="0">
              <a:latin typeface="Arial MT"/>
              <a:cs typeface="Arial MT"/>
            </a:endParaRPr>
          </a:p>
          <a:p>
            <a:pPr marL="299085" indent="-287020">
              <a:lnSpc>
                <a:spcPct val="100000"/>
              </a:lnSpc>
              <a:spcBef>
                <a:spcPts val="430"/>
              </a:spcBef>
              <a:buChar char="-"/>
              <a:tabLst>
                <a:tab pos="299085" algn="l"/>
                <a:tab pos="299720" algn="l"/>
              </a:tabLst>
            </a:pPr>
            <a:r>
              <a:rPr sz="1800" dirty="0">
                <a:solidFill>
                  <a:srgbClr val="FFFFFF"/>
                </a:solidFill>
                <a:latin typeface="Arial MT"/>
                <a:cs typeface="Arial MT"/>
              </a:rPr>
              <a:t>Pre-arranged</a:t>
            </a:r>
            <a:r>
              <a:rPr sz="1800" spc="-50" dirty="0">
                <a:solidFill>
                  <a:srgbClr val="FFFFFF"/>
                </a:solidFill>
                <a:latin typeface="Arial MT"/>
                <a:cs typeface="Arial MT"/>
              </a:rPr>
              <a:t> </a:t>
            </a:r>
            <a:r>
              <a:rPr sz="1800" dirty="0">
                <a:solidFill>
                  <a:srgbClr val="FFFFFF"/>
                </a:solidFill>
                <a:latin typeface="Arial MT"/>
                <a:cs typeface="Arial MT"/>
              </a:rPr>
              <a:t>appointment</a:t>
            </a:r>
            <a:r>
              <a:rPr sz="1800" spc="-75" dirty="0">
                <a:solidFill>
                  <a:srgbClr val="FFFFFF"/>
                </a:solidFill>
                <a:latin typeface="Arial MT"/>
                <a:cs typeface="Arial MT"/>
              </a:rPr>
              <a:t> </a:t>
            </a:r>
            <a:r>
              <a:rPr sz="1800" spc="-30" dirty="0">
                <a:solidFill>
                  <a:srgbClr val="FFFFFF"/>
                </a:solidFill>
                <a:latin typeface="Arial MT"/>
                <a:cs typeface="Arial MT"/>
              </a:rPr>
              <a:t>only.</a:t>
            </a:r>
            <a:endParaRPr sz="1800" dirty="0">
              <a:latin typeface="Arial MT"/>
              <a:cs typeface="Arial MT"/>
            </a:endParaRPr>
          </a:p>
          <a:p>
            <a:pPr>
              <a:lnSpc>
                <a:spcPct val="100000"/>
              </a:lnSpc>
              <a:spcBef>
                <a:spcPts val="40"/>
              </a:spcBef>
            </a:pPr>
            <a:endParaRPr sz="2600" dirty="0">
              <a:latin typeface="Arial MT"/>
              <a:cs typeface="Arial MT"/>
            </a:endParaRPr>
          </a:p>
          <a:p>
            <a:pPr marL="12700">
              <a:lnSpc>
                <a:spcPct val="100000"/>
              </a:lnSpc>
            </a:pPr>
            <a:r>
              <a:rPr sz="1800" spc="-5" dirty="0">
                <a:solidFill>
                  <a:srgbClr val="FFFFFF"/>
                </a:solidFill>
                <a:latin typeface="Arial MT"/>
                <a:cs typeface="Arial MT"/>
              </a:rPr>
              <a:t>Please</a:t>
            </a:r>
            <a:r>
              <a:rPr sz="1800" spc="190" dirty="0">
                <a:solidFill>
                  <a:srgbClr val="FFFFFF"/>
                </a:solidFill>
                <a:latin typeface="Arial MT"/>
                <a:cs typeface="Arial MT"/>
              </a:rPr>
              <a:t> </a:t>
            </a:r>
            <a:r>
              <a:rPr sz="1800" spc="-5" dirty="0">
                <a:solidFill>
                  <a:srgbClr val="FFFFFF"/>
                </a:solidFill>
                <a:latin typeface="Arial MT"/>
                <a:cs typeface="Arial MT"/>
              </a:rPr>
              <a:t>kindly</a:t>
            </a:r>
            <a:r>
              <a:rPr sz="1800" spc="165" dirty="0">
                <a:solidFill>
                  <a:srgbClr val="FFFFFF"/>
                </a:solidFill>
                <a:latin typeface="Arial MT"/>
                <a:cs typeface="Arial MT"/>
              </a:rPr>
              <a:t> </a:t>
            </a:r>
            <a:r>
              <a:rPr sz="1800" dirty="0">
                <a:solidFill>
                  <a:srgbClr val="FFFFFF"/>
                </a:solidFill>
                <a:latin typeface="Arial MT"/>
                <a:cs typeface="Arial MT"/>
              </a:rPr>
              <a:t>note,</a:t>
            </a:r>
            <a:r>
              <a:rPr sz="1800" spc="190" dirty="0">
                <a:solidFill>
                  <a:srgbClr val="FFFFFF"/>
                </a:solidFill>
                <a:latin typeface="Arial MT"/>
                <a:cs typeface="Arial MT"/>
              </a:rPr>
              <a:t> </a:t>
            </a:r>
            <a:r>
              <a:rPr sz="1800" spc="-10" dirty="0">
                <a:solidFill>
                  <a:srgbClr val="FFFFFF"/>
                </a:solidFill>
                <a:latin typeface="Arial MT"/>
                <a:cs typeface="Arial MT"/>
              </a:rPr>
              <a:t>the</a:t>
            </a:r>
            <a:r>
              <a:rPr sz="1800" spc="185" dirty="0">
                <a:solidFill>
                  <a:srgbClr val="FFFFFF"/>
                </a:solidFill>
                <a:latin typeface="Arial MT"/>
                <a:cs typeface="Arial MT"/>
              </a:rPr>
              <a:t> </a:t>
            </a:r>
            <a:r>
              <a:rPr sz="1800" spc="-5" dirty="0">
                <a:solidFill>
                  <a:srgbClr val="FFFFFF"/>
                </a:solidFill>
                <a:latin typeface="Arial MT"/>
                <a:cs typeface="Arial MT"/>
              </a:rPr>
              <a:t>teacher</a:t>
            </a:r>
            <a:r>
              <a:rPr sz="1800" spc="180" dirty="0">
                <a:solidFill>
                  <a:srgbClr val="FFFFFF"/>
                </a:solidFill>
                <a:latin typeface="Arial MT"/>
                <a:cs typeface="Arial MT"/>
              </a:rPr>
              <a:t> </a:t>
            </a:r>
            <a:r>
              <a:rPr sz="1800" spc="-10" dirty="0">
                <a:solidFill>
                  <a:srgbClr val="FFFFFF"/>
                </a:solidFill>
                <a:latin typeface="Arial MT"/>
                <a:cs typeface="Arial MT"/>
              </a:rPr>
              <a:t>will</a:t>
            </a:r>
            <a:r>
              <a:rPr sz="1800" spc="185" dirty="0">
                <a:solidFill>
                  <a:srgbClr val="FFFFFF"/>
                </a:solidFill>
                <a:latin typeface="Arial MT"/>
                <a:cs typeface="Arial MT"/>
              </a:rPr>
              <a:t> </a:t>
            </a:r>
            <a:r>
              <a:rPr sz="1800" dirty="0">
                <a:solidFill>
                  <a:srgbClr val="FFFFFF"/>
                </a:solidFill>
                <a:latin typeface="Arial MT"/>
                <a:cs typeface="Arial MT"/>
              </a:rPr>
              <a:t>check</a:t>
            </a:r>
            <a:r>
              <a:rPr sz="1800" spc="200" dirty="0">
                <a:solidFill>
                  <a:srgbClr val="FFFFFF"/>
                </a:solidFill>
                <a:latin typeface="Arial MT"/>
                <a:cs typeface="Arial MT"/>
              </a:rPr>
              <a:t> </a:t>
            </a:r>
            <a:r>
              <a:rPr sz="1800" spc="-10" dirty="0">
                <a:solidFill>
                  <a:srgbClr val="FFFFFF"/>
                </a:solidFill>
                <a:latin typeface="Arial MT"/>
                <a:cs typeface="Arial MT"/>
              </a:rPr>
              <a:t>the</a:t>
            </a:r>
            <a:r>
              <a:rPr sz="1800" spc="180" dirty="0">
                <a:solidFill>
                  <a:srgbClr val="FFFFFF"/>
                </a:solidFill>
                <a:latin typeface="Arial MT"/>
                <a:cs typeface="Arial MT"/>
              </a:rPr>
              <a:t> </a:t>
            </a:r>
            <a:r>
              <a:rPr sz="1800" spc="-5" dirty="0">
                <a:solidFill>
                  <a:srgbClr val="FFFFFF"/>
                </a:solidFill>
                <a:latin typeface="Arial MT"/>
                <a:cs typeface="Arial MT"/>
              </a:rPr>
              <a:t>class</a:t>
            </a:r>
            <a:r>
              <a:rPr sz="1800" spc="200" dirty="0">
                <a:solidFill>
                  <a:srgbClr val="FFFFFF"/>
                </a:solidFill>
                <a:latin typeface="Arial MT"/>
                <a:cs typeface="Arial MT"/>
              </a:rPr>
              <a:t> </a:t>
            </a:r>
            <a:r>
              <a:rPr sz="1800" spc="-5" dirty="0">
                <a:solidFill>
                  <a:srgbClr val="FFFFFF"/>
                </a:solidFill>
                <a:latin typeface="Arial MT"/>
                <a:cs typeface="Arial MT"/>
              </a:rPr>
              <a:t>inbox</a:t>
            </a:r>
            <a:r>
              <a:rPr sz="1800" spc="165" dirty="0">
                <a:solidFill>
                  <a:srgbClr val="FFFFFF"/>
                </a:solidFill>
                <a:latin typeface="Arial MT"/>
                <a:cs typeface="Arial MT"/>
              </a:rPr>
              <a:t> </a:t>
            </a:r>
            <a:r>
              <a:rPr sz="1800" dirty="0">
                <a:solidFill>
                  <a:srgbClr val="FFFFFF"/>
                </a:solidFill>
                <a:latin typeface="Arial MT"/>
                <a:cs typeface="Arial MT"/>
              </a:rPr>
              <a:t>each</a:t>
            </a:r>
            <a:r>
              <a:rPr sz="1800" spc="165" dirty="0">
                <a:solidFill>
                  <a:srgbClr val="FFFFFF"/>
                </a:solidFill>
                <a:latin typeface="Arial MT"/>
                <a:cs typeface="Arial MT"/>
              </a:rPr>
              <a:t> </a:t>
            </a:r>
            <a:r>
              <a:rPr sz="1800" spc="-5" dirty="0">
                <a:solidFill>
                  <a:srgbClr val="FFFFFF"/>
                </a:solidFill>
                <a:latin typeface="Arial MT"/>
                <a:cs typeface="Arial MT"/>
              </a:rPr>
              <a:t>school</a:t>
            </a:r>
            <a:r>
              <a:rPr sz="1800" spc="190" dirty="0">
                <a:solidFill>
                  <a:srgbClr val="FFFFFF"/>
                </a:solidFill>
                <a:latin typeface="Arial MT"/>
                <a:cs typeface="Arial MT"/>
              </a:rPr>
              <a:t> </a:t>
            </a:r>
            <a:r>
              <a:rPr sz="1800" spc="-5" dirty="0">
                <a:solidFill>
                  <a:srgbClr val="FFFFFF"/>
                </a:solidFill>
                <a:latin typeface="Arial MT"/>
                <a:cs typeface="Arial MT"/>
              </a:rPr>
              <a:t>morning</a:t>
            </a:r>
            <a:r>
              <a:rPr sz="1800" spc="195" dirty="0">
                <a:solidFill>
                  <a:srgbClr val="FFFFFF"/>
                </a:solidFill>
                <a:latin typeface="Arial MT"/>
                <a:cs typeface="Arial MT"/>
              </a:rPr>
              <a:t> </a:t>
            </a:r>
            <a:r>
              <a:rPr sz="1800" spc="-20" dirty="0">
                <a:solidFill>
                  <a:srgbClr val="FFFFFF"/>
                </a:solidFill>
                <a:latin typeface="Arial MT"/>
                <a:cs typeface="Arial MT"/>
              </a:rPr>
              <a:t>at</a:t>
            </a:r>
            <a:endParaRPr sz="1800" dirty="0">
              <a:latin typeface="Arial MT"/>
              <a:cs typeface="Arial MT"/>
            </a:endParaRPr>
          </a:p>
          <a:p>
            <a:pPr marL="12700">
              <a:lnSpc>
                <a:spcPct val="100000"/>
              </a:lnSpc>
            </a:pPr>
            <a:r>
              <a:rPr sz="1800" dirty="0">
                <a:solidFill>
                  <a:srgbClr val="FFFFFF"/>
                </a:solidFill>
                <a:latin typeface="Arial MT"/>
                <a:cs typeface="Arial MT"/>
              </a:rPr>
              <a:t>8.30</a:t>
            </a:r>
            <a:r>
              <a:rPr sz="1800" spc="-15" dirty="0">
                <a:solidFill>
                  <a:srgbClr val="FFFFFF"/>
                </a:solidFill>
                <a:latin typeface="Arial MT"/>
                <a:cs typeface="Arial MT"/>
              </a:rPr>
              <a:t> </a:t>
            </a:r>
            <a:r>
              <a:rPr sz="1800" spc="5" dirty="0">
                <a:solidFill>
                  <a:srgbClr val="FFFFFF"/>
                </a:solidFill>
                <a:latin typeface="Arial MT"/>
                <a:cs typeface="Arial MT"/>
              </a:rPr>
              <a:t>am.</a:t>
            </a:r>
            <a:r>
              <a:rPr sz="1800" spc="-140" dirty="0">
                <a:solidFill>
                  <a:srgbClr val="FFFFFF"/>
                </a:solidFill>
                <a:latin typeface="Arial MT"/>
                <a:cs typeface="Arial MT"/>
              </a:rPr>
              <a:t> </a:t>
            </a:r>
            <a:r>
              <a:rPr sz="1800" dirty="0">
                <a:solidFill>
                  <a:srgbClr val="FFFFFF"/>
                </a:solidFill>
                <a:latin typeface="Arial MT"/>
                <a:cs typeface="Arial MT"/>
              </a:rPr>
              <a:t>A</a:t>
            </a:r>
            <a:r>
              <a:rPr sz="1800" spc="-90" dirty="0">
                <a:solidFill>
                  <a:srgbClr val="FFFFFF"/>
                </a:solidFill>
                <a:latin typeface="Arial MT"/>
                <a:cs typeface="Arial MT"/>
              </a:rPr>
              <a:t> </a:t>
            </a:r>
            <a:r>
              <a:rPr sz="1800" spc="5" dirty="0">
                <a:solidFill>
                  <a:srgbClr val="FFFFFF"/>
                </a:solidFill>
                <a:latin typeface="Arial MT"/>
                <a:cs typeface="Arial MT"/>
              </a:rPr>
              <a:t>member</a:t>
            </a:r>
            <a:r>
              <a:rPr sz="1800" spc="-35" dirty="0">
                <a:solidFill>
                  <a:srgbClr val="FFFFFF"/>
                </a:solidFill>
                <a:latin typeface="Arial MT"/>
                <a:cs typeface="Arial MT"/>
              </a:rPr>
              <a:t> </a:t>
            </a:r>
            <a:r>
              <a:rPr sz="1800" dirty="0">
                <a:solidFill>
                  <a:srgbClr val="FFFFFF"/>
                </a:solidFill>
                <a:latin typeface="Arial MT"/>
                <a:cs typeface="Arial MT"/>
              </a:rPr>
              <a:t>of</a:t>
            </a:r>
            <a:r>
              <a:rPr sz="1800" spc="-15" dirty="0">
                <a:solidFill>
                  <a:srgbClr val="FFFFFF"/>
                </a:solidFill>
                <a:latin typeface="Arial MT"/>
                <a:cs typeface="Arial MT"/>
              </a:rPr>
              <a:t> </a:t>
            </a:r>
            <a:r>
              <a:rPr sz="1800" spc="-5" dirty="0">
                <a:solidFill>
                  <a:srgbClr val="FFFFFF"/>
                </a:solidFill>
                <a:latin typeface="Arial MT"/>
                <a:cs typeface="Arial MT"/>
              </a:rPr>
              <a:t>staff</a:t>
            </a:r>
            <a:r>
              <a:rPr sz="1800" spc="-40" dirty="0">
                <a:solidFill>
                  <a:srgbClr val="FFFFFF"/>
                </a:solidFill>
                <a:latin typeface="Arial MT"/>
                <a:cs typeface="Arial MT"/>
              </a:rPr>
              <a:t> </a:t>
            </a:r>
            <a:r>
              <a:rPr sz="1800" spc="-10" dirty="0">
                <a:solidFill>
                  <a:srgbClr val="FFFFFF"/>
                </a:solidFill>
                <a:latin typeface="Arial MT"/>
                <a:cs typeface="Arial MT"/>
              </a:rPr>
              <a:t>will</a:t>
            </a:r>
            <a:r>
              <a:rPr sz="1800" spc="15" dirty="0">
                <a:solidFill>
                  <a:srgbClr val="FFFFFF"/>
                </a:solidFill>
                <a:latin typeface="Arial MT"/>
                <a:cs typeface="Arial MT"/>
              </a:rPr>
              <a:t> </a:t>
            </a:r>
            <a:r>
              <a:rPr sz="1800" dirty="0">
                <a:solidFill>
                  <a:srgbClr val="FFFFFF"/>
                </a:solidFill>
                <a:latin typeface="Arial MT"/>
                <a:cs typeface="Arial MT"/>
              </a:rPr>
              <a:t>endeavour</a:t>
            </a:r>
            <a:r>
              <a:rPr sz="1800" spc="-30" dirty="0">
                <a:solidFill>
                  <a:srgbClr val="FFFFFF"/>
                </a:solidFill>
                <a:latin typeface="Arial MT"/>
                <a:cs typeface="Arial MT"/>
              </a:rPr>
              <a:t> </a:t>
            </a:r>
            <a:r>
              <a:rPr sz="1800" dirty="0">
                <a:solidFill>
                  <a:srgbClr val="FFFFFF"/>
                </a:solidFill>
                <a:latin typeface="Arial MT"/>
                <a:cs typeface="Arial MT"/>
              </a:rPr>
              <a:t>to</a:t>
            </a:r>
            <a:r>
              <a:rPr sz="1800" spc="15" dirty="0">
                <a:solidFill>
                  <a:srgbClr val="FFFFFF"/>
                </a:solidFill>
                <a:latin typeface="Arial MT"/>
                <a:cs typeface="Arial MT"/>
              </a:rPr>
              <a:t> </a:t>
            </a:r>
            <a:r>
              <a:rPr sz="1800" dirty="0">
                <a:solidFill>
                  <a:srgbClr val="FFFFFF"/>
                </a:solidFill>
                <a:latin typeface="Arial MT"/>
                <a:cs typeface="Arial MT"/>
              </a:rPr>
              <a:t>respond</a:t>
            </a:r>
            <a:r>
              <a:rPr sz="1800" spc="-50" dirty="0">
                <a:solidFill>
                  <a:srgbClr val="FFFFFF"/>
                </a:solidFill>
                <a:latin typeface="Arial MT"/>
                <a:cs typeface="Arial MT"/>
              </a:rPr>
              <a:t> </a:t>
            </a:r>
            <a:r>
              <a:rPr sz="1800" spc="-5" dirty="0">
                <a:solidFill>
                  <a:srgbClr val="FFFFFF"/>
                </a:solidFill>
                <a:latin typeface="Arial MT"/>
                <a:cs typeface="Arial MT"/>
              </a:rPr>
              <a:t>within</a:t>
            </a:r>
            <a:r>
              <a:rPr sz="1800" spc="20" dirty="0">
                <a:solidFill>
                  <a:srgbClr val="FFFFFF"/>
                </a:solidFill>
                <a:latin typeface="Arial MT"/>
                <a:cs typeface="Arial MT"/>
              </a:rPr>
              <a:t> </a:t>
            </a:r>
            <a:r>
              <a:rPr sz="1800" b="1" dirty="0">
                <a:solidFill>
                  <a:srgbClr val="FFFFFF"/>
                </a:solidFill>
                <a:latin typeface="Arial MT"/>
                <a:cs typeface="Arial MT"/>
              </a:rPr>
              <a:t>48</a:t>
            </a:r>
            <a:r>
              <a:rPr sz="1800" b="1" spc="-15" dirty="0">
                <a:solidFill>
                  <a:srgbClr val="FFFFFF"/>
                </a:solidFill>
                <a:latin typeface="Arial MT"/>
                <a:cs typeface="Arial MT"/>
              </a:rPr>
              <a:t> </a:t>
            </a:r>
            <a:r>
              <a:rPr sz="1800" b="1" spc="5" dirty="0">
                <a:solidFill>
                  <a:srgbClr val="FFFFFF"/>
                </a:solidFill>
                <a:latin typeface="Arial MT"/>
                <a:cs typeface="Arial MT"/>
              </a:rPr>
              <a:t>hours</a:t>
            </a:r>
            <a:r>
              <a:rPr sz="1800" spc="5" dirty="0">
                <a:solidFill>
                  <a:srgbClr val="FFFFFF"/>
                </a:solidFill>
                <a:latin typeface="Arial MT"/>
                <a:cs typeface="Arial MT"/>
              </a:rPr>
              <a:t>.</a:t>
            </a:r>
            <a:endParaRPr sz="1800" dirty="0">
              <a:latin typeface="Arial MT"/>
              <a:cs typeface="Arial MT"/>
            </a:endParaRPr>
          </a:p>
          <a:p>
            <a:pPr marL="12700" marR="1060450">
              <a:lnSpc>
                <a:spcPts val="5190"/>
              </a:lnSpc>
              <a:spcBef>
                <a:spcPts val="675"/>
              </a:spcBef>
            </a:pPr>
            <a:r>
              <a:rPr sz="1800" dirty="0">
                <a:solidFill>
                  <a:srgbClr val="FFFFFF"/>
                </a:solidFill>
                <a:latin typeface="Arial MT"/>
                <a:cs typeface="Arial MT"/>
              </a:rPr>
              <a:t>If</a:t>
            </a:r>
            <a:r>
              <a:rPr sz="1800" spc="10" dirty="0">
                <a:solidFill>
                  <a:srgbClr val="FFFFFF"/>
                </a:solidFill>
                <a:latin typeface="Arial MT"/>
                <a:cs typeface="Arial MT"/>
              </a:rPr>
              <a:t> </a:t>
            </a:r>
            <a:r>
              <a:rPr sz="1800" dirty="0">
                <a:solidFill>
                  <a:srgbClr val="FFFFFF"/>
                </a:solidFill>
                <a:latin typeface="Arial MT"/>
                <a:cs typeface="Arial MT"/>
              </a:rPr>
              <a:t>there</a:t>
            </a:r>
            <a:r>
              <a:rPr sz="1800" spc="-35" dirty="0">
                <a:solidFill>
                  <a:srgbClr val="FFFFFF"/>
                </a:solidFill>
                <a:latin typeface="Arial MT"/>
                <a:cs typeface="Arial MT"/>
              </a:rPr>
              <a:t> </a:t>
            </a:r>
            <a:r>
              <a:rPr sz="1800" spc="5" dirty="0">
                <a:solidFill>
                  <a:srgbClr val="FFFFFF"/>
                </a:solidFill>
                <a:latin typeface="Arial MT"/>
                <a:cs typeface="Arial MT"/>
              </a:rPr>
              <a:t>is</a:t>
            </a:r>
            <a:r>
              <a:rPr sz="1800" spc="-5" dirty="0">
                <a:solidFill>
                  <a:srgbClr val="FFFFFF"/>
                </a:solidFill>
                <a:latin typeface="Arial MT"/>
                <a:cs typeface="Arial MT"/>
              </a:rPr>
              <a:t> </a:t>
            </a:r>
            <a:r>
              <a:rPr sz="1800" dirty="0">
                <a:solidFill>
                  <a:srgbClr val="FFFFFF"/>
                </a:solidFill>
                <a:latin typeface="Arial MT"/>
                <a:cs typeface="Arial MT"/>
              </a:rPr>
              <a:t>a</a:t>
            </a:r>
            <a:r>
              <a:rPr sz="1800" spc="10" dirty="0">
                <a:solidFill>
                  <a:srgbClr val="FFFFFF"/>
                </a:solidFill>
                <a:latin typeface="Arial MT"/>
                <a:cs typeface="Arial MT"/>
              </a:rPr>
              <a:t> </a:t>
            </a:r>
            <a:r>
              <a:rPr sz="1800" dirty="0">
                <a:solidFill>
                  <a:srgbClr val="FFFFFF"/>
                </a:solidFill>
                <a:latin typeface="Arial MT"/>
                <a:cs typeface="Arial MT"/>
              </a:rPr>
              <a:t>matter</a:t>
            </a:r>
            <a:r>
              <a:rPr sz="1800" spc="-30" dirty="0">
                <a:solidFill>
                  <a:srgbClr val="FFFFFF"/>
                </a:solidFill>
                <a:latin typeface="Arial MT"/>
                <a:cs typeface="Arial MT"/>
              </a:rPr>
              <a:t> </a:t>
            </a:r>
            <a:r>
              <a:rPr sz="1800" dirty="0">
                <a:solidFill>
                  <a:srgbClr val="FFFFFF"/>
                </a:solidFill>
                <a:latin typeface="Arial MT"/>
                <a:cs typeface="Arial MT"/>
              </a:rPr>
              <a:t>of</a:t>
            </a:r>
            <a:r>
              <a:rPr sz="1800" spc="-15" dirty="0">
                <a:solidFill>
                  <a:srgbClr val="FFFFFF"/>
                </a:solidFill>
                <a:latin typeface="Arial MT"/>
                <a:cs typeface="Arial MT"/>
              </a:rPr>
              <a:t> </a:t>
            </a:r>
            <a:r>
              <a:rPr sz="1800" spc="-20" dirty="0">
                <a:solidFill>
                  <a:srgbClr val="FFFFFF"/>
                </a:solidFill>
                <a:latin typeface="Arial MT"/>
                <a:cs typeface="Arial MT"/>
              </a:rPr>
              <a:t>urgency,</a:t>
            </a:r>
            <a:r>
              <a:rPr sz="1800" dirty="0">
                <a:solidFill>
                  <a:srgbClr val="FFFFFF"/>
                </a:solidFill>
                <a:latin typeface="Arial MT"/>
                <a:cs typeface="Arial MT"/>
              </a:rPr>
              <a:t> please</a:t>
            </a:r>
            <a:r>
              <a:rPr sz="1800" spc="-25" dirty="0">
                <a:solidFill>
                  <a:srgbClr val="FFFFFF"/>
                </a:solidFill>
                <a:latin typeface="Arial MT"/>
                <a:cs typeface="Arial MT"/>
              </a:rPr>
              <a:t> </a:t>
            </a:r>
            <a:r>
              <a:rPr sz="1800" dirty="0">
                <a:solidFill>
                  <a:srgbClr val="FFFFFF"/>
                </a:solidFill>
                <a:latin typeface="Arial MT"/>
                <a:cs typeface="Arial MT"/>
              </a:rPr>
              <a:t>contact</a:t>
            </a:r>
            <a:r>
              <a:rPr sz="1800" spc="-50" dirty="0">
                <a:solidFill>
                  <a:srgbClr val="FFFFFF"/>
                </a:solidFill>
                <a:latin typeface="Arial MT"/>
                <a:cs typeface="Arial MT"/>
              </a:rPr>
              <a:t> </a:t>
            </a:r>
            <a:r>
              <a:rPr sz="1800" dirty="0">
                <a:solidFill>
                  <a:srgbClr val="FFFFFF"/>
                </a:solidFill>
                <a:latin typeface="Arial MT"/>
                <a:cs typeface="Arial MT"/>
              </a:rPr>
              <a:t>the</a:t>
            </a:r>
            <a:r>
              <a:rPr sz="1800" spc="-10" dirty="0">
                <a:solidFill>
                  <a:srgbClr val="FFFFFF"/>
                </a:solidFill>
                <a:latin typeface="Arial MT"/>
                <a:cs typeface="Arial MT"/>
              </a:rPr>
              <a:t> </a:t>
            </a:r>
            <a:r>
              <a:rPr sz="1800" dirty="0">
                <a:solidFill>
                  <a:srgbClr val="FFFFFF"/>
                </a:solidFill>
                <a:latin typeface="Arial MT"/>
                <a:cs typeface="Arial MT"/>
              </a:rPr>
              <a:t>school</a:t>
            </a:r>
            <a:r>
              <a:rPr sz="1800" spc="-20" dirty="0">
                <a:solidFill>
                  <a:srgbClr val="FFFFFF"/>
                </a:solidFill>
                <a:latin typeface="Arial MT"/>
                <a:cs typeface="Arial MT"/>
              </a:rPr>
              <a:t> </a:t>
            </a:r>
            <a:r>
              <a:rPr sz="1800" spc="-5" dirty="0">
                <a:solidFill>
                  <a:srgbClr val="FFFFFF"/>
                </a:solidFill>
                <a:latin typeface="Arial MT"/>
                <a:cs typeface="Arial MT"/>
              </a:rPr>
              <a:t>office</a:t>
            </a:r>
            <a:r>
              <a:rPr sz="1800" spc="-50" dirty="0">
                <a:solidFill>
                  <a:srgbClr val="FFFFFF"/>
                </a:solidFill>
                <a:latin typeface="Arial MT"/>
                <a:cs typeface="Arial MT"/>
              </a:rPr>
              <a:t> </a:t>
            </a:r>
            <a:r>
              <a:rPr sz="1800" dirty="0">
                <a:solidFill>
                  <a:srgbClr val="FFFFFF"/>
                </a:solidFill>
                <a:latin typeface="Arial MT"/>
                <a:cs typeface="Arial MT"/>
              </a:rPr>
              <a:t>as</a:t>
            </a:r>
            <a:r>
              <a:rPr sz="1800" spc="-5" dirty="0">
                <a:solidFill>
                  <a:srgbClr val="FFFFFF"/>
                </a:solidFill>
                <a:latin typeface="Arial MT"/>
                <a:cs typeface="Arial MT"/>
              </a:rPr>
              <a:t> </a:t>
            </a:r>
            <a:r>
              <a:rPr sz="1800" dirty="0">
                <a:solidFill>
                  <a:srgbClr val="FFFFFF"/>
                </a:solidFill>
                <a:latin typeface="Arial MT"/>
                <a:cs typeface="Arial MT"/>
              </a:rPr>
              <a:t>normal. </a:t>
            </a:r>
            <a:r>
              <a:rPr sz="1800" spc="-484" dirty="0">
                <a:solidFill>
                  <a:srgbClr val="FFFFFF"/>
                </a:solidFill>
                <a:latin typeface="Arial MT"/>
                <a:cs typeface="Arial MT"/>
              </a:rPr>
              <a:t> </a:t>
            </a:r>
            <a:r>
              <a:rPr sz="1800" dirty="0">
                <a:solidFill>
                  <a:srgbClr val="FFFFFF"/>
                </a:solidFill>
                <a:latin typeface="Arial MT"/>
                <a:cs typeface="Arial MT"/>
              </a:rPr>
              <a:t>Class</a:t>
            </a:r>
            <a:r>
              <a:rPr sz="1800" spc="-35" dirty="0">
                <a:solidFill>
                  <a:srgbClr val="FFFFFF"/>
                </a:solidFill>
                <a:latin typeface="Arial MT"/>
                <a:cs typeface="Arial MT"/>
              </a:rPr>
              <a:t> </a:t>
            </a:r>
            <a:r>
              <a:rPr sz="1800" dirty="0">
                <a:solidFill>
                  <a:srgbClr val="FFFFFF"/>
                </a:solidFill>
                <a:latin typeface="Arial MT"/>
                <a:cs typeface="Arial MT"/>
              </a:rPr>
              <a:t>teachers</a:t>
            </a:r>
            <a:r>
              <a:rPr sz="1800" spc="-25" dirty="0">
                <a:solidFill>
                  <a:srgbClr val="FFFFFF"/>
                </a:solidFill>
                <a:latin typeface="Arial MT"/>
                <a:cs typeface="Arial MT"/>
              </a:rPr>
              <a:t> </a:t>
            </a:r>
            <a:r>
              <a:rPr sz="1800" dirty="0">
                <a:solidFill>
                  <a:srgbClr val="FFFFFF"/>
                </a:solidFill>
                <a:latin typeface="Arial MT"/>
                <a:cs typeface="Arial MT"/>
              </a:rPr>
              <a:t>are</a:t>
            </a:r>
            <a:r>
              <a:rPr sz="1800" spc="-15" dirty="0">
                <a:solidFill>
                  <a:srgbClr val="FFFFFF"/>
                </a:solidFill>
                <a:latin typeface="Arial MT"/>
                <a:cs typeface="Arial MT"/>
              </a:rPr>
              <a:t> </a:t>
            </a:r>
            <a:r>
              <a:rPr sz="1800" dirty="0">
                <a:solidFill>
                  <a:srgbClr val="FFFFFF"/>
                </a:solidFill>
                <a:latin typeface="Arial MT"/>
                <a:cs typeface="Arial MT"/>
              </a:rPr>
              <a:t>available</a:t>
            </a:r>
            <a:r>
              <a:rPr sz="1800" spc="-15" dirty="0">
                <a:solidFill>
                  <a:srgbClr val="FFFFFF"/>
                </a:solidFill>
                <a:latin typeface="Arial MT"/>
                <a:cs typeface="Arial MT"/>
              </a:rPr>
              <a:t> </a:t>
            </a:r>
            <a:r>
              <a:rPr sz="1800" dirty="0">
                <a:solidFill>
                  <a:srgbClr val="FFFFFF"/>
                </a:solidFill>
                <a:latin typeface="Arial MT"/>
                <a:cs typeface="Arial MT"/>
              </a:rPr>
              <a:t>to</a:t>
            </a:r>
            <a:r>
              <a:rPr sz="1800" spc="-15" dirty="0">
                <a:solidFill>
                  <a:srgbClr val="FFFFFF"/>
                </a:solidFill>
                <a:latin typeface="Arial MT"/>
                <a:cs typeface="Arial MT"/>
              </a:rPr>
              <a:t> </a:t>
            </a:r>
            <a:r>
              <a:rPr sz="1800" dirty="0">
                <a:solidFill>
                  <a:srgbClr val="FFFFFF"/>
                </a:solidFill>
                <a:latin typeface="Arial MT"/>
                <a:cs typeface="Arial MT"/>
              </a:rPr>
              <a:t>meet</a:t>
            </a:r>
            <a:r>
              <a:rPr sz="1800" spc="-35" dirty="0">
                <a:solidFill>
                  <a:srgbClr val="FFFFFF"/>
                </a:solidFill>
                <a:latin typeface="Arial MT"/>
                <a:cs typeface="Arial MT"/>
              </a:rPr>
              <a:t> </a:t>
            </a:r>
            <a:r>
              <a:rPr sz="1800" spc="-10" dirty="0">
                <a:solidFill>
                  <a:srgbClr val="FFFFFF"/>
                </a:solidFill>
                <a:latin typeface="Arial MT"/>
                <a:cs typeface="Arial MT"/>
              </a:rPr>
              <a:t>with</a:t>
            </a:r>
            <a:r>
              <a:rPr sz="1800" spc="40" dirty="0">
                <a:solidFill>
                  <a:srgbClr val="FFFFFF"/>
                </a:solidFill>
                <a:latin typeface="Arial MT"/>
                <a:cs typeface="Arial MT"/>
              </a:rPr>
              <a:t> </a:t>
            </a:r>
            <a:r>
              <a:rPr sz="1800" dirty="0">
                <a:solidFill>
                  <a:srgbClr val="FFFFFF"/>
                </a:solidFill>
                <a:latin typeface="Arial MT"/>
                <a:cs typeface="Arial MT"/>
              </a:rPr>
              <a:t>parents</a:t>
            </a:r>
            <a:r>
              <a:rPr sz="1800" spc="-60" dirty="0">
                <a:solidFill>
                  <a:srgbClr val="FFFFFF"/>
                </a:solidFill>
                <a:latin typeface="Arial MT"/>
                <a:cs typeface="Arial MT"/>
              </a:rPr>
              <a:t> </a:t>
            </a:r>
            <a:r>
              <a:rPr sz="1800" i="1" dirty="0">
                <a:solidFill>
                  <a:srgbClr val="FFFFFF"/>
                </a:solidFill>
                <a:latin typeface="Arial"/>
                <a:cs typeface="Arial"/>
              </a:rPr>
              <a:t>by</a:t>
            </a:r>
            <a:r>
              <a:rPr sz="1800" i="1" spc="-10" dirty="0">
                <a:solidFill>
                  <a:srgbClr val="FFFFFF"/>
                </a:solidFill>
                <a:latin typeface="Arial"/>
                <a:cs typeface="Arial"/>
              </a:rPr>
              <a:t> </a:t>
            </a:r>
            <a:r>
              <a:rPr sz="1800" i="1" dirty="0">
                <a:solidFill>
                  <a:srgbClr val="FFFFFF"/>
                </a:solidFill>
                <a:latin typeface="Arial"/>
                <a:cs typeface="Arial"/>
              </a:rPr>
              <a:t>appointment</a:t>
            </a:r>
            <a:r>
              <a:rPr sz="1800" i="1" spc="-20" dirty="0">
                <a:solidFill>
                  <a:srgbClr val="FFFFFF"/>
                </a:solidFill>
                <a:latin typeface="Arial"/>
                <a:cs typeface="Arial"/>
              </a:rPr>
              <a:t> </a:t>
            </a:r>
            <a:r>
              <a:rPr sz="1800" i="1" dirty="0">
                <a:solidFill>
                  <a:srgbClr val="FFFFFF"/>
                </a:solidFill>
                <a:latin typeface="Arial"/>
                <a:cs typeface="Arial"/>
              </a:rPr>
              <a:t>only</a:t>
            </a:r>
            <a:endParaRPr sz="1800" dirty="0">
              <a:latin typeface="Arial"/>
              <a:cs typeface="Arial"/>
            </a:endParaRPr>
          </a:p>
          <a:p>
            <a:pPr marL="12700">
              <a:lnSpc>
                <a:spcPts val="1914"/>
              </a:lnSpc>
            </a:pPr>
            <a:r>
              <a:rPr sz="1800" spc="-5" dirty="0">
                <a:solidFill>
                  <a:srgbClr val="FFFFFF"/>
                </a:solidFill>
                <a:latin typeface="Arial MT"/>
                <a:cs typeface="Arial MT"/>
              </a:rPr>
              <a:t>between </a:t>
            </a:r>
            <a:r>
              <a:rPr sz="1800" dirty="0">
                <a:solidFill>
                  <a:srgbClr val="FFFFFF"/>
                </a:solidFill>
                <a:latin typeface="Arial MT"/>
                <a:cs typeface="Arial MT"/>
              </a:rPr>
              <a:t>the</a:t>
            </a:r>
            <a:r>
              <a:rPr sz="1800" spc="-10" dirty="0">
                <a:solidFill>
                  <a:srgbClr val="FFFFFF"/>
                </a:solidFill>
                <a:latin typeface="Arial MT"/>
                <a:cs typeface="Arial MT"/>
              </a:rPr>
              <a:t> </a:t>
            </a:r>
            <a:r>
              <a:rPr sz="1800" dirty="0">
                <a:solidFill>
                  <a:srgbClr val="FFFFFF"/>
                </a:solidFill>
                <a:latin typeface="Arial MT"/>
                <a:cs typeface="Arial MT"/>
              </a:rPr>
              <a:t>hours of</a:t>
            </a:r>
            <a:r>
              <a:rPr sz="1800" spc="-15" dirty="0">
                <a:solidFill>
                  <a:srgbClr val="FFFFFF"/>
                </a:solidFill>
                <a:latin typeface="Arial MT"/>
                <a:cs typeface="Arial MT"/>
              </a:rPr>
              <a:t> </a:t>
            </a:r>
            <a:r>
              <a:rPr sz="1800" dirty="0">
                <a:solidFill>
                  <a:srgbClr val="FFFFFF"/>
                </a:solidFill>
                <a:latin typeface="Arial MT"/>
                <a:cs typeface="Arial MT"/>
              </a:rPr>
              <a:t>8.15</a:t>
            </a:r>
            <a:r>
              <a:rPr sz="1800" spc="-5" dirty="0">
                <a:solidFill>
                  <a:srgbClr val="FFFFFF"/>
                </a:solidFill>
                <a:latin typeface="Arial MT"/>
                <a:cs typeface="Arial MT"/>
              </a:rPr>
              <a:t> </a:t>
            </a:r>
            <a:r>
              <a:rPr sz="1800" dirty="0">
                <a:solidFill>
                  <a:srgbClr val="FFFFFF"/>
                </a:solidFill>
                <a:latin typeface="Arial MT"/>
                <a:cs typeface="Arial MT"/>
              </a:rPr>
              <a:t>am</a:t>
            </a:r>
            <a:r>
              <a:rPr sz="1800" spc="-5" dirty="0">
                <a:solidFill>
                  <a:srgbClr val="FFFFFF"/>
                </a:solidFill>
                <a:latin typeface="Arial MT"/>
                <a:cs typeface="Arial MT"/>
              </a:rPr>
              <a:t> </a:t>
            </a:r>
            <a:r>
              <a:rPr sz="1800" dirty="0">
                <a:solidFill>
                  <a:srgbClr val="FFFFFF"/>
                </a:solidFill>
                <a:latin typeface="Arial MT"/>
                <a:cs typeface="Arial MT"/>
              </a:rPr>
              <a:t>and</a:t>
            </a:r>
            <a:r>
              <a:rPr sz="1800" spc="-30" dirty="0">
                <a:solidFill>
                  <a:srgbClr val="FFFFFF"/>
                </a:solidFill>
                <a:latin typeface="Arial MT"/>
                <a:cs typeface="Arial MT"/>
              </a:rPr>
              <a:t> </a:t>
            </a:r>
            <a:r>
              <a:rPr sz="1800" dirty="0">
                <a:solidFill>
                  <a:srgbClr val="FFFFFF"/>
                </a:solidFill>
                <a:latin typeface="Arial MT"/>
                <a:cs typeface="Arial MT"/>
              </a:rPr>
              <a:t>4.30</a:t>
            </a:r>
            <a:r>
              <a:rPr sz="1800" spc="-10" dirty="0">
                <a:solidFill>
                  <a:srgbClr val="FFFFFF"/>
                </a:solidFill>
                <a:latin typeface="Arial MT"/>
                <a:cs typeface="Arial MT"/>
              </a:rPr>
              <a:t> </a:t>
            </a:r>
            <a:r>
              <a:rPr sz="1800" dirty="0">
                <a:solidFill>
                  <a:srgbClr val="FFFFFF"/>
                </a:solidFill>
                <a:latin typeface="Arial MT"/>
                <a:cs typeface="Arial MT"/>
              </a:rPr>
              <a:t>pm</a:t>
            </a:r>
            <a:r>
              <a:rPr sz="1800" spc="-5" dirty="0">
                <a:solidFill>
                  <a:srgbClr val="FFFFFF"/>
                </a:solidFill>
                <a:latin typeface="Arial MT"/>
                <a:cs typeface="Arial MT"/>
              </a:rPr>
              <a:t> </a:t>
            </a:r>
            <a:r>
              <a:rPr sz="1800" dirty="0">
                <a:solidFill>
                  <a:srgbClr val="FFFFFF"/>
                </a:solidFill>
                <a:latin typeface="Arial MT"/>
                <a:cs typeface="Arial MT"/>
              </a:rPr>
              <a:t>at</a:t>
            </a:r>
            <a:r>
              <a:rPr sz="1800" spc="-15" dirty="0">
                <a:solidFill>
                  <a:srgbClr val="FFFFFF"/>
                </a:solidFill>
                <a:latin typeface="Arial MT"/>
                <a:cs typeface="Arial MT"/>
              </a:rPr>
              <a:t> </a:t>
            </a:r>
            <a:r>
              <a:rPr sz="1800" spc="-5" dirty="0">
                <a:solidFill>
                  <a:srgbClr val="FFFFFF"/>
                </a:solidFill>
                <a:latin typeface="Arial MT"/>
                <a:cs typeface="Arial MT"/>
              </a:rPr>
              <a:t>a</a:t>
            </a:r>
            <a:r>
              <a:rPr sz="1800" spc="15" dirty="0">
                <a:solidFill>
                  <a:srgbClr val="FFFFFF"/>
                </a:solidFill>
                <a:latin typeface="Arial MT"/>
                <a:cs typeface="Arial MT"/>
              </a:rPr>
              <a:t> </a:t>
            </a:r>
            <a:r>
              <a:rPr sz="1800" dirty="0">
                <a:solidFill>
                  <a:srgbClr val="FFFFFF"/>
                </a:solidFill>
                <a:latin typeface="Arial MT"/>
                <a:cs typeface="Arial MT"/>
              </a:rPr>
              <a:t>mutually</a:t>
            </a:r>
            <a:r>
              <a:rPr sz="1800" spc="-40" dirty="0">
                <a:solidFill>
                  <a:srgbClr val="FFFFFF"/>
                </a:solidFill>
                <a:latin typeface="Arial MT"/>
                <a:cs typeface="Arial MT"/>
              </a:rPr>
              <a:t> </a:t>
            </a:r>
            <a:r>
              <a:rPr sz="1800" dirty="0">
                <a:solidFill>
                  <a:srgbClr val="FFFFFF"/>
                </a:solidFill>
                <a:latin typeface="Arial MT"/>
                <a:cs typeface="Arial MT"/>
              </a:rPr>
              <a:t>convenient</a:t>
            </a:r>
            <a:endParaRPr sz="1800" dirty="0">
              <a:latin typeface="Arial MT"/>
              <a:cs typeface="Arial MT"/>
            </a:endParaRPr>
          </a:p>
          <a:p>
            <a:pPr marL="12700">
              <a:lnSpc>
                <a:spcPct val="100000"/>
              </a:lnSpc>
              <a:spcBef>
                <a:spcPts val="430"/>
              </a:spcBef>
            </a:pPr>
            <a:r>
              <a:rPr sz="1800" dirty="0">
                <a:solidFill>
                  <a:srgbClr val="FFFFFF"/>
                </a:solidFill>
                <a:latin typeface="Arial MT"/>
                <a:cs typeface="Arial MT"/>
              </a:rPr>
              <a:t>and</a:t>
            </a:r>
            <a:r>
              <a:rPr sz="1800" spc="-15" dirty="0">
                <a:solidFill>
                  <a:srgbClr val="FFFFFF"/>
                </a:solidFill>
                <a:latin typeface="Arial MT"/>
                <a:cs typeface="Arial MT"/>
              </a:rPr>
              <a:t> </a:t>
            </a:r>
            <a:r>
              <a:rPr sz="1800" dirty="0">
                <a:solidFill>
                  <a:srgbClr val="FFFFFF"/>
                </a:solidFill>
                <a:latin typeface="Arial MT"/>
                <a:cs typeface="Arial MT"/>
              </a:rPr>
              <a:t>agreed</a:t>
            </a:r>
            <a:r>
              <a:rPr sz="1800" spc="-25" dirty="0">
                <a:solidFill>
                  <a:srgbClr val="FFFFFF"/>
                </a:solidFill>
                <a:latin typeface="Arial MT"/>
                <a:cs typeface="Arial MT"/>
              </a:rPr>
              <a:t> </a:t>
            </a:r>
            <a:r>
              <a:rPr sz="1800" dirty="0">
                <a:solidFill>
                  <a:srgbClr val="FFFFFF"/>
                </a:solidFill>
                <a:latin typeface="Arial MT"/>
                <a:cs typeface="Arial MT"/>
              </a:rPr>
              <a:t>time</a:t>
            </a:r>
            <a:r>
              <a:rPr lang="en-GB" dirty="0">
                <a:solidFill>
                  <a:prstClr val="white"/>
                </a:solidFill>
                <a:latin typeface="Arial" panose="020B0604020202020204" pitchFamily="34" charset="0"/>
                <a:cs typeface="Arial" panose="020B0604020202020204" pitchFamily="34" charset="0"/>
              </a:rPr>
              <a:t> .The School Communication Policy can be found </a:t>
            </a:r>
            <a:r>
              <a:rPr lang="en-GB" dirty="0">
                <a:solidFill>
                  <a:srgbClr val="AC25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here</a:t>
            </a:r>
            <a:r>
              <a:rPr sz="1800" dirty="0">
                <a:solidFill>
                  <a:srgbClr val="FFFFFF"/>
                </a:solidFill>
                <a:latin typeface="Arial MT"/>
                <a:cs typeface="Arial MT"/>
              </a:rPr>
              <a:t>.</a:t>
            </a:r>
            <a:endParaRPr sz="1800" dirty="0">
              <a:latin typeface="Arial MT"/>
              <a:cs typeface="Arial M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334" y="2088895"/>
            <a:ext cx="2256155" cy="329565"/>
          </a:xfrm>
          <a:prstGeom prst="rect">
            <a:avLst/>
          </a:prstGeom>
        </p:spPr>
        <p:txBody>
          <a:bodyPr vert="horz" wrap="square" lIns="0" tIns="11430" rIns="0" bIns="0" rtlCol="0">
            <a:spAutoFit/>
          </a:bodyPr>
          <a:lstStyle/>
          <a:p>
            <a:pPr marL="12700">
              <a:lnSpc>
                <a:spcPct val="100000"/>
              </a:lnSpc>
              <a:spcBef>
                <a:spcPts val="90"/>
              </a:spcBef>
            </a:pPr>
            <a:r>
              <a:rPr spc="-10" dirty="0"/>
              <a:t>A</a:t>
            </a:r>
            <a:r>
              <a:rPr spc="-95" dirty="0"/>
              <a:t> </a:t>
            </a:r>
            <a:r>
              <a:rPr spc="-10" dirty="0"/>
              <a:t>Successful</a:t>
            </a:r>
            <a:r>
              <a:rPr spc="30" dirty="0"/>
              <a:t> </a:t>
            </a:r>
            <a:r>
              <a:rPr spc="-10" dirty="0"/>
              <a:t>Start</a:t>
            </a:r>
          </a:p>
        </p:txBody>
      </p:sp>
      <p:sp>
        <p:nvSpPr>
          <p:cNvPr id="3" name="object 3"/>
          <p:cNvSpPr txBox="1"/>
          <p:nvPr/>
        </p:nvSpPr>
        <p:spPr>
          <a:xfrm>
            <a:off x="186334" y="2887726"/>
            <a:ext cx="8485505" cy="1576329"/>
          </a:xfrm>
          <a:prstGeom prst="rect">
            <a:avLst/>
          </a:prstGeom>
        </p:spPr>
        <p:txBody>
          <a:bodyPr vert="horz" wrap="square" lIns="0" tIns="12700" rIns="0" bIns="0" rtlCol="0">
            <a:spAutoFit/>
          </a:bodyPr>
          <a:lstStyle/>
          <a:p>
            <a:pPr marL="12700">
              <a:lnSpc>
                <a:spcPct val="100000"/>
              </a:lnSpc>
              <a:spcBef>
                <a:spcPts val="100"/>
              </a:spcBef>
            </a:pPr>
            <a:r>
              <a:rPr sz="1800" spc="-110" dirty="0">
                <a:solidFill>
                  <a:srgbClr val="FFFFFF"/>
                </a:solidFill>
                <a:latin typeface="Arial MT"/>
                <a:cs typeface="Arial MT"/>
              </a:rPr>
              <a:t>To</a:t>
            </a:r>
            <a:r>
              <a:rPr sz="1800" spc="440" dirty="0">
                <a:solidFill>
                  <a:srgbClr val="FFFFFF"/>
                </a:solidFill>
                <a:latin typeface="Arial MT"/>
                <a:cs typeface="Arial MT"/>
              </a:rPr>
              <a:t> </a:t>
            </a:r>
            <a:r>
              <a:rPr sz="1800" spc="-5" dirty="0">
                <a:solidFill>
                  <a:srgbClr val="FFFFFF"/>
                </a:solidFill>
                <a:latin typeface="Arial MT"/>
                <a:cs typeface="Arial MT"/>
              </a:rPr>
              <a:t>help</a:t>
            </a:r>
            <a:r>
              <a:rPr sz="1800" spc="450" dirty="0">
                <a:solidFill>
                  <a:srgbClr val="FFFFFF"/>
                </a:solidFill>
                <a:latin typeface="Arial MT"/>
                <a:cs typeface="Arial MT"/>
              </a:rPr>
              <a:t> </a:t>
            </a:r>
            <a:r>
              <a:rPr sz="1800" spc="-5" dirty="0">
                <a:solidFill>
                  <a:srgbClr val="FFFFFF"/>
                </a:solidFill>
                <a:latin typeface="Arial MT"/>
                <a:cs typeface="Arial MT"/>
              </a:rPr>
              <a:t>you</a:t>
            </a:r>
            <a:r>
              <a:rPr sz="1800" spc="425" dirty="0">
                <a:solidFill>
                  <a:srgbClr val="FFFFFF"/>
                </a:solidFill>
                <a:latin typeface="Arial MT"/>
                <a:cs typeface="Arial MT"/>
              </a:rPr>
              <a:t> </a:t>
            </a:r>
            <a:r>
              <a:rPr sz="1800" dirty="0">
                <a:solidFill>
                  <a:srgbClr val="FFFFFF"/>
                </a:solidFill>
                <a:latin typeface="Arial MT"/>
                <a:cs typeface="Arial MT"/>
              </a:rPr>
              <a:t>to</a:t>
            </a:r>
            <a:r>
              <a:rPr sz="1800" spc="420" dirty="0">
                <a:solidFill>
                  <a:srgbClr val="FFFFFF"/>
                </a:solidFill>
                <a:latin typeface="Arial MT"/>
                <a:cs typeface="Arial MT"/>
              </a:rPr>
              <a:t> </a:t>
            </a:r>
            <a:r>
              <a:rPr sz="1800" spc="-5" dirty="0">
                <a:solidFill>
                  <a:srgbClr val="FFFFFF"/>
                </a:solidFill>
                <a:latin typeface="Arial MT"/>
                <a:cs typeface="Arial MT"/>
              </a:rPr>
              <a:t>support</a:t>
            </a:r>
            <a:r>
              <a:rPr sz="1800" spc="450" dirty="0">
                <a:solidFill>
                  <a:srgbClr val="FFFFFF"/>
                </a:solidFill>
                <a:latin typeface="Arial MT"/>
                <a:cs typeface="Arial MT"/>
              </a:rPr>
              <a:t> </a:t>
            </a:r>
            <a:r>
              <a:rPr sz="1800" spc="-10" dirty="0">
                <a:solidFill>
                  <a:srgbClr val="FFFFFF"/>
                </a:solidFill>
                <a:latin typeface="Arial MT"/>
                <a:cs typeface="Arial MT"/>
              </a:rPr>
              <a:t>your</a:t>
            </a:r>
            <a:r>
              <a:rPr sz="1800" spc="415" dirty="0">
                <a:solidFill>
                  <a:srgbClr val="FFFFFF"/>
                </a:solidFill>
                <a:latin typeface="Arial MT"/>
                <a:cs typeface="Arial MT"/>
              </a:rPr>
              <a:t> </a:t>
            </a:r>
            <a:r>
              <a:rPr sz="1800" spc="-5" dirty="0">
                <a:solidFill>
                  <a:srgbClr val="FFFFFF"/>
                </a:solidFill>
                <a:latin typeface="Arial MT"/>
                <a:cs typeface="Arial MT"/>
              </a:rPr>
              <a:t>child</a:t>
            </a:r>
            <a:r>
              <a:rPr sz="1800" spc="425" dirty="0">
                <a:solidFill>
                  <a:srgbClr val="FFFFFF"/>
                </a:solidFill>
                <a:latin typeface="Arial MT"/>
                <a:cs typeface="Arial MT"/>
              </a:rPr>
              <a:t> </a:t>
            </a:r>
            <a:r>
              <a:rPr sz="1800" spc="-15" dirty="0">
                <a:solidFill>
                  <a:srgbClr val="FFFFFF"/>
                </a:solidFill>
                <a:latin typeface="Arial MT"/>
                <a:cs typeface="Arial MT"/>
              </a:rPr>
              <a:t>in</a:t>
            </a:r>
            <a:r>
              <a:rPr sz="1800" spc="450" dirty="0">
                <a:solidFill>
                  <a:srgbClr val="FFFFFF"/>
                </a:solidFill>
                <a:latin typeface="Arial MT"/>
                <a:cs typeface="Arial MT"/>
              </a:rPr>
              <a:t> </a:t>
            </a:r>
            <a:r>
              <a:rPr sz="1800" spc="-5" dirty="0">
                <a:solidFill>
                  <a:srgbClr val="FFFFFF"/>
                </a:solidFill>
                <a:latin typeface="Arial MT"/>
                <a:cs typeface="Arial MT"/>
              </a:rPr>
              <a:t>having</a:t>
            </a:r>
            <a:r>
              <a:rPr sz="1800" spc="425" dirty="0">
                <a:solidFill>
                  <a:srgbClr val="FFFFFF"/>
                </a:solidFill>
                <a:latin typeface="Arial MT"/>
                <a:cs typeface="Arial MT"/>
              </a:rPr>
              <a:t> </a:t>
            </a:r>
            <a:r>
              <a:rPr sz="1800" spc="-5" dirty="0">
                <a:solidFill>
                  <a:srgbClr val="FFFFFF"/>
                </a:solidFill>
                <a:latin typeface="Arial MT"/>
                <a:cs typeface="Arial MT"/>
              </a:rPr>
              <a:t>a</a:t>
            </a:r>
            <a:r>
              <a:rPr sz="1800" spc="425" dirty="0">
                <a:solidFill>
                  <a:srgbClr val="FFFFFF"/>
                </a:solidFill>
                <a:latin typeface="Arial MT"/>
                <a:cs typeface="Arial MT"/>
              </a:rPr>
              <a:t> </a:t>
            </a:r>
            <a:r>
              <a:rPr sz="1800" spc="-5" dirty="0">
                <a:solidFill>
                  <a:srgbClr val="FFFFFF"/>
                </a:solidFill>
                <a:latin typeface="Arial MT"/>
                <a:cs typeface="Arial MT"/>
              </a:rPr>
              <a:t>smooth</a:t>
            </a:r>
            <a:r>
              <a:rPr sz="1800" spc="450" dirty="0">
                <a:solidFill>
                  <a:srgbClr val="FFFFFF"/>
                </a:solidFill>
                <a:latin typeface="Arial MT"/>
                <a:cs typeface="Arial MT"/>
              </a:rPr>
              <a:t> </a:t>
            </a:r>
            <a:r>
              <a:rPr sz="1800" spc="-5" dirty="0">
                <a:solidFill>
                  <a:srgbClr val="FFFFFF"/>
                </a:solidFill>
                <a:latin typeface="Arial MT"/>
                <a:cs typeface="Arial MT"/>
              </a:rPr>
              <a:t>transition</a:t>
            </a:r>
            <a:r>
              <a:rPr sz="1800" spc="430" dirty="0">
                <a:solidFill>
                  <a:srgbClr val="FFFFFF"/>
                </a:solidFill>
                <a:latin typeface="Arial MT"/>
                <a:cs typeface="Arial MT"/>
              </a:rPr>
              <a:t> </a:t>
            </a:r>
            <a:r>
              <a:rPr sz="1800" dirty="0">
                <a:solidFill>
                  <a:srgbClr val="FFFFFF"/>
                </a:solidFill>
                <a:latin typeface="Arial MT"/>
                <a:cs typeface="Arial MT"/>
              </a:rPr>
              <a:t>into</a:t>
            </a:r>
            <a:r>
              <a:rPr sz="1800" spc="430" dirty="0">
                <a:solidFill>
                  <a:srgbClr val="FFFFFF"/>
                </a:solidFill>
                <a:latin typeface="Arial MT"/>
                <a:cs typeface="Arial MT"/>
              </a:rPr>
              <a:t> </a:t>
            </a:r>
            <a:r>
              <a:rPr sz="1800" spc="-50" dirty="0">
                <a:solidFill>
                  <a:srgbClr val="FFFFFF"/>
                </a:solidFill>
                <a:latin typeface="Arial MT"/>
                <a:cs typeface="Arial MT"/>
              </a:rPr>
              <a:t>Year</a:t>
            </a:r>
            <a:r>
              <a:rPr sz="1800" spc="440" dirty="0">
                <a:solidFill>
                  <a:srgbClr val="FFFFFF"/>
                </a:solidFill>
                <a:latin typeface="Arial MT"/>
                <a:cs typeface="Arial MT"/>
              </a:rPr>
              <a:t> </a:t>
            </a:r>
            <a:r>
              <a:rPr sz="1800" spc="-5" dirty="0">
                <a:solidFill>
                  <a:srgbClr val="FFFFFF"/>
                </a:solidFill>
                <a:latin typeface="Arial MT"/>
                <a:cs typeface="Arial MT"/>
              </a:rPr>
              <a:t>2</a:t>
            </a:r>
            <a:r>
              <a:rPr sz="1800" spc="420" dirty="0">
                <a:solidFill>
                  <a:srgbClr val="FFFFFF"/>
                </a:solidFill>
                <a:latin typeface="Arial MT"/>
                <a:cs typeface="Arial MT"/>
              </a:rPr>
              <a:t> </a:t>
            </a:r>
            <a:r>
              <a:rPr sz="1800" spc="-25" dirty="0">
                <a:solidFill>
                  <a:srgbClr val="FFFFFF"/>
                </a:solidFill>
                <a:latin typeface="Arial MT"/>
                <a:cs typeface="Arial MT"/>
              </a:rPr>
              <a:t>in</a:t>
            </a:r>
            <a:endParaRPr sz="1800" dirty="0">
              <a:latin typeface="Arial MT"/>
              <a:cs typeface="Arial MT"/>
            </a:endParaRPr>
          </a:p>
          <a:p>
            <a:pPr marL="12700">
              <a:lnSpc>
                <a:spcPct val="100000"/>
              </a:lnSpc>
            </a:pPr>
            <a:r>
              <a:rPr sz="1800" spc="-10" dirty="0">
                <a:solidFill>
                  <a:srgbClr val="FFFFFF"/>
                </a:solidFill>
                <a:latin typeface="Arial MT"/>
                <a:cs typeface="Arial MT"/>
              </a:rPr>
              <a:t>September,</a:t>
            </a:r>
            <a:r>
              <a:rPr sz="1800" spc="-50" dirty="0">
                <a:solidFill>
                  <a:srgbClr val="FFFFFF"/>
                </a:solidFill>
                <a:latin typeface="Arial MT"/>
                <a:cs typeface="Arial MT"/>
              </a:rPr>
              <a:t> </a:t>
            </a:r>
            <a:r>
              <a:rPr sz="1800" spc="-15" dirty="0">
                <a:solidFill>
                  <a:srgbClr val="FFFFFF"/>
                </a:solidFill>
                <a:latin typeface="Arial MT"/>
                <a:cs typeface="Arial MT"/>
              </a:rPr>
              <a:t>we</a:t>
            </a:r>
            <a:r>
              <a:rPr sz="1800" spc="35" dirty="0">
                <a:solidFill>
                  <a:srgbClr val="FFFFFF"/>
                </a:solidFill>
                <a:latin typeface="Arial MT"/>
                <a:cs typeface="Arial MT"/>
              </a:rPr>
              <a:t> </a:t>
            </a:r>
            <a:r>
              <a:rPr sz="1800" dirty="0">
                <a:solidFill>
                  <a:srgbClr val="FFFFFF"/>
                </a:solidFill>
                <a:latin typeface="Arial MT"/>
                <a:cs typeface="Arial MT"/>
              </a:rPr>
              <a:t>feel that</a:t>
            </a:r>
            <a:r>
              <a:rPr sz="1800" spc="-35" dirty="0">
                <a:solidFill>
                  <a:srgbClr val="FFFFFF"/>
                </a:solidFill>
                <a:latin typeface="Arial MT"/>
                <a:cs typeface="Arial MT"/>
              </a:rPr>
              <a:t> </a:t>
            </a:r>
            <a:r>
              <a:rPr sz="1800" dirty="0">
                <a:solidFill>
                  <a:srgbClr val="FFFFFF"/>
                </a:solidFill>
                <a:latin typeface="Arial MT"/>
                <a:cs typeface="Arial MT"/>
              </a:rPr>
              <a:t>the</a:t>
            </a:r>
            <a:r>
              <a:rPr sz="1800" spc="-10" dirty="0">
                <a:solidFill>
                  <a:srgbClr val="FFFFFF"/>
                </a:solidFill>
                <a:latin typeface="Arial MT"/>
                <a:cs typeface="Arial MT"/>
              </a:rPr>
              <a:t> </a:t>
            </a:r>
            <a:r>
              <a:rPr sz="1800" spc="-5" dirty="0">
                <a:solidFill>
                  <a:srgbClr val="FFFFFF"/>
                </a:solidFill>
                <a:latin typeface="Arial MT"/>
                <a:cs typeface="Arial MT"/>
              </a:rPr>
              <a:t>following</a:t>
            </a:r>
            <a:r>
              <a:rPr sz="1800" spc="10" dirty="0">
                <a:solidFill>
                  <a:srgbClr val="FFFFFF"/>
                </a:solidFill>
                <a:latin typeface="Arial MT"/>
                <a:cs typeface="Arial MT"/>
              </a:rPr>
              <a:t> </a:t>
            </a:r>
            <a:r>
              <a:rPr sz="1800" dirty="0">
                <a:solidFill>
                  <a:srgbClr val="FFFFFF"/>
                </a:solidFill>
                <a:latin typeface="Arial MT"/>
                <a:cs typeface="Arial MT"/>
              </a:rPr>
              <a:t>information</a:t>
            </a:r>
            <a:r>
              <a:rPr sz="1800" spc="-40" dirty="0">
                <a:solidFill>
                  <a:srgbClr val="FFFFFF"/>
                </a:solidFill>
                <a:latin typeface="Arial MT"/>
                <a:cs typeface="Arial MT"/>
              </a:rPr>
              <a:t> </a:t>
            </a:r>
            <a:r>
              <a:rPr sz="1800" spc="-5" dirty="0">
                <a:solidFill>
                  <a:srgbClr val="FFFFFF"/>
                </a:solidFill>
                <a:latin typeface="Arial MT"/>
                <a:cs typeface="Arial MT"/>
              </a:rPr>
              <a:t>will</a:t>
            </a:r>
            <a:r>
              <a:rPr sz="1800" spc="20" dirty="0">
                <a:solidFill>
                  <a:srgbClr val="FFFFFF"/>
                </a:solidFill>
                <a:latin typeface="Arial MT"/>
                <a:cs typeface="Arial MT"/>
              </a:rPr>
              <a:t> </a:t>
            </a:r>
            <a:r>
              <a:rPr sz="1800" dirty="0">
                <a:solidFill>
                  <a:srgbClr val="FFFFFF"/>
                </a:solidFill>
                <a:latin typeface="Arial MT"/>
                <a:cs typeface="Arial MT"/>
              </a:rPr>
              <a:t>assist</a:t>
            </a:r>
            <a:r>
              <a:rPr sz="1800" spc="-45" dirty="0">
                <a:solidFill>
                  <a:srgbClr val="FFFFFF"/>
                </a:solidFill>
                <a:latin typeface="Arial MT"/>
                <a:cs typeface="Arial MT"/>
              </a:rPr>
              <a:t> </a:t>
            </a:r>
            <a:r>
              <a:rPr sz="1800" spc="-5" dirty="0">
                <a:solidFill>
                  <a:srgbClr val="FFFFFF"/>
                </a:solidFill>
                <a:latin typeface="Arial MT"/>
                <a:cs typeface="Arial MT"/>
              </a:rPr>
              <a:t>you.</a:t>
            </a:r>
            <a:endParaRPr sz="1800" dirty="0">
              <a:latin typeface="Arial MT"/>
              <a:cs typeface="Arial MT"/>
            </a:endParaRPr>
          </a:p>
          <a:p>
            <a:pPr>
              <a:lnSpc>
                <a:spcPct val="100000"/>
              </a:lnSpc>
              <a:spcBef>
                <a:spcPts val="35"/>
              </a:spcBef>
            </a:pPr>
            <a:endParaRPr sz="2600" dirty="0">
              <a:latin typeface="Arial MT"/>
              <a:cs typeface="Arial MT"/>
            </a:endParaRPr>
          </a:p>
          <a:p>
            <a:pPr lvl="0" algn="just">
              <a:spcBef>
                <a:spcPct val="20000"/>
              </a:spcBef>
            </a:pPr>
            <a:r>
              <a:rPr lang="en-GB" dirty="0">
                <a:solidFill>
                  <a:prstClr val="white"/>
                </a:solidFill>
                <a:latin typeface="Arial" panose="020B0604020202020204" pitchFamily="34" charset="0"/>
                <a:cs typeface="Arial" panose="020B0604020202020204" pitchFamily="34" charset="0"/>
              </a:rPr>
              <a:t>Please also note that a wealth of information, such as </a:t>
            </a:r>
            <a:r>
              <a:rPr lang="en-GB" u="sng" dirty="0">
                <a:solidFill>
                  <a:srgbClr val="FFFF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school policies</a:t>
            </a:r>
            <a:r>
              <a:rPr lang="en-GB" dirty="0">
                <a:solidFill>
                  <a:prstClr val="white"/>
                </a:solidFill>
                <a:latin typeface="Arial" panose="020B0604020202020204" pitchFamily="34" charset="0"/>
                <a:cs typeface="Arial" panose="020B0604020202020204" pitchFamily="34" charset="0"/>
              </a:rPr>
              <a:t>, can be found on the </a:t>
            </a:r>
            <a:r>
              <a:rPr lang="en-GB" u="sng" dirty="0">
                <a:solidFill>
                  <a:srgbClr val="FD29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school’s website</a:t>
            </a:r>
            <a:r>
              <a:rPr lang="en-GB" dirty="0">
                <a:solidFill>
                  <a:prstClr val="white"/>
                </a:solidFill>
                <a:latin typeface="Arial" panose="020B0604020202020204" pitchFamily="34" charset="0"/>
                <a:cs typeface="Arial" panose="020B0604020202020204"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334" y="1728597"/>
            <a:ext cx="2908300" cy="329565"/>
          </a:xfrm>
          <a:prstGeom prst="rect">
            <a:avLst/>
          </a:prstGeom>
        </p:spPr>
        <p:txBody>
          <a:bodyPr vert="horz" wrap="square" lIns="0" tIns="11430" rIns="0" bIns="0" rtlCol="0">
            <a:spAutoFit/>
          </a:bodyPr>
          <a:lstStyle/>
          <a:p>
            <a:pPr marL="12700">
              <a:lnSpc>
                <a:spcPct val="100000"/>
              </a:lnSpc>
              <a:spcBef>
                <a:spcPts val="90"/>
              </a:spcBef>
            </a:pPr>
            <a:r>
              <a:rPr spc="-5" dirty="0"/>
              <a:t>Contacting</a:t>
            </a:r>
            <a:r>
              <a:rPr spc="-35" dirty="0"/>
              <a:t> </a:t>
            </a:r>
            <a:r>
              <a:rPr spc="-5" dirty="0"/>
              <a:t>the</a:t>
            </a:r>
            <a:r>
              <a:rPr spc="-45" dirty="0"/>
              <a:t> </a:t>
            </a:r>
            <a:r>
              <a:rPr spc="-10" dirty="0"/>
              <a:t>SENDCo</a:t>
            </a:r>
          </a:p>
        </p:txBody>
      </p:sp>
      <p:sp>
        <p:nvSpPr>
          <p:cNvPr id="3" name="object 3"/>
          <p:cNvSpPr txBox="1"/>
          <p:nvPr/>
        </p:nvSpPr>
        <p:spPr>
          <a:xfrm>
            <a:off x="186334" y="2219451"/>
            <a:ext cx="8068945" cy="3913504"/>
          </a:xfrm>
          <a:prstGeom prst="rect">
            <a:avLst/>
          </a:prstGeom>
        </p:spPr>
        <p:txBody>
          <a:bodyPr vert="horz" wrap="square" lIns="0" tIns="12700" rIns="0" bIns="0" rtlCol="0">
            <a:spAutoFit/>
          </a:bodyPr>
          <a:lstStyle/>
          <a:p>
            <a:pPr marL="12700" marR="5080">
              <a:lnSpc>
                <a:spcPct val="150100"/>
              </a:lnSpc>
              <a:spcBef>
                <a:spcPts val="100"/>
              </a:spcBef>
            </a:pPr>
            <a:r>
              <a:rPr sz="1800" dirty="0">
                <a:solidFill>
                  <a:srgbClr val="FFFFFF"/>
                </a:solidFill>
                <a:latin typeface="Arial MT"/>
                <a:cs typeface="Arial MT"/>
              </a:rPr>
              <a:t>If</a:t>
            </a:r>
            <a:r>
              <a:rPr sz="1800" spc="5" dirty="0">
                <a:solidFill>
                  <a:srgbClr val="FFFFFF"/>
                </a:solidFill>
                <a:latin typeface="Arial MT"/>
                <a:cs typeface="Arial MT"/>
              </a:rPr>
              <a:t> </a:t>
            </a:r>
            <a:r>
              <a:rPr sz="1800" spc="-5" dirty="0">
                <a:solidFill>
                  <a:srgbClr val="FFFFFF"/>
                </a:solidFill>
                <a:latin typeface="Arial MT"/>
                <a:cs typeface="Arial MT"/>
              </a:rPr>
              <a:t>you</a:t>
            </a:r>
            <a:r>
              <a:rPr sz="1800" spc="-10" dirty="0">
                <a:solidFill>
                  <a:srgbClr val="FFFFFF"/>
                </a:solidFill>
                <a:latin typeface="Arial MT"/>
                <a:cs typeface="Arial MT"/>
              </a:rPr>
              <a:t> </a:t>
            </a:r>
            <a:r>
              <a:rPr sz="1800" spc="-5" dirty="0">
                <a:solidFill>
                  <a:srgbClr val="FFFFFF"/>
                </a:solidFill>
                <a:latin typeface="Arial MT"/>
                <a:cs typeface="Arial MT"/>
              </a:rPr>
              <a:t>would</a:t>
            </a:r>
            <a:r>
              <a:rPr sz="1800" spc="5" dirty="0">
                <a:solidFill>
                  <a:srgbClr val="FFFFFF"/>
                </a:solidFill>
                <a:latin typeface="Arial MT"/>
                <a:cs typeface="Arial MT"/>
              </a:rPr>
              <a:t> like</a:t>
            </a:r>
            <a:r>
              <a:rPr sz="1800" spc="-40" dirty="0">
                <a:solidFill>
                  <a:srgbClr val="FFFFFF"/>
                </a:solidFill>
                <a:latin typeface="Arial MT"/>
                <a:cs typeface="Arial MT"/>
              </a:rPr>
              <a:t> </a:t>
            </a:r>
            <a:r>
              <a:rPr sz="1800" dirty="0">
                <a:solidFill>
                  <a:srgbClr val="FFFFFF"/>
                </a:solidFill>
                <a:latin typeface="Arial MT"/>
                <a:cs typeface="Arial MT"/>
              </a:rPr>
              <a:t>to</a:t>
            </a:r>
            <a:r>
              <a:rPr sz="1800" spc="10" dirty="0">
                <a:solidFill>
                  <a:srgbClr val="FFFFFF"/>
                </a:solidFill>
                <a:latin typeface="Arial MT"/>
                <a:cs typeface="Arial MT"/>
              </a:rPr>
              <a:t> </a:t>
            </a:r>
            <a:r>
              <a:rPr sz="1800" spc="5" dirty="0">
                <a:solidFill>
                  <a:srgbClr val="FFFFFF"/>
                </a:solidFill>
                <a:latin typeface="Arial MT"/>
                <a:cs typeface="Arial MT"/>
              </a:rPr>
              <a:t>contact</a:t>
            </a:r>
            <a:r>
              <a:rPr sz="1800" spc="-65" dirty="0">
                <a:solidFill>
                  <a:srgbClr val="FFFFFF"/>
                </a:solidFill>
                <a:latin typeface="Arial MT"/>
                <a:cs typeface="Arial MT"/>
              </a:rPr>
              <a:t> </a:t>
            </a:r>
            <a:r>
              <a:rPr sz="1800" spc="-15" dirty="0">
                <a:solidFill>
                  <a:srgbClr val="FFFFFF"/>
                </a:solidFill>
                <a:latin typeface="Arial MT"/>
                <a:cs typeface="Arial MT"/>
              </a:rPr>
              <a:t>Mrs</a:t>
            </a:r>
            <a:r>
              <a:rPr sz="1800" spc="40" dirty="0">
                <a:solidFill>
                  <a:srgbClr val="FFFFFF"/>
                </a:solidFill>
                <a:latin typeface="Arial MT"/>
                <a:cs typeface="Arial MT"/>
              </a:rPr>
              <a:t> </a:t>
            </a:r>
            <a:r>
              <a:rPr sz="1800" spc="-5" dirty="0">
                <a:solidFill>
                  <a:srgbClr val="FFFFFF"/>
                </a:solidFill>
                <a:latin typeface="Arial MT"/>
                <a:cs typeface="Arial MT"/>
              </a:rPr>
              <a:t>Martin</a:t>
            </a:r>
            <a:r>
              <a:rPr sz="1800" spc="10" dirty="0">
                <a:solidFill>
                  <a:srgbClr val="FFFFFF"/>
                </a:solidFill>
                <a:latin typeface="Arial MT"/>
                <a:cs typeface="Arial MT"/>
              </a:rPr>
              <a:t> </a:t>
            </a:r>
            <a:r>
              <a:rPr sz="1800" spc="-10" dirty="0">
                <a:solidFill>
                  <a:srgbClr val="FFFFFF"/>
                </a:solidFill>
                <a:latin typeface="Arial MT"/>
                <a:cs typeface="Arial MT"/>
              </a:rPr>
              <a:t>with</a:t>
            </a:r>
            <a:r>
              <a:rPr sz="1800" spc="5" dirty="0">
                <a:solidFill>
                  <a:srgbClr val="FFFFFF"/>
                </a:solidFill>
                <a:latin typeface="Arial MT"/>
                <a:cs typeface="Arial MT"/>
              </a:rPr>
              <a:t> </a:t>
            </a:r>
            <a:r>
              <a:rPr sz="1800" spc="-5" dirty="0">
                <a:solidFill>
                  <a:srgbClr val="FFFFFF"/>
                </a:solidFill>
                <a:latin typeface="Arial MT"/>
                <a:cs typeface="Arial MT"/>
              </a:rPr>
              <a:t>a</a:t>
            </a:r>
            <a:r>
              <a:rPr sz="1800" spc="10" dirty="0">
                <a:solidFill>
                  <a:srgbClr val="FFFFFF"/>
                </a:solidFill>
                <a:latin typeface="Arial MT"/>
                <a:cs typeface="Arial MT"/>
              </a:rPr>
              <a:t> </a:t>
            </a:r>
            <a:r>
              <a:rPr sz="1800" dirty="0">
                <a:solidFill>
                  <a:srgbClr val="FFFFFF"/>
                </a:solidFill>
                <a:latin typeface="Arial MT"/>
                <a:cs typeface="Arial MT"/>
              </a:rPr>
              <a:t>SEN related</a:t>
            </a:r>
            <a:r>
              <a:rPr sz="1800" spc="-35" dirty="0">
                <a:solidFill>
                  <a:srgbClr val="FFFFFF"/>
                </a:solidFill>
                <a:latin typeface="Arial MT"/>
                <a:cs typeface="Arial MT"/>
              </a:rPr>
              <a:t> </a:t>
            </a:r>
            <a:r>
              <a:rPr sz="1800" dirty="0">
                <a:solidFill>
                  <a:srgbClr val="FFFFFF"/>
                </a:solidFill>
                <a:latin typeface="Arial MT"/>
                <a:cs typeface="Arial MT"/>
              </a:rPr>
              <a:t>query</a:t>
            </a:r>
            <a:r>
              <a:rPr sz="1800" spc="-35" dirty="0">
                <a:solidFill>
                  <a:srgbClr val="FFFFFF"/>
                </a:solidFill>
                <a:latin typeface="Arial MT"/>
                <a:cs typeface="Arial MT"/>
              </a:rPr>
              <a:t> </a:t>
            </a:r>
            <a:r>
              <a:rPr sz="1800" dirty="0">
                <a:solidFill>
                  <a:srgbClr val="FFFFFF"/>
                </a:solidFill>
                <a:latin typeface="Arial MT"/>
                <a:cs typeface="Arial MT"/>
              </a:rPr>
              <a:t>or concern,</a:t>
            </a:r>
            <a:r>
              <a:rPr sz="1800" spc="-60" dirty="0">
                <a:solidFill>
                  <a:srgbClr val="FFFFFF"/>
                </a:solidFill>
                <a:latin typeface="Arial MT"/>
                <a:cs typeface="Arial MT"/>
              </a:rPr>
              <a:t> </a:t>
            </a:r>
            <a:r>
              <a:rPr sz="1800" spc="-5" dirty="0">
                <a:solidFill>
                  <a:srgbClr val="FFFFFF"/>
                </a:solidFill>
                <a:latin typeface="Arial MT"/>
                <a:cs typeface="Arial MT"/>
              </a:rPr>
              <a:t>you </a:t>
            </a:r>
            <a:r>
              <a:rPr sz="1800" spc="-484" dirty="0">
                <a:solidFill>
                  <a:srgbClr val="FFFFFF"/>
                </a:solidFill>
                <a:latin typeface="Arial MT"/>
                <a:cs typeface="Arial MT"/>
              </a:rPr>
              <a:t> </a:t>
            </a:r>
            <a:r>
              <a:rPr sz="1800" dirty="0">
                <a:solidFill>
                  <a:srgbClr val="FFFFFF"/>
                </a:solidFill>
                <a:latin typeface="Arial MT"/>
                <a:cs typeface="Arial MT"/>
              </a:rPr>
              <a:t>can</a:t>
            </a:r>
            <a:r>
              <a:rPr sz="1800" spc="-15" dirty="0">
                <a:solidFill>
                  <a:srgbClr val="FFFFFF"/>
                </a:solidFill>
                <a:latin typeface="Arial MT"/>
                <a:cs typeface="Arial MT"/>
              </a:rPr>
              <a:t> </a:t>
            </a:r>
            <a:r>
              <a:rPr sz="1800" spc="5" dirty="0">
                <a:solidFill>
                  <a:srgbClr val="FFFFFF"/>
                </a:solidFill>
                <a:latin typeface="Arial MT"/>
                <a:cs typeface="Arial MT"/>
              </a:rPr>
              <a:t>contact</a:t>
            </a:r>
            <a:r>
              <a:rPr sz="1800" spc="-65" dirty="0">
                <a:solidFill>
                  <a:srgbClr val="FFFFFF"/>
                </a:solidFill>
                <a:latin typeface="Arial MT"/>
                <a:cs typeface="Arial MT"/>
              </a:rPr>
              <a:t> </a:t>
            </a:r>
            <a:r>
              <a:rPr sz="1800" dirty="0">
                <a:solidFill>
                  <a:srgbClr val="FFFFFF"/>
                </a:solidFill>
                <a:latin typeface="Arial MT"/>
                <a:cs typeface="Arial MT"/>
              </a:rPr>
              <a:t>her</a:t>
            </a:r>
            <a:r>
              <a:rPr sz="1800" spc="-25" dirty="0">
                <a:solidFill>
                  <a:srgbClr val="FFFFFF"/>
                </a:solidFill>
                <a:latin typeface="Arial MT"/>
                <a:cs typeface="Arial MT"/>
              </a:rPr>
              <a:t> </a:t>
            </a:r>
            <a:r>
              <a:rPr sz="1800" dirty="0">
                <a:solidFill>
                  <a:srgbClr val="FFFFFF"/>
                </a:solidFill>
                <a:latin typeface="Arial MT"/>
                <a:cs typeface="Arial MT"/>
              </a:rPr>
              <a:t>on</a:t>
            </a:r>
            <a:r>
              <a:rPr sz="1800" spc="5" dirty="0">
                <a:solidFill>
                  <a:srgbClr val="FFFFFF"/>
                </a:solidFill>
                <a:latin typeface="Arial MT"/>
                <a:cs typeface="Arial MT"/>
              </a:rPr>
              <a:t> </a:t>
            </a:r>
            <a:r>
              <a:rPr sz="1800" dirty="0">
                <a:solidFill>
                  <a:srgbClr val="FFFFFF"/>
                </a:solidFill>
                <a:latin typeface="Arial MT"/>
                <a:cs typeface="Arial MT"/>
              </a:rPr>
              <a:t>the</a:t>
            </a:r>
            <a:r>
              <a:rPr sz="1800" spc="-15" dirty="0">
                <a:solidFill>
                  <a:srgbClr val="FFFFFF"/>
                </a:solidFill>
                <a:latin typeface="Arial MT"/>
                <a:cs typeface="Arial MT"/>
              </a:rPr>
              <a:t> </a:t>
            </a:r>
            <a:r>
              <a:rPr sz="1800" spc="-5" dirty="0">
                <a:solidFill>
                  <a:srgbClr val="FFFFFF"/>
                </a:solidFill>
                <a:latin typeface="Arial MT"/>
                <a:cs typeface="Arial MT"/>
              </a:rPr>
              <a:t>SENDCo</a:t>
            </a:r>
            <a:r>
              <a:rPr sz="1800" spc="5" dirty="0">
                <a:solidFill>
                  <a:srgbClr val="FFFFFF"/>
                </a:solidFill>
                <a:latin typeface="Arial MT"/>
                <a:cs typeface="Arial MT"/>
              </a:rPr>
              <a:t> </a:t>
            </a:r>
            <a:r>
              <a:rPr sz="1800" dirty="0">
                <a:solidFill>
                  <a:srgbClr val="FFFFFF"/>
                </a:solidFill>
                <a:latin typeface="Arial MT"/>
                <a:cs typeface="Arial MT"/>
              </a:rPr>
              <a:t>account:</a:t>
            </a:r>
            <a:r>
              <a:rPr sz="1800" spc="-15" dirty="0">
                <a:solidFill>
                  <a:srgbClr val="FFFFFF"/>
                </a:solidFill>
                <a:latin typeface="Arial MT"/>
                <a:cs typeface="Arial MT"/>
              </a:rPr>
              <a:t> </a:t>
            </a:r>
            <a:r>
              <a:rPr sz="1800" u="heavy" dirty="0">
                <a:solidFill>
                  <a:srgbClr val="0000FF"/>
                </a:solidFill>
                <a:uFill>
                  <a:solidFill>
                    <a:srgbClr val="0000FF"/>
                  </a:solidFill>
                </a:uFill>
                <a:latin typeface="Arial MT"/>
                <a:cs typeface="Arial MT"/>
                <a:hlinkClick r:id="rId2"/>
              </a:rPr>
              <a:t>SENDCO@tsp.sefton.school</a:t>
            </a:r>
            <a:endParaRPr sz="1800">
              <a:latin typeface="Arial MT"/>
              <a:cs typeface="Arial MT"/>
            </a:endParaRPr>
          </a:p>
          <a:p>
            <a:pPr>
              <a:lnSpc>
                <a:spcPct val="100000"/>
              </a:lnSpc>
            </a:pPr>
            <a:endParaRPr sz="2000">
              <a:latin typeface="Arial MT"/>
              <a:cs typeface="Arial MT"/>
            </a:endParaRPr>
          </a:p>
          <a:p>
            <a:pPr>
              <a:lnSpc>
                <a:spcPct val="100000"/>
              </a:lnSpc>
              <a:spcBef>
                <a:spcPts val="10"/>
              </a:spcBef>
            </a:pPr>
            <a:endParaRPr sz="2500">
              <a:latin typeface="Arial MT"/>
              <a:cs typeface="Arial MT"/>
            </a:endParaRPr>
          </a:p>
          <a:p>
            <a:pPr marL="12700">
              <a:lnSpc>
                <a:spcPct val="100000"/>
              </a:lnSpc>
            </a:pPr>
            <a:r>
              <a:rPr sz="1800" b="1" u="heavy" dirty="0">
                <a:solidFill>
                  <a:srgbClr val="FFFFFF"/>
                </a:solidFill>
                <a:uFill>
                  <a:solidFill>
                    <a:srgbClr val="FFFFFF"/>
                  </a:solidFill>
                </a:uFill>
                <a:latin typeface="Arial"/>
                <a:cs typeface="Arial"/>
              </a:rPr>
              <a:t>Contacting</a:t>
            </a:r>
            <a:r>
              <a:rPr sz="1800" b="1" u="heavy" spc="-30" dirty="0">
                <a:solidFill>
                  <a:srgbClr val="FFFFFF"/>
                </a:solidFill>
                <a:uFill>
                  <a:solidFill>
                    <a:srgbClr val="FFFFFF"/>
                  </a:solidFill>
                </a:uFill>
                <a:latin typeface="Arial"/>
                <a:cs typeface="Arial"/>
              </a:rPr>
              <a:t> </a:t>
            </a:r>
            <a:r>
              <a:rPr sz="1800" b="1" u="heavy" spc="-5" dirty="0">
                <a:solidFill>
                  <a:srgbClr val="FFFFFF"/>
                </a:solidFill>
                <a:uFill>
                  <a:solidFill>
                    <a:srgbClr val="FFFFFF"/>
                  </a:solidFill>
                </a:uFill>
                <a:latin typeface="Arial"/>
                <a:cs typeface="Arial"/>
              </a:rPr>
              <a:t>the</a:t>
            </a:r>
            <a:r>
              <a:rPr sz="1800" b="1" u="heavy" spc="-20" dirty="0">
                <a:solidFill>
                  <a:srgbClr val="FFFFFF"/>
                </a:solidFill>
                <a:uFill>
                  <a:solidFill>
                    <a:srgbClr val="FFFFFF"/>
                  </a:solidFill>
                </a:uFill>
                <a:latin typeface="Arial"/>
                <a:cs typeface="Arial"/>
              </a:rPr>
              <a:t> </a:t>
            </a:r>
            <a:r>
              <a:rPr sz="1800" b="1" u="heavy" dirty="0">
                <a:solidFill>
                  <a:srgbClr val="FFFFFF"/>
                </a:solidFill>
                <a:uFill>
                  <a:solidFill>
                    <a:srgbClr val="FFFFFF"/>
                  </a:solidFill>
                </a:uFill>
                <a:latin typeface="Arial"/>
                <a:cs typeface="Arial"/>
              </a:rPr>
              <a:t>School</a:t>
            </a:r>
            <a:r>
              <a:rPr sz="1800" b="1" u="heavy" spc="-20" dirty="0">
                <a:solidFill>
                  <a:srgbClr val="FFFFFF"/>
                </a:solidFill>
                <a:uFill>
                  <a:solidFill>
                    <a:srgbClr val="FFFFFF"/>
                  </a:solidFill>
                </a:uFill>
                <a:latin typeface="Arial"/>
                <a:cs typeface="Arial"/>
              </a:rPr>
              <a:t> </a:t>
            </a:r>
            <a:r>
              <a:rPr sz="1800" b="1" u="heavy" spc="-5" dirty="0">
                <a:solidFill>
                  <a:srgbClr val="FFFFFF"/>
                </a:solidFill>
                <a:uFill>
                  <a:solidFill>
                    <a:srgbClr val="FFFFFF"/>
                  </a:solidFill>
                </a:uFill>
                <a:latin typeface="Arial"/>
                <a:cs typeface="Arial"/>
              </a:rPr>
              <a:t>Office</a:t>
            </a:r>
            <a:endParaRPr sz="1800">
              <a:latin typeface="Arial"/>
              <a:cs typeface="Arial"/>
            </a:endParaRPr>
          </a:p>
          <a:p>
            <a:pPr marL="12700" marR="1435735">
              <a:lnSpc>
                <a:spcPct val="190100"/>
              </a:lnSpc>
              <a:spcBef>
                <a:spcPts val="935"/>
              </a:spcBef>
            </a:pPr>
            <a:r>
              <a:rPr sz="1800" dirty="0">
                <a:solidFill>
                  <a:srgbClr val="FFFFFF"/>
                </a:solidFill>
                <a:latin typeface="Arial MT"/>
                <a:cs typeface="Arial MT"/>
              </a:rPr>
              <a:t>During</a:t>
            </a:r>
            <a:r>
              <a:rPr sz="1800" spc="-20" dirty="0">
                <a:solidFill>
                  <a:srgbClr val="FFFFFF"/>
                </a:solidFill>
                <a:latin typeface="Arial MT"/>
                <a:cs typeface="Arial MT"/>
              </a:rPr>
              <a:t> </a:t>
            </a:r>
            <a:r>
              <a:rPr sz="1800" dirty="0">
                <a:solidFill>
                  <a:srgbClr val="FFFFFF"/>
                </a:solidFill>
                <a:latin typeface="Arial MT"/>
                <a:cs typeface="Arial MT"/>
              </a:rPr>
              <a:t>the</a:t>
            </a:r>
            <a:r>
              <a:rPr sz="1800" spc="-15" dirty="0">
                <a:solidFill>
                  <a:srgbClr val="FFFFFF"/>
                </a:solidFill>
                <a:latin typeface="Arial MT"/>
                <a:cs typeface="Arial MT"/>
              </a:rPr>
              <a:t> </a:t>
            </a:r>
            <a:r>
              <a:rPr sz="1800" spc="5" dirty="0">
                <a:solidFill>
                  <a:srgbClr val="FFFFFF"/>
                </a:solidFill>
                <a:latin typeface="Arial MT"/>
                <a:cs typeface="Arial MT"/>
              </a:rPr>
              <a:t>school</a:t>
            </a:r>
            <a:r>
              <a:rPr sz="1800" spc="-65" dirty="0">
                <a:solidFill>
                  <a:srgbClr val="FFFFFF"/>
                </a:solidFill>
                <a:latin typeface="Arial MT"/>
                <a:cs typeface="Arial MT"/>
              </a:rPr>
              <a:t> </a:t>
            </a:r>
            <a:r>
              <a:rPr sz="1800" spc="-5" dirty="0">
                <a:solidFill>
                  <a:srgbClr val="FFFFFF"/>
                </a:solidFill>
                <a:latin typeface="Arial MT"/>
                <a:cs typeface="Arial MT"/>
              </a:rPr>
              <a:t>year</a:t>
            </a:r>
            <a:r>
              <a:rPr sz="1800" dirty="0">
                <a:solidFill>
                  <a:srgbClr val="FFFFFF"/>
                </a:solidFill>
                <a:latin typeface="Arial MT"/>
                <a:cs typeface="Arial MT"/>
              </a:rPr>
              <a:t> </a:t>
            </a:r>
            <a:r>
              <a:rPr sz="1800" spc="-5" dirty="0">
                <a:solidFill>
                  <a:srgbClr val="FFFFFF"/>
                </a:solidFill>
                <a:latin typeface="Arial MT"/>
                <a:cs typeface="Arial MT"/>
              </a:rPr>
              <a:t>you</a:t>
            </a:r>
            <a:r>
              <a:rPr sz="1800" spc="5" dirty="0">
                <a:solidFill>
                  <a:srgbClr val="FFFFFF"/>
                </a:solidFill>
                <a:latin typeface="Arial MT"/>
                <a:cs typeface="Arial MT"/>
              </a:rPr>
              <a:t> </a:t>
            </a:r>
            <a:r>
              <a:rPr sz="1800" dirty="0">
                <a:solidFill>
                  <a:srgbClr val="FFFFFF"/>
                </a:solidFill>
                <a:latin typeface="Arial MT"/>
                <a:cs typeface="Arial MT"/>
              </a:rPr>
              <a:t>may</a:t>
            </a:r>
            <a:r>
              <a:rPr sz="1800" spc="-35" dirty="0">
                <a:solidFill>
                  <a:srgbClr val="FFFFFF"/>
                </a:solidFill>
                <a:latin typeface="Arial MT"/>
                <a:cs typeface="Arial MT"/>
              </a:rPr>
              <a:t> </a:t>
            </a:r>
            <a:r>
              <a:rPr sz="1800" dirty="0">
                <a:solidFill>
                  <a:srgbClr val="FFFFFF"/>
                </a:solidFill>
                <a:latin typeface="Arial MT"/>
                <a:cs typeface="Arial MT"/>
              </a:rPr>
              <a:t>need</a:t>
            </a:r>
            <a:r>
              <a:rPr sz="1800" spc="-15" dirty="0">
                <a:solidFill>
                  <a:srgbClr val="FFFFFF"/>
                </a:solidFill>
                <a:latin typeface="Arial MT"/>
                <a:cs typeface="Arial MT"/>
              </a:rPr>
              <a:t> </a:t>
            </a:r>
            <a:r>
              <a:rPr sz="1800" dirty="0">
                <a:solidFill>
                  <a:srgbClr val="FFFFFF"/>
                </a:solidFill>
                <a:latin typeface="Arial MT"/>
                <a:cs typeface="Arial MT"/>
              </a:rPr>
              <a:t>to</a:t>
            </a:r>
            <a:r>
              <a:rPr sz="1800" spc="-15" dirty="0">
                <a:solidFill>
                  <a:srgbClr val="FFFFFF"/>
                </a:solidFill>
                <a:latin typeface="Arial MT"/>
                <a:cs typeface="Arial MT"/>
              </a:rPr>
              <a:t> </a:t>
            </a:r>
            <a:r>
              <a:rPr sz="1800" spc="5" dirty="0">
                <a:solidFill>
                  <a:srgbClr val="FFFFFF"/>
                </a:solidFill>
                <a:latin typeface="Arial MT"/>
                <a:cs typeface="Arial MT"/>
              </a:rPr>
              <a:t>contact</a:t>
            </a:r>
            <a:r>
              <a:rPr sz="1800" spc="-70" dirty="0">
                <a:solidFill>
                  <a:srgbClr val="FFFFFF"/>
                </a:solidFill>
                <a:latin typeface="Arial MT"/>
                <a:cs typeface="Arial MT"/>
              </a:rPr>
              <a:t> </a:t>
            </a:r>
            <a:r>
              <a:rPr sz="1800" dirty="0">
                <a:solidFill>
                  <a:srgbClr val="FFFFFF"/>
                </a:solidFill>
                <a:latin typeface="Arial MT"/>
                <a:cs typeface="Arial MT"/>
              </a:rPr>
              <a:t>the</a:t>
            </a:r>
            <a:r>
              <a:rPr sz="1800" spc="-15" dirty="0">
                <a:solidFill>
                  <a:srgbClr val="FFFFFF"/>
                </a:solidFill>
                <a:latin typeface="Arial MT"/>
                <a:cs typeface="Arial MT"/>
              </a:rPr>
              <a:t> </a:t>
            </a:r>
            <a:r>
              <a:rPr sz="1800" spc="5" dirty="0">
                <a:solidFill>
                  <a:srgbClr val="FFFFFF"/>
                </a:solidFill>
                <a:latin typeface="Arial MT"/>
                <a:cs typeface="Arial MT"/>
              </a:rPr>
              <a:t>school</a:t>
            </a:r>
            <a:r>
              <a:rPr sz="1800" spc="-40" dirty="0">
                <a:solidFill>
                  <a:srgbClr val="FFFFFF"/>
                </a:solidFill>
                <a:latin typeface="Arial MT"/>
                <a:cs typeface="Arial MT"/>
              </a:rPr>
              <a:t> </a:t>
            </a:r>
            <a:r>
              <a:rPr sz="1800" dirty="0">
                <a:solidFill>
                  <a:srgbClr val="FFFFFF"/>
                </a:solidFill>
                <a:latin typeface="Arial MT"/>
                <a:cs typeface="Arial MT"/>
              </a:rPr>
              <a:t>office. </a:t>
            </a:r>
            <a:r>
              <a:rPr sz="1800" spc="-484" dirty="0">
                <a:solidFill>
                  <a:srgbClr val="FFFFFF"/>
                </a:solidFill>
                <a:latin typeface="Arial MT"/>
                <a:cs typeface="Arial MT"/>
              </a:rPr>
              <a:t> </a:t>
            </a:r>
            <a:r>
              <a:rPr sz="1800" spc="-65" dirty="0">
                <a:solidFill>
                  <a:srgbClr val="FFFFFF"/>
                </a:solidFill>
                <a:latin typeface="Arial MT"/>
                <a:cs typeface="Arial MT"/>
              </a:rPr>
              <a:t>You</a:t>
            </a:r>
            <a:r>
              <a:rPr sz="1800" dirty="0">
                <a:solidFill>
                  <a:srgbClr val="FFFFFF"/>
                </a:solidFill>
                <a:latin typeface="Arial MT"/>
                <a:cs typeface="Arial MT"/>
              </a:rPr>
              <a:t> can</a:t>
            </a:r>
            <a:r>
              <a:rPr sz="1800" spc="-15" dirty="0">
                <a:solidFill>
                  <a:srgbClr val="FFFFFF"/>
                </a:solidFill>
                <a:latin typeface="Arial MT"/>
                <a:cs typeface="Arial MT"/>
              </a:rPr>
              <a:t> </a:t>
            </a:r>
            <a:r>
              <a:rPr sz="1800" dirty="0">
                <a:solidFill>
                  <a:srgbClr val="FFFFFF"/>
                </a:solidFill>
                <a:latin typeface="Arial MT"/>
                <a:cs typeface="Arial MT"/>
              </a:rPr>
              <a:t>do</a:t>
            </a:r>
            <a:r>
              <a:rPr sz="1800" spc="-15" dirty="0">
                <a:solidFill>
                  <a:srgbClr val="FFFFFF"/>
                </a:solidFill>
                <a:latin typeface="Arial MT"/>
                <a:cs typeface="Arial MT"/>
              </a:rPr>
              <a:t> </a:t>
            </a:r>
            <a:r>
              <a:rPr sz="1800" dirty="0">
                <a:solidFill>
                  <a:srgbClr val="FFFFFF"/>
                </a:solidFill>
                <a:latin typeface="Arial MT"/>
                <a:cs typeface="Arial MT"/>
              </a:rPr>
              <a:t>this</a:t>
            </a:r>
            <a:r>
              <a:rPr sz="1800" spc="-10" dirty="0">
                <a:solidFill>
                  <a:srgbClr val="FFFFFF"/>
                </a:solidFill>
                <a:latin typeface="Arial MT"/>
                <a:cs typeface="Arial MT"/>
              </a:rPr>
              <a:t> </a:t>
            </a:r>
            <a:r>
              <a:rPr sz="1800" spc="-5" dirty="0">
                <a:solidFill>
                  <a:srgbClr val="FFFFFF"/>
                </a:solidFill>
                <a:latin typeface="Arial MT"/>
                <a:cs typeface="Arial MT"/>
              </a:rPr>
              <a:t>by:</a:t>
            </a:r>
            <a:endParaRPr sz="1800">
              <a:latin typeface="Arial MT"/>
              <a:cs typeface="Arial MT"/>
            </a:endParaRPr>
          </a:p>
          <a:p>
            <a:pPr marL="12700">
              <a:lnSpc>
                <a:spcPct val="100000"/>
              </a:lnSpc>
              <a:spcBef>
                <a:spcPts val="1440"/>
              </a:spcBef>
              <a:tabLst>
                <a:tab pos="280670" algn="l"/>
              </a:tabLst>
            </a:pPr>
            <a:r>
              <a:rPr sz="1800" dirty="0">
                <a:solidFill>
                  <a:srgbClr val="FFFFFF"/>
                </a:solidFill>
                <a:latin typeface="Arial MT"/>
                <a:cs typeface="Arial MT"/>
              </a:rPr>
              <a:t>-	Email</a:t>
            </a:r>
            <a:r>
              <a:rPr sz="1800" spc="-30" dirty="0">
                <a:solidFill>
                  <a:srgbClr val="FFFFFF"/>
                </a:solidFill>
                <a:latin typeface="Arial MT"/>
                <a:cs typeface="Arial MT"/>
              </a:rPr>
              <a:t> </a:t>
            </a:r>
            <a:r>
              <a:rPr sz="1800" dirty="0">
                <a:solidFill>
                  <a:srgbClr val="FFFFFF"/>
                </a:solidFill>
                <a:latin typeface="Arial MT"/>
                <a:cs typeface="Arial MT"/>
              </a:rPr>
              <a:t>-</a:t>
            </a:r>
            <a:r>
              <a:rPr sz="1800" spc="5" dirty="0">
                <a:solidFill>
                  <a:srgbClr val="FFFFFF"/>
                </a:solidFill>
                <a:latin typeface="Arial MT"/>
                <a:cs typeface="Arial MT"/>
              </a:rPr>
              <a:t> </a:t>
            </a:r>
            <a:r>
              <a:rPr sz="1800" b="1" spc="-5" dirty="0">
                <a:solidFill>
                  <a:srgbClr val="FFFFFF"/>
                </a:solidFill>
                <a:latin typeface="Arial"/>
                <a:cs typeface="Arial"/>
                <a:hlinkClick r:id="rId3"/>
              </a:rPr>
              <a:t>admin@tsp.sefton.school</a:t>
            </a:r>
            <a:endParaRPr sz="1800">
              <a:latin typeface="Arial"/>
              <a:cs typeface="Arial"/>
            </a:endParaRPr>
          </a:p>
          <a:p>
            <a:pPr>
              <a:lnSpc>
                <a:spcPct val="100000"/>
              </a:lnSpc>
              <a:spcBef>
                <a:spcPts val="35"/>
              </a:spcBef>
            </a:pPr>
            <a:endParaRPr sz="1600">
              <a:latin typeface="Arial"/>
              <a:cs typeface="Arial"/>
            </a:endParaRPr>
          </a:p>
          <a:p>
            <a:pPr marL="12700">
              <a:lnSpc>
                <a:spcPct val="100000"/>
              </a:lnSpc>
              <a:tabLst>
                <a:tab pos="299085" algn="l"/>
              </a:tabLst>
            </a:pPr>
            <a:r>
              <a:rPr sz="1800" dirty="0">
                <a:solidFill>
                  <a:srgbClr val="FFFFFF"/>
                </a:solidFill>
                <a:latin typeface="Arial MT"/>
                <a:cs typeface="Arial MT"/>
              </a:rPr>
              <a:t>-	</a:t>
            </a:r>
            <a:r>
              <a:rPr sz="1800" spc="-25" dirty="0">
                <a:solidFill>
                  <a:srgbClr val="FFFFFF"/>
                </a:solidFill>
                <a:latin typeface="Arial MT"/>
                <a:cs typeface="Arial MT"/>
              </a:rPr>
              <a:t>Telephone</a:t>
            </a:r>
            <a:r>
              <a:rPr sz="1800" spc="-35" dirty="0">
                <a:solidFill>
                  <a:srgbClr val="FFFFFF"/>
                </a:solidFill>
                <a:latin typeface="Arial MT"/>
                <a:cs typeface="Arial MT"/>
              </a:rPr>
              <a:t> </a:t>
            </a:r>
            <a:r>
              <a:rPr sz="1800" dirty="0">
                <a:solidFill>
                  <a:srgbClr val="FFFFFF"/>
                </a:solidFill>
                <a:latin typeface="Arial MT"/>
                <a:cs typeface="Arial MT"/>
              </a:rPr>
              <a:t>–</a:t>
            </a:r>
            <a:r>
              <a:rPr sz="1800" spc="-30" dirty="0">
                <a:solidFill>
                  <a:srgbClr val="FFFFFF"/>
                </a:solidFill>
                <a:latin typeface="Arial MT"/>
                <a:cs typeface="Arial MT"/>
              </a:rPr>
              <a:t> </a:t>
            </a:r>
            <a:r>
              <a:rPr sz="1800" b="1" dirty="0">
                <a:solidFill>
                  <a:srgbClr val="FFFFFF"/>
                </a:solidFill>
                <a:latin typeface="Arial"/>
                <a:cs typeface="Arial"/>
              </a:rPr>
              <a:t>01704</a:t>
            </a:r>
            <a:r>
              <a:rPr sz="1800" b="1" spc="-60" dirty="0">
                <a:solidFill>
                  <a:srgbClr val="FFFFFF"/>
                </a:solidFill>
                <a:latin typeface="Arial"/>
                <a:cs typeface="Arial"/>
              </a:rPr>
              <a:t> </a:t>
            </a:r>
            <a:r>
              <a:rPr sz="1800" b="1" dirty="0">
                <a:solidFill>
                  <a:srgbClr val="FFFFFF"/>
                </a:solidFill>
                <a:latin typeface="Arial"/>
                <a:cs typeface="Arial"/>
              </a:rPr>
              <a:t>876391</a:t>
            </a:r>
            <a:endParaRPr sz="18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972" y="1484784"/>
            <a:ext cx="9005762" cy="3970318"/>
          </a:xfrm>
        </p:spPr>
        <p:txBody>
          <a:bodyPr/>
          <a:lstStyle/>
          <a:p>
            <a:r>
              <a:rPr lang="en-GB" sz="2000" b="1" u="sng" dirty="0"/>
              <a:t>Home School Agreement </a:t>
            </a:r>
          </a:p>
          <a:p>
            <a:endParaRPr lang="en-GB" sz="1000" dirty="0"/>
          </a:p>
          <a:p>
            <a:pPr>
              <a:lnSpc>
                <a:spcPct val="150000"/>
              </a:lnSpc>
            </a:pPr>
            <a:r>
              <a:rPr lang="en-GB" dirty="0"/>
              <a:t>The </a:t>
            </a:r>
            <a:r>
              <a:rPr lang="en-GB" dirty="0">
                <a:solidFill>
                  <a:srgbClr val="FFFF00"/>
                </a:solidFill>
                <a:hlinkClick r:id="rId2">
                  <a:extLst>
                    <a:ext uri="{A12FA001-AC4F-418D-AE19-62706E023703}">
                      <ahyp:hlinkClr xmlns:ahyp="http://schemas.microsoft.com/office/drawing/2018/hyperlinkcolor" val="tx"/>
                    </a:ext>
                  </a:extLst>
                </a:hlinkClick>
              </a:rPr>
              <a:t>Home School Agreement </a:t>
            </a:r>
            <a:r>
              <a:rPr lang="en-GB" dirty="0">
                <a:solidFill>
                  <a:srgbClr val="FFFF00"/>
                </a:solidFill>
              </a:rPr>
              <a:t> </a:t>
            </a:r>
            <a:r>
              <a:rPr lang="en-GB" dirty="0"/>
              <a:t>for September 2024 can be found </a:t>
            </a:r>
            <a:r>
              <a:rPr lang="en-GB" dirty="0">
                <a:solidFill>
                  <a:srgbClr val="FD29FF"/>
                </a:solidFill>
                <a:hlinkClick r:id="rId3">
                  <a:extLst>
                    <a:ext uri="{A12FA001-AC4F-418D-AE19-62706E023703}">
                      <ahyp:hlinkClr xmlns:ahyp="http://schemas.microsoft.com/office/drawing/2018/hyperlinkcolor" val="tx"/>
                    </a:ext>
                  </a:extLst>
                </a:hlinkClick>
              </a:rPr>
              <a:t>here</a:t>
            </a:r>
            <a:r>
              <a:rPr lang="en-GB" dirty="0"/>
              <a:t>, which explains:</a:t>
            </a:r>
          </a:p>
          <a:p>
            <a:pPr marL="285750" indent="-285750">
              <a:lnSpc>
                <a:spcPct val="150000"/>
              </a:lnSpc>
              <a:buFont typeface="Arial" panose="020B0604020202020204" pitchFamily="34" charset="0"/>
              <a:buChar char="•"/>
            </a:pPr>
            <a:r>
              <a:rPr lang="en-GB" dirty="0"/>
              <a:t>the school’s aims;</a:t>
            </a:r>
          </a:p>
          <a:p>
            <a:pPr marL="285750" indent="-285750">
              <a:lnSpc>
                <a:spcPct val="150000"/>
              </a:lnSpc>
              <a:buFont typeface="Arial" panose="020B0604020202020204" pitchFamily="34" charset="0"/>
              <a:buChar char="•"/>
            </a:pPr>
            <a:r>
              <a:rPr lang="en-GB" dirty="0"/>
              <a:t>the school’s responsibilities towards its pupils;</a:t>
            </a:r>
          </a:p>
          <a:p>
            <a:pPr marL="285750" indent="-285750">
              <a:lnSpc>
                <a:spcPct val="150000"/>
              </a:lnSpc>
              <a:buFont typeface="Arial" panose="020B0604020202020204" pitchFamily="34" charset="0"/>
              <a:buChar char="•"/>
            </a:pPr>
            <a:r>
              <a:rPr lang="en-GB" dirty="0"/>
              <a:t>the responsibility of each pupil’s parents; </a:t>
            </a:r>
          </a:p>
          <a:p>
            <a:pPr marL="285750" indent="-285750">
              <a:lnSpc>
                <a:spcPct val="150000"/>
              </a:lnSpc>
              <a:buFont typeface="Arial" panose="020B0604020202020204" pitchFamily="34" charset="0"/>
              <a:buChar char="•"/>
            </a:pPr>
            <a:r>
              <a:rPr lang="en-GB" dirty="0"/>
              <a:t>what the school expects of its pupils. </a:t>
            </a:r>
          </a:p>
          <a:p>
            <a:pPr>
              <a:lnSpc>
                <a:spcPct val="150000"/>
              </a:lnSpc>
            </a:pPr>
            <a:endParaRPr lang="en-GB" sz="400" dirty="0"/>
          </a:p>
          <a:p>
            <a:pPr>
              <a:lnSpc>
                <a:spcPct val="150000"/>
              </a:lnSpc>
            </a:pPr>
            <a:endParaRPr lang="en-GB" sz="1000" dirty="0"/>
          </a:p>
          <a:p>
            <a:r>
              <a:rPr lang="en-GB" dirty="0"/>
              <a:t>This simple agreement between the school, parent and pupil outlines effective ways in which we can agree to work together to foster and maintain respectful and proactive relationships as your child moves through school.</a:t>
            </a:r>
          </a:p>
          <a:p>
            <a:endParaRPr lang="en-GB" dirty="0"/>
          </a:p>
        </p:txBody>
      </p:sp>
    </p:spTree>
    <p:extLst>
      <p:ext uri="{BB962C8B-B14F-4D97-AF65-F5344CB8AC3E}">
        <p14:creationId xmlns:p14="http://schemas.microsoft.com/office/powerpoint/2010/main" val="4154715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334" y="1584147"/>
            <a:ext cx="1642745" cy="329565"/>
          </a:xfrm>
          <a:prstGeom prst="rect">
            <a:avLst/>
          </a:prstGeom>
        </p:spPr>
        <p:txBody>
          <a:bodyPr vert="horz" wrap="square" lIns="0" tIns="12065" rIns="0" bIns="0" rtlCol="0">
            <a:spAutoFit/>
          </a:bodyPr>
          <a:lstStyle/>
          <a:p>
            <a:pPr marL="12700">
              <a:lnSpc>
                <a:spcPct val="100000"/>
              </a:lnSpc>
              <a:spcBef>
                <a:spcPts val="95"/>
              </a:spcBef>
            </a:pPr>
            <a:r>
              <a:rPr spc="-15" dirty="0"/>
              <a:t>S</a:t>
            </a:r>
            <a:r>
              <a:rPr spc="-5" dirty="0"/>
              <a:t>afeg</a:t>
            </a:r>
            <a:r>
              <a:rPr dirty="0"/>
              <a:t>u</a:t>
            </a:r>
            <a:r>
              <a:rPr spc="-5" dirty="0"/>
              <a:t>a</a:t>
            </a:r>
            <a:r>
              <a:rPr spc="-20" dirty="0"/>
              <a:t>r</a:t>
            </a:r>
            <a:r>
              <a:rPr spc="-5" dirty="0"/>
              <a:t>di</a:t>
            </a:r>
            <a:r>
              <a:rPr dirty="0"/>
              <a:t>n</a:t>
            </a:r>
            <a:r>
              <a:rPr spc="-5" dirty="0"/>
              <a:t>g</a:t>
            </a:r>
          </a:p>
        </p:txBody>
      </p:sp>
      <p:sp>
        <p:nvSpPr>
          <p:cNvPr id="3" name="object 3"/>
          <p:cNvSpPr txBox="1"/>
          <p:nvPr/>
        </p:nvSpPr>
        <p:spPr>
          <a:xfrm>
            <a:off x="186334" y="2074625"/>
            <a:ext cx="8377555" cy="3429635"/>
          </a:xfrm>
          <a:prstGeom prst="rect">
            <a:avLst/>
          </a:prstGeom>
        </p:spPr>
        <p:txBody>
          <a:bodyPr vert="horz" wrap="square" lIns="0" tIns="13335" rIns="0" bIns="0" rtlCol="0">
            <a:spAutoFit/>
          </a:bodyPr>
          <a:lstStyle/>
          <a:p>
            <a:pPr marL="12700" marR="140335">
              <a:lnSpc>
                <a:spcPct val="150100"/>
              </a:lnSpc>
              <a:spcBef>
                <a:spcPts val="105"/>
              </a:spcBef>
            </a:pPr>
            <a:r>
              <a:rPr sz="1800" dirty="0">
                <a:solidFill>
                  <a:srgbClr val="FFFFFF"/>
                </a:solidFill>
                <a:latin typeface="Arial MT"/>
                <a:cs typeface="Arial MT"/>
              </a:rPr>
              <a:t>If </a:t>
            </a:r>
            <a:r>
              <a:rPr sz="1800" spc="-5" dirty="0">
                <a:solidFill>
                  <a:srgbClr val="FFFFFF"/>
                </a:solidFill>
                <a:latin typeface="Arial MT"/>
                <a:cs typeface="Arial MT"/>
              </a:rPr>
              <a:t>you have </a:t>
            </a:r>
            <a:r>
              <a:rPr sz="1800" dirty="0">
                <a:solidFill>
                  <a:srgbClr val="FFFFFF"/>
                </a:solidFill>
                <a:latin typeface="Arial MT"/>
                <a:cs typeface="Arial MT"/>
              </a:rPr>
              <a:t>a safeguarding concern, </a:t>
            </a:r>
            <a:r>
              <a:rPr sz="1800" spc="-5" dirty="0">
                <a:solidFill>
                  <a:srgbClr val="FFFFFF"/>
                </a:solidFill>
                <a:latin typeface="Arial MT"/>
                <a:cs typeface="Arial MT"/>
              </a:rPr>
              <a:t>you </a:t>
            </a:r>
            <a:r>
              <a:rPr sz="1800" dirty="0">
                <a:solidFill>
                  <a:srgbClr val="FFFFFF"/>
                </a:solidFill>
                <a:latin typeface="Arial MT"/>
                <a:cs typeface="Arial MT"/>
              </a:rPr>
              <a:t>can contact </a:t>
            </a:r>
            <a:r>
              <a:rPr sz="1800" spc="-15" dirty="0">
                <a:solidFill>
                  <a:srgbClr val="FFFFFF"/>
                </a:solidFill>
                <a:latin typeface="Arial MT"/>
                <a:cs typeface="Arial MT"/>
              </a:rPr>
              <a:t>Mrs </a:t>
            </a:r>
            <a:r>
              <a:rPr sz="1800" dirty="0">
                <a:solidFill>
                  <a:srgbClr val="FFFFFF"/>
                </a:solidFill>
                <a:latin typeface="Arial MT"/>
                <a:cs typeface="Arial MT"/>
              </a:rPr>
              <a:t>Pringle or a member of </a:t>
            </a:r>
            <a:r>
              <a:rPr sz="1800" spc="5" dirty="0">
                <a:solidFill>
                  <a:srgbClr val="FFFFFF"/>
                </a:solidFill>
                <a:latin typeface="Arial MT"/>
                <a:cs typeface="Arial MT"/>
              </a:rPr>
              <a:t> </a:t>
            </a:r>
            <a:r>
              <a:rPr sz="1800" dirty="0">
                <a:solidFill>
                  <a:srgbClr val="FFFFFF"/>
                </a:solidFill>
                <a:latin typeface="Arial MT"/>
                <a:cs typeface="Arial MT"/>
              </a:rPr>
              <a:t>the</a:t>
            </a:r>
            <a:r>
              <a:rPr sz="1800" spc="-15" dirty="0">
                <a:solidFill>
                  <a:srgbClr val="FFFFFF"/>
                </a:solidFill>
                <a:latin typeface="Arial MT"/>
                <a:cs typeface="Arial MT"/>
              </a:rPr>
              <a:t> </a:t>
            </a:r>
            <a:r>
              <a:rPr sz="1800" dirty="0">
                <a:solidFill>
                  <a:srgbClr val="FFFFFF"/>
                </a:solidFill>
                <a:latin typeface="Arial MT"/>
                <a:cs typeface="Arial MT"/>
              </a:rPr>
              <a:t>Safeguarding</a:t>
            </a:r>
            <a:r>
              <a:rPr sz="1800" spc="-114" dirty="0">
                <a:solidFill>
                  <a:srgbClr val="FFFFFF"/>
                </a:solidFill>
                <a:latin typeface="Arial MT"/>
                <a:cs typeface="Arial MT"/>
              </a:rPr>
              <a:t> </a:t>
            </a:r>
            <a:r>
              <a:rPr sz="1800" spc="-40" dirty="0">
                <a:solidFill>
                  <a:srgbClr val="FFFFFF"/>
                </a:solidFill>
                <a:latin typeface="Arial MT"/>
                <a:cs typeface="Arial MT"/>
              </a:rPr>
              <a:t>Team:</a:t>
            </a:r>
            <a:r>
              <a:rPr sz="1800" spc="-15" dirty="0">
                <a:solidFill>
                  <a:srgbClr val="FFFFFF"/>
                </a:solidFill>
                <a:latin typeface="Arial MT"/>
                <a:cs typeface="Arial MT"/>
              </a:rPr>
              <a:t> Mrs</a:t>
            </a:r>
            <a:r>
              <a:rPr sz="1800" spc="35" dirty="0">
                <a:solidFill>
                  <a:srgbClr val="FFFFFF"/>
                </a:solidFill>
                <a:latin typeface="Arial MT"/>
                <a:cs typeface="Arial MT"/>
              </a:rPr>
              <a:t> </a:t>
            </a:r>
            <a:r>
              <a:rPr sz="1800" spc="-5" dirty="0">
                <a:solidFill>
                  <a:srgbClr val="FFFFFF"/>
                </a:solidFill>
                <a:latin typeface="Arial MT"/>
                <a:cs typeface="Arial MT"/>
              </a:rPr>
              <a:t>Martin</a:t>
            </a:r>
            <a:r>
              <a:rPr sz="1800" spc="10" dirty="0">
                <a:solidFill>
                  <a:srgbClr val="FFFFFF"/>
                </a:solidFill>
                <a:latin typeface="Arial MT"/>
                <a:cs typeface="Arial MT"/>
              </a:rPr>
              <a:t> </a:t>
            </a:r>
            <a:r>
              <a:rPr sz="1800" dirty="0">
                <a:solidFill>
                  <a:srgbClr val="FFFFFF"/>
                </a:solidFill>
                <a:latin typeface="Arial MT"/>
                <a:cs typeface="Arial MT"/>
              </a:rPr>
              <a:t>(Deputy</a:t>
            </a:r>
            <a:r>
              <a:rPr sz="1800" spc="-10" dirty="0">
                <a:solidFill>
                  <a:srgbClr val="FFFFFF"/>
                </a:solidFill>
                <a:latin typeface="Arial MT"/>
                <a:cs typeface="Arial MT"/>
              </a:rPr>
              <a:t> HT)</a:t>
            </a:r>
            <a:r>
              <a:rPr sz="1800" spc="30" dirty="0">
                <a:solidFill>
                  <a:srgbClr val="FFFFFF"/>
                </a:solidFill>
                <a:latin typeface="Arial MT"/>
                <a:cs typeface="Arial MT"/>
              </a:rPr>
              <a:t> </a:t>
            </a:r>
            <a:r>
              <a:rPr sz="1800" dirty="0">
                <a:solidFill>
                  <a:srgbClr val="FFFFFF"/>
                </a:solidFill>
                <a:latin typeface="Arial MT"/>
                <a:cs typeface="Arial MT"/>
              </a:rPr>
              <a:t>or</a:t>
            </a:r>
            <a:r>
              <a:rPr sz="1800" spc="-20" dirty="0">
                <a:solidFill>
                  <a:srgbClr val="FFFFFF"/>
                </a:solidFill>
                <a:latin typeface="Arial MT"/>
                <a:cs typeface="Arial MT"/>
              </a:rPr>
              <a:t> </a:t>
            </a:r>
            <a:r>
              <a:rPr sz="1800" spc="-15" dirty="0">
                <a:solidFill>
                  <a:srgbClr val="FFFFFF"/>
                </a:solidFill>
                <a:latin typeface="Arial MT"/>
                <a:cs typeface="Arial MT"/>
              </a:rPr>
              <a:t>Mrs</a:t>
            </a:r>
            <a:r>
              <a:rPr sz="1800" spc="40" dirty="0">
                <a:solidFill>
                  <a:srgbClr val="FFFFFF"/>
                </a:solidFill>
                <a:latin typeface="Arial MT"/>
                <a:cs typeface="Arial MT"/>
              </a:rPr>
              <a:t> </a:t>
            </a:r>
            <a:r>
              <a:rPr sz="1800" dirty="0">
                <a:solidFill>
                  <a:srgbClr val="FFFFFF"/>
                </a:solidFill>
                <a:latin typeface="Arial MT"/>
                <a:cs typeface="Arial MT"/>
              </a:rPr>
              <a:t>S </a:t>
            </a:r>
            <a:r>
              <a:rPr sz="1800" spc="-5" dirty="0">
                <a:solidFill>
                  <a:srgbClr val="FFFFFF"/>
                </a:solidFill>
                <a:latin typeface="Arial MT"/>
                <a:cs typeface="Arial MT"/>
              </a:rPr>
              <a:t>Bevin</a:t>
            </a:r>
            <a:r>
              <a:rPr sz="1800" spc="-10" dirty="0">
                <a:solidFill>
                  <a:srgbClr val="FFFFFF"/>
                </a:solidFill>
                <a:latin typeface="Arial MT"/>
                <a:cs typeface="Arial MT"/>
              </a:rPr>
              <a:t> </a:t>
            </a:r>
            <a:r>
              <a:rPr sz="1800" dirty="0">
                <a:solidFill>
                  <a:srgbClr val="FFFFFF"/>
                </a:solidFill>
                <a:latin typeface="Arial MT"/>
                <a:cs typeface="Arial MT"/>
              </a:rPr>
              <a:t>and</a:t>
            </a:r>
            <a:r>
              <a:rPr sz="1800" spc="-15" dirty="0">
                <a:solidFill>
                  <a:srgbClr val="FFFFFF"/>
                </a:solidFill>
                <a:latin typeface="Arial MT"/>
                <a:cs typeface="Arial MT"/>
              </a:rPr>
              <a:t> Mrs</a:t>
            </a:r>
            <a:r>
              <a:rPr sz="1800" spc="40" dirty="0">
                <a:solidFill>
                  <a:srgbClr val="FFFFFF"/>
                </a:solidFill>
                <a:latin typeface="Arial MT"/>
                <a:cs typeface="Arial MT"/>
              </a:rPr>
              <a:t> </a:t>
            </a:r>
            <a:r>
              <a:rPr sz="1800" dirty="0">
                <a:solidFill>
                  <a:srgbClr val="FFFFFF"/>
                </a:solidFill>
                <a:latin typeface="Arial MT"/>
                <a:cs typeface="Arial MT"/>
              </a:rPr>
              <a:t>J</a:t>
            </a:r>
            <a:r>
              <a:rPr sz="1800" spc="-10" dirty="0">
                <a:solidFill>
                  <a:srgbClr val="FFFFFF"/>
                </a:solidFill>
                <a:latin typeface="Arial MT"/>
                <a:cs typeface="Arial MT"/>
              </a:rPr>
              <a:t> </a:t>
            </a:r>
            <a:r>
              <a:rPr sz="1800" spc="-5" dirty="0">
                <a:solidFill>
                  <a:srgbClr val="FFFFFF"/>
                </a:solidFill>
                <a:latin typeface="Arial MT"/>
                <a:cs typeface="Arial MT"/>
              </a:rPr>
              <a:t>Molloy </a:t>
            </a:r>
            <a:r>
              <a:rPr sz="1800" spc="-484" dirty="0">
                <a:solidFill>
                  <a:srgbClr val="FFFFFF"/>
                </a:solidFill>
                <a:latin typeface="Arial MT"/>
                <a:cs typeface="Arial MT"/>
              </a:rPr>
              <a:t> </a:t>
            </a:r>
            <a:r>
              <a:rPr sz="1800" dirty="0">
                <a:solidFill>
                  <a:srgbClr val="FFFFFF"/>
                </a:solidFill>
                <a:latin typeface="Arial MT"/>
                <a:cs typeface="Arial MT"/>
              </a:rPr>
              <a:t>(Early</a:t>
            </a:r>
            <a:r>
              <a:rPr sz="1800" spc="-65" dirty="0">
                <a:solidFill>
                  <a:srgbClr val="FFFFFF"/>
                </a:solidFill>
                <a:latin typeface="Arial MT"/>
                <a:cs typeface="Arial MT"/>
              </a:rPr>
              <a:t> </a:t>
            </a:r>
            <a:r>
              <a:rPr sz="1800" spc="-50" dirty="0">
                <a:solidFill>
                  <a:srgbClr val="FFFFFF"/>
                </a:solidFill>
                <a:latin typeface="Arial MT"/>
                <a:cs typeface="Arial MT"/>
              </a:rPr>
              <a:t>Year</a:t>
            </a:r>
            <a:r>
              <a:rPr sz="1800" spc="25" dirty="0">
                <a:solidFill>
                  <a:srgbClr val="FFFFFF"/>
                </a:solidFill>
                <a:latin typeface="Arial MT"/>
                <a:cs typeface="Arial MT"/>
              </a:rPr>
              <a:t> </a:t>
            </a:r>
            <a:r>
              <a:rPr sz="1800" dirty="0">
                <a:solidFill>
                  <a:srgbClr val="FFFFFF"/>
                </a:solidFill>
                <a:latin typeface="Arial MT"/>
                <a:cs typeface="Arial MT"/>
              </a:rPr>
              <a:t>Leads/Senior</a:t>
            </a:r>
            <a:r>
              <a:rPr sz="1800" spc="-95" dirty="0">
                <a:solidFill>
                  <a:srgbClr val="FFFFFF"/>
                </a:solidFill>
                <a:latin typeface="Arial MT"/>
                <a:cs typeface="Arial MT"/>
              </a:rPr>
              <a:t> </a:t>
            </a:r>
            <a:r>
              <a:rPr sz="1800" spc="-20" dirty="0">
                <a:solidFill>
                  <a:srgbClr val="FFFFFF"/>
                </a:solidFill>
                <a:latin typeface="Arial MT"/>
                <a:cs typeface="Arial MT"/>
              </a:rPr>
              <a:t>Teachers).</a:t>
            </a:r>
            <a:endParaRPr sz="1800">
              <a:latin typeface="Arial MT"/>
              <a:cs typeface="Arial MT"/>
            </a:endParaRPr>
          </a:p>
          <a:p>
            <a:pPr>
              <a:lnSpc>
                <a:spcPct val="100000"/>
              </a:lnSpc>
            </a:pPr>
            <a:endParaRPr sz="2000">
              <a:latin typeface="Arial MT"/>
              <a:cs typeface="Arial MT"/>
            </a:endParaRPr>
          </a:p>
          <a:p>
            <a:pPr>
              <a:lnSpc>
                <a:spcPct val="100000"/>
              </a:lnSpc>
              <a:spcBef>
                <a:spcPts val="20"/>
              </a:spcBef>
            </a:pPr>
            <a:endParaRPr sz="1550">
              <a:latin typeface="Arial MT"/>
              <a:cs typeface="Arial MT"/>
            </a:endParaRPr>
          </a:p>
          <a:p>
            <a:pPr marL="12700" marR="5080">
              <a:lnSpc>
                <a:spcPct val="150100"/>
              </a:lnSpc>
            </a:pPr>
            <a:r>
              <a:rPr sz="1800" dirty="0">
                <a:solidFill>
                  <a:srgbClr val="FFFFFF"/>
                </a:solidFill>
                <a:latin typeface="Arial MT"/>
                <a:cs typeface="Arial MT"/>
              </a:rPr>
              <a:t>Alternatively </a:t>
            </a:r>
            <a:r>
              <a:rPr sz="1800" spc="-5" dirty="0">
                <a:solidFill>
                  <a:srgbClr val="FFFFFF"/>
                </a:solidFill>
                <a:latin typeface="Arial MT"/>
                <a:cs typeface="Arial MT"/>
              </a:rPr>
              <a:t>you </a:t>
            </a:r>
            <a:r>
              <a:rPr sz="1800" dirty="0">
                <a:solidFill>
                  <a:srgbClr val="FFFFFF"/>
                </a:solidFill>
                <a:latin typeface="Arial MT"/>
                <a:cs typeface="Arial MT"/>
              </a:rPr>
              <a:t>can </a:t>
            </a:r>
            <a:r>
              <a:rPr sz="1800" spc="5" dirty="0">
                <a:solidFill>
                  <a:srgbClr val="FFFFFF"/>
                </a:solidFill>
                <a:latin typeface="Arial MT"/>
                <a:cs typeface="Arial MT"/>
              </a:rPr>
              <a:t>make </a:t>
            </a:r>
            <a:r>
              <a:rPr sz="1800" spc="-5" dirty="0">
                <a:solidFill>
                  <a:srgbClr val="FFFFFF"/>
                </a:solidFill>
                <a:latin typeface="Arial MT"/>
                <a:cs typeface="Arial MT"/>
              </a:rPr>
              <a:t>a </a:t>
            </a:r>
            <a:r>
              <a:rPr sz="1800" dirty="0">
                <a:solidFill>
                  <a:srgbClr val="FFFFFF"/>
                </a:solidFill>
                <a:latin typeface="Arial MT"/>
                <a:cs typeface="Arial MT"/>
              </a:rPr>
              <a:t>direct referral to Sefton Council by calling 0345 </a:t>
            </a:r>
            <a:r>
              <a:rPr sz="1800" spc="5" dirty="0">
                <a:solidFill>
                  <a:srgbClr val="FFFFFF"/>
                </a:solidFill>
                <a:latin typeface="Arial MT"/>
                <a:cs typeface="Arial MT"/>
              </a:rPr>
              <a:t> </a:t>
            </a:r>
            <a:r>
              <a:rPr sz="1800" dirty="0">
                <a:solidFill>
                  <a:srgbClr val="FFFFFF"/>
                </a:solidFill>
                <a:latin typeface="Arial MT"/>
                <a:cs typeface="Arial MT"/>
              </a:rPr>
              <a:t>1400845</a:t>
            </a:r>
            <a:r>
              <a:rPr sz="1800" spc="-35" dirty="0">
                <a:solidFill>
                  <a:srgbClr val="FFFFFF"/>
                </a:solidFill>
                <a:latin typeface="Arial MT"/>
                <a:cs typeface="Arial MT"/>
              </a:rPr>
              <a:t> </a:t>
            </a:r>
            <a:r>
              <a:rPr sz="1800" dirty="0">
                <a:solidFill>
                  <a:srgbClr val="FFFFFF"/>
                </a:solidFill>
                <a:latin typeface="Arial MT"/>
                <a:cs typeface="Arial MT"/>
              </a:rPr>
              <a:t>(8am</a:t>
            </a:r>
            <a:r>
              <a:rPr sz="1800" spc="-20" dirty="0">
                <a:solidFill>
                  <a:srgbClr val="FFFFFF"/>
                </a:solidFill>
                <a:latin typeface="Arial MT"/>
                <a:cs typeface="Arial MT"/>
              </a:rPr>
              <a:t> </a:t>
            </a:r>
            <a:r>
              <a:rPr sz="1800" dirty="0">
                <a:solidFill>
                  <a:srgbClr val="FFFFFF"/>
                </a:solidFill>
                <a:latin typeface="Arial MT"/>
                <a:cs typeface="Arial MT"/>
              </a:rPr>
              <a:t>-</a:t>
            </a:r>
            <a:r>
              <a:rPr sz="1800" spc="5" dirty="0">
                <a:solidFill>
                  <a:srgbClr val="FFFFFF"/>
                </a:solidFill>
                <a:latin typeface="Arial MT"/>
                <a:cs typeface="Arial MT"/>
              </a:rPr>
              <a:t> </a:t>
            </a:r>
            <a:r>
              <a:rPr sz="1800" dirty="0">
                <a:solidFill>
                  <a:srgbClr val="FFFFFF"/>
                </a:solidFill>
                <a:latin typeface="Arial MT"/>
                <a:cs typeface="Arial MT"/>
              </a:rPr>
              <a:t>6pm)  or</a:t>
            </a:r>
            <a:r>
              <a:rPr sz="1800" spc="-10" dirty="0">
                <a:solidFill>
                  <a:srgbClr val="FFFFFF"/>
                </a:solidFill>
                <a:latin typeface="Arial MT"/>
                <a:cs typeface="Arial MT"/>
              </a:rPr>
              <a:t> </a:t>
            </a:r>
            <a:r>
              <a:rPr sz="1800" dirty="0">
                <a:solidFill>
                  <a:srgbClr val="FFFFFF"/>
                </a:solidFill>
                <a:latin typeface="Arial MT"/>
                <a:cs typeface="Arial MT"/>
              </a:rPr>
              <a:t>by</a:t>
            </a:r>
            <a:r>
              <a:rPr sz="1800" spc="-10" dirty="0">
                <a:solidFill>
                  <a:srgbClr val="FFFFFF"/>
                </a:solidFill>
                <a:latin typeface="Arial MT"/>
                <a:cs typeface="Arial MT"/>
              </a:rPr>
              <a:t> </a:t>
            </a:r>
            <a:r>
              <a:rPr sz="1800" dirty="0">
                <a:solidFill>
                  <a:srgbClr val="FFFFFF"/>
                </a:solidFill>
                <a:latin typeface="Arial MT"/>
                <a:cs typeface="Arial MT"/>
              </a:rPr>
              <a:t>contacting</a:t>
            </a:r>
            <a:r>
              <a:rPr sz="1800" spc="-55" dirty="0">
                <a:solidFill>
                  <a:srgbClr val="FFFFFF"/>
                </a:solidFill>
                <a:latin typeface="Arial MT"/>
                <a:cs typeface="Arial MT"/>
              </a:rPr>
              <a:t> </a:t>
            </a:r>
            <a:r>
              <a:rPr sz="1800" dirty="0">
                <a:solidFill>
                  <a:srgbClr val="FFFFFF"/>
                </a:solidFill>
                <a:latin typeface="Arial MT"/>
                <a:cs typeface="Arial MT"/>
              </a:rPr>
              <a:t>the</a:t>
            </a:r>
            <a:r>
              <a:rPr sz="1800" spc="-10" dirty="0">
                <a:solidFill>
                  <a:srgbClr val="FFFFFF"/>
                </a:solidFill>
                <a:latin typeface="Arial MT"/>
                <a:cs typeface="Arial MT"/>
              </a:rPr>
              <a:t> </a:t>
            </a:r>
            <a:r>
              <a:rPr sz="1800" dirty="0">
                <a:solidFill>
                  <a:srgbClr val="FFFFFF"/>
                </a:solidFill>
                <a:latin typeface="Arial MT"/>
                <a:cs typeface="Arial MT"/>
              </a:rPr>
              <a:t>emergency</a:t>
            </a:r>
            <a:r>
              <a:rPr sz="1800" spc="-75" dirty="0">
                <a:solidFill>
                  <a:srgbClr val="FFFFFF"/>
                </a:solidFill>
                <a:latin typeface="Arial MT"/>
                <a:cs typeface="Arial MT"/>
              </a:rPr>
              <a:t> </a:t>
            </a:r>
            <a:r>
              <a:rPr sz="1800" dirty="0">
                <a:solidFill>
                  <a:srgbClr val="FFFFFF"/>
                </a:solidFill>
                <a:latin typeface="Arial MT"/>
                <a:cs typeface="Arial MT"/>
              </a:rPr>
              <a:t>duty team</a:t>
            </a:r>
            <a:r>
              <a:rPr sz="1800" spc="-30" dirty="0">
                <a:solidFill>
                  <a:srgbClr val="FFFFFF"/>
                </a:solidFill>
                <a:latin typeface="Arial MT"/>
                <a:cs typeface="Arial MT"/>
              </a:rPr>
              <a:t> </a:t>
            </a:r>
            <a:r>
              <a:rPr sz="1800" dirty="0">
                <a:solidFill>
                  <a:srgbClr val="FFFFFF"/>
                </a:solidFill>
                <a:latin typeface="Arial MT"/>
                <a:cs typeface="Arial MT"/>
              </a:rPr>
              <a:t>on</a:t>
            </a:r>
            <a:r>
              <a:rPr sz="1800" spc="-5" dirty="0">
                <a:solidFill>
                  <a:srgbClr val="FFFFFF"/>
                </a:solidFill>
                <a:latin typeface="Arial MT"/>
                <a:cs typeface="Arial MT"/>
              </a:rPr>
              <a:t> </a:t>
            </a:r>
            <a:r>
              <a:rPr sz="1800" dirty="0">
                <a:solidFill>
                  <a:srgbClr val="FFFFFF"/>
                </a:solidFill>
                <a:latin typeface="Arial MT"/>
                <a:cs typeface="Arial MT"/>
              </a:rPr>
              <a:t>0151</a:t>
            </a:r>
            <a:r>
              <a:rPr sz="1800" spc="-10" dirty="0">
                <a:solidFill>
                  <a:srgbClr val="FFFFFF"/>
                </a:solidFill>
                <a:latin typeface="Arial MT"/>
                <a:cs typeface="Arial MT"/>
              </a:rPr>
              <a:t> </a:t>
            </a:r>
            <a:r>
              <a:rPr sz="1800" dirty="0">
                <a:solidFill>
                  <a:srgbClr val="FFFFFF"/>
                </a:solidFill>
                <a:latin typeface="Arial MT"/>
                <a:cs typeface="Arial MT"/>
              </a:rPr>
              <a:t>934</a:t>
            </a:r>
            <a:r>
              <a:rPr sz="1800" spc="-5" dirty="0">
                <a:solidFill>
                  <a:srgbClr val="FFFFFF"/>
                </a:solidFill>
                <a:latin typeface="Arial MT"/>
                <a:cs typeface="Arial MT"/>
              </a:rPr>
              <a:t> </a:t>
            </a:r>
            <a:r>
              <a:rPr sz="1800" dirty="0">
                <a:solidFill>
                  <a:srgbClr val="FFFFFF"/>
                </a:solidFill>
                <a:latin typeface="Arial MT"/>
                <a:cs typeface="Arial MT"/>
              </a:rPr>
              <a:t>355 </a:t>
            </a:r>
            <a:r>
              <a:rPr sz="1800" spc="-484" dirty="0">
                <a:solidFill>
                  <a:srgbClr val="FFFFFF"/>
                </a:solidFill>
                <a:latin typeface="Arial MT"/>
                <a:cs typeface="Arial MT"/>
              </a:rPr>
              <a:t> </a:t>
            </a:r>
            <a:r>
              <a:rPr sz="1800" dirty="0">
                <a:solidFill>
                  <a:srgbClr val="FFFFFF"/>
                </a:solidFill>
                <a:latin typeface="Arial MT"/>
                <a:cs typeface="Arial MT"/>
              </a:rPr>
              <a:t>for</a:t>
            </a:r>
            <a:r>
              <a:rPr sz="1800" spc="-25" dirty="0">
                <a:solidFill>
                  <a:srgbClr val="FFFFFF"/>
                </a:solidFill>
                <a:latin typeface="Arial MT"/>
                <a:cs typeface="Arial MT"/>
              </a:rPr>
              <a:t> </a:t>
            </a:r>
            <a:r>
              <a:rPr sz="1800" dirty="0">
                <a:solidFill>
                  <a:srgbClr val="FFFFFF"/>
                </a:solidFill>
                <a:latin typeface="Arial MT"/>
                <a:cs typeface="Arial MT"/>
              </a:rPr>
              <a:t>urgent</a:t>
            </a:r>
            <a:r>
              <a:rPr sz="1800" spc="-20" dirty="0">
                <a:solidFill>
                  <a:srgbClr val="FFFFFF"/>
                </a:solidFill>
                <a:latin typeface="Arial MT"/>
                <a:cs typeface="Arial MT"/>
              </a:rPr>
              <a:t> </a:t>
            </a:r>
            <a:r>
              <a:rPr sz="1800" dirty="0">
                <a:solidFill>
                  <a:srgbClr val="FFFFFF"/>
                </a:solidFill>
                <a:latin typeface="Arial MT"/>
                <a:cs typeface="Arial MT"/>
              </a:rPr>
              <a:t>advice</a:t>
            </a:r>
            <a:r>
              <a:rPr sz="1800" spc="-40" dirty="0">
                <a:solidFill>
                  <a:srgbClr val="FFFFFF"/>
                </a:solidFill>
                <a:latin typeface="Arial MT"/>
                <a:cs typeface="Arial MT"/>
              </a:rPr>
              <a:t> </a:t>
            </a:r>
            <a:r>
              <a:rPr sz="1800" dirty="0">
                <a:solidFill>
                  <a:srgbClr val="FFFFFF"/>
                </a:solidFill>
                <a:latin typeface="Arial MT"/>
                <a:cs typeface="Arial MT"/>
              </a:rPr>
              <a:t>outside</a:t>
            </a:r>
            <a:r>
              <a:rPr sz="1800" spc="-45" dirty="0">
                <a:solidFill>
                  <a:srgbClr val="FFFFFF"/>
                </a:solidFill>
                <a:latin typeface="Arial MT"/>
                <a:cs typeface="Arial MT"/>
              </a:rPr>
              <a:t> </a:t>
            </a:r>
            <a:r>
              <a:rPr sz="1800" dirty="0">
                <a:solidFill>
                  <a:srgbClr val="FFFFFF"/>
                </a:solidFill>
                <a:latin typeface="Arial MT"/>
                <a:cs typeface="Arial MT"/>
              </a:rPr>
              <a:t>of</a:t>
            </a:r>
            <a:r>
              <a:rPr sz="1800" spc="-15" dirty="0">
                <a:solidFill>
                  <a:srgbClr val="FFFFFF"/>
                </a:solidFill>
                <a:latin typeface="Arial MT"/>
                <a:cs typeface="Arial MT"/>
              </a:rPr>
              <a:t> </a:t>
            </a:r>
            <a:r>
              <a:rPr sz="1800" spc="-5" dirty="0">
                <a:solidFill>
                  <a:srgbClr val="FFFFFF"/>
                </a:solidFill>
                <a:latin typeface="Arial MT"/>
                <a:cs typeface="Arial MT"/>
              </a:rPr>
              <a:t>office</a:t>
            </a:r>
            <a:r>
              <a:rPr sz="1800" spc="-45" dirty="0">
                <a:solidFill>
                  <a:srgbClr val="FFFFFF"/>
                </a:solidFill>
                <a:latin typeface="Arial MT"/>
                <a:cs typeface="Arial MT"/>
              </a:rPr>
              <a:t> </a:t>
            </a:r>
            <a:r>
              <a:rPr sz="1800" dirty="0">
                <a:solidFill>
                  <a:srgbClr val="FFFFFF"/>
                </a:solidFill>
                <a:latin typeface="Arial MT"/>
                <a:cs typeface="Arial MT"/>
              </a:rPr>
              <a:t>hours.</a:t>
            </a:r>
            <a:r>
              <a:rPr sz="1800" spc="465" dirty="0">
                <a:solidFill>
                  <a:srgbClr val="FFFFFF"/>
                </a:solidFill>
                <a:latin typeface="Arial MT"/>
                <a:cs typeface="Arial MT"/>
              </a:rPr>
              <a:t> </a:t>
            </a:r>
            <a:r>
              <a:rPr sz="1800" dirty="0">
                <a:solidFill>
                  <a:srgbClr val="FFFFFF"/>
                </a:solidFill>
                <a:latin typeface="Arial MT"/>
                <a:cs typeface="Arial MT"/>
              </a:rPr>
              <a:t>Further</a:t>
            </a:r>
            <a:r>
              <a:rPr sz="1800" spc="-40" dirty="0">
                <a:solidFill>
                  <a:srgbClr val="FFFFFF"/>
                </a:solidFill>
                <a:latin typeface="Arial MT"/>
                <a:cs typeface="Arial MT"/>
              </a:rPr>
              <a:t> </a:t>
            </a:r>
            <a:r>
              <a:rPr sz="1800" dirty="0">
                <a:solidFill>
                  <a:srgbClr val="FFFFFF"/>
                </a:solidFill>
                <a:latin typeface="Arial MT"/>
                <a:cs typeface="Arial MT"/>
              </a:rPr>
              <a:t>information</a:t>
            </a:r>
            <a:r>
              <a:rPr sz="1800" spc="-65" dirty="0">
                <a:solidFill>
                  <a:srgbClr val="FFFFFF"/>
                </a:solidFill>
                <a:latin typeface="Arial MT"/>
                <a:cs typeface="Arial MT"/>
              </a:rPr>
              <a:t> </a:t>
            </a:r>
            <a:r>
              <a:rPr sz="1800" dirty="0">
                <a:solidFill>
                  <a:srgbClr val="FFFFFF"/>
                </a:solidFill>
                <a:latin typeface="Arial MT"/>
                <a:cs typeface="Arial MT"/>
              </a:rPr>
              <a:t>can</a:t>
            </a:r>
            <a:r>
              <a:rPr sz="1800" spc="-40" dirty="0">
                <a:solidFill>
                  <a:srgbClr val="FFFFFF"/>
                </a:solidFill>
                <a:latin typeface="Arial MT"/>
                <a:cs typeface="Arial MT"/>
              </a:rPr>
              <a:t> </a:t>
            </a:r>
            <a:r>
              <a:rPr sz="1800" dirty="0">
                <a:solidFill>
                  <a:srgbClr val="FFFFFF"/>
                </a:solidFill>
                <a:latin typeface="Arial MT"/>
                <a:cs typeface="Arial MT"/>
              </a:rPr>
              <a:t>be found</a:t>
            </a:r>
            <a:r>
              <a:rPr sz="1800" spc="80" dirty="0">
                <a:solidFill>
                  <a:srgbClr val="FFFFFF"/>
                </a:solidFill>
                <a:latin typeface="Arial MT"/>
                <a:cs typeface="Arial MT"/>
              </a:rPr>
              <a:t> </a:t>
            </a:r>
            <a:r>
              <a:rPr sz="1800" u="heavy" dirty="0">
                <a:solidFill>
                  <a:srgbClr val="0000FF"/>
                </a:solidFill>
                <a:uFill>
                  <a:solidFill>
                    <a:srgbClr val="0000FF"/>
                  </a:solidFill>
                </a:uFill>
                <a:latin typeface="Arial MT"/>
                <a:cs typeface="Arial MT"/>
                <a:hlinkClick r:id="rId2"/>
              </a:rPr>
              <a:t>here</a:t>
            </a:r>
            <a:r>
              <a:rPr sz="1800" spc="-10" dirty="0">
                <a:solidFill>
                  <a:srgbClr val="0000FF"/>
                </a:solidFill>
                <a:latin typeface="Arial MT"/>
                <a:cs typeface="Arial MT"/>
                <a:hlinkClick r:id="rId2"/>
              </a:rPr>
              <a:t> </a:t>
            </a:r>
            <a:r>
              <a:rPr sz="1800" spc="5" dirty="0">
                <a:solidFill>
                  <a:srgbClr val="FFFFFF"/>
                </a:solidFill>
                <a:latin typeface="Arial MT"/>
                <a:cs typeface="Arial MT"/>
              </a:rPr>
              <a:t>on </a:t>
            </a:r>
            <a:r>
              <a:rPr sz="1800" spc="-484" dirty="0">
                <a:solidFill>
                  <a:srgbClr val="FFFFFF"/>
                </a:solidFill>
                <a:latin typeface="Arial MT"/>
                <a:cs typeface="Arial MT"/>
              </a:rPr>
              <a:t> </a:t>
            </a:r>
            <a:r>
              <a:rPr sz="1800" dirty="0">
                <a:solidFill>
                  <a:srgbClr val="FFFFFF"/>
                </a:solidFill>
                <a:latin typeface="Arial MT"/>
                <a:cs typeface="Arial MT"/>
              </a:rPr>
              <a:t>the</a:t>
            </a:r>
            <a:r>
              <a:rPr sz="1800" spc="-20" dirty="0">
                <a:solidFill>
                  <a:srgbClr val="FFFFFF"/>
                </a:solidFill>
                <a:latin typeface="Arial MT"/>
                <a:cs typeface="Arial MT"/>
              </a:rPr>
              <a:t> </a:t>
            </a:r>
            <a:r>
              <a:rPr sz="1800" spc="5" dirty="0">
                <a:solidFill>
                  <a:srgbClr val="FFFFFF"/>
                </a:solidFill>
                <a:latin typeface="Arial MT"/>
                <a:cs typeface="Arial MT"/>
              </a:rPr>
              <a:t>school</a:t>
            </a:r>
            <a:r>
              <a:rPr sz="1800" spc="-40" dirty="0">
                <a:solidFill>
                  <a:srgbClr val="FFFFFF"/>
                </a:solidFill>
                <a:latin typeface="Arial MT"/>
                <a:cs typeface="Arial MT"/>
              </a:rPr>
              <a:t> </a:t>
            </a:r>
            <a:r>
              <a:rPr sz="1800" spc="-5" dirty="0">
                <a:solidFill>
                  <a:srgbClr val="FFFFFF"/>
                </a:solidFill>
                <a:latin typeface="Arial MT"/>
                <a:cs typeface="Arial MT"/>
              </a:rPr>
              <a:t>website.</a:t>
            </a:r>
            <a:endParaRPr sz="1800">
              <a:latin typeface="Arial MT"/>
              <a:cs typeface="Arial M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092695" y="5230367"/>
            <a:ext cx="1945005" cy="1438910"/>
          </a:xfrm>
          <a:custGeom>
            <a:avLst/>
            <a:gdLst/>
            <a:ahLst/>
            <a:cxnLst/>
            <a:rect l="l" t="t" r="r" b="b"/>
            <a:pathLst>
              <a:path w="1945004" h="1438909">
                <a:moveTo>
                  <a:pt x="1944624" y="0"/>
                </a:moveTo>
                <a:lnTo>
                  <a:pt x="0" y="0"/>
                </a:lnTo>
                <a:lnTo>
                  <a:pt x="0" y="1438655"/>
                </a:lnTo>
                <a:lnTo>
                  <a:pt x="1944624" y="1438655"/>
                </a:lnTo>
                <a:lnTo>
                  <a:pt x="1944624" y="0"/>
                </a:lnTo>
                <a:close/>
              </a:path>
            </a:pathLst>
          </a:custGeom>
          <a:solidFill>
            <a:srgbClr val="333333"/>
          </a:solidFill>
        </p:spPr>
        <p:txBody>
          <a:bodyPr wrap="square" lIns="0" tIns="0" rIns="0" bIns="0" rtlCol="0"/>
          <a:lstStyle/>
          <a:p>
            <a:endParaRPr/>
          </a:p>
        </p:txBody>
      </p:sp>
      <p:sp>
        <p:nvSpPr>
          <p:cNvPr id="3" name="object 3"/>
          <p:cNvSpPr txBox="1">
            <a:spLocks noGrp="1"/>
          </p:cNvSpPr>
          <p:nvPr>
            <p:ph type="title"/>
          </p:nvPr>
        </p:nvSpPr>
        <p:spPr>
          <a:xfrm>
            <a:off x="330504" y="2083130"/>
            <a:ext cx="1964689" cy="329565"/>
          </a:xfrm>
          <a:prstGeom prst="rect">
            <a:avLst/>
          </a:prstGeom>
        </p:spPr>
        <p:txBody>
          <a:bodyPr vert="horz" wrap="square" lIns="0" tIns="12065" rIns="0" bIns="0" rtlCol="0">
            <a:spAutoFit/>
          </a:bodyPr>
          <a:lstStyle/>
          <a:p>
            <a:pPr marL="12700">
              <a:lnSpc>
                <a:spcPct val="100000"/>
              </a:lnSpc>
              <a:spcBef>
                <a:spcPts val="95"/>
              </a:spcBef>
            </a:pPr>
            <a:r>
              <a:rPr spc="-15" dirty="0"/>
              <a:t>Weekly</a:t>
            </a:r>
            <a:r>
              <a:rPr spc="-45" dirty="0"/>
              <a:t> </a:t>
            </a:r>
            <a:r>
              <a:rPr spc="-5" dirty="0"/>
              <a:t>Updates</a:t>
            </a:r>
          </a:p>
        </p:txBody>
      </p:sp>
      <p:sp>
        <p:nvSpPr>
          <p:cNvPr id="4" name="object 4"/>
          <p:cNvSpPr txBox="1"/>
          <p:nvPr/>
        </p:nvSpPr>
        <p:spPr>
          <a:xfrm>
            <a:off x="330504" y="2772232"/>
            <a:ext cx="8486140" cy="1873885"/>
          </a:xfrm>
          <a:prstGeom prst="rect">
            <a:avLst/>
          </a:prstGeom>
        </p:spPr>
        <p:txBody>
          <a:bodyPr vert="horz" wrap="square" lIns="0" tIns="12700" rIns="0" bIns="0" rtlCol="0">
            <a:spAutoFit/>
          </a:bodyPr>
          <a:lstStyle/>
          <a:p>
            <a:pPr marL="12700" algn="just">
              <a:lnSpc>
                <a:spcPct val="100000"/>
              </a:lnSpc>
              <a:spcBef>
                <a:spcPts val="100"/>
              </a:spcBef>
            </a:pPr>
            <a:r>
              <a:rPr sz="1800" spc="-5" dirty="0">
                <a:solidFill>
                  <a:srgbClr val="FFFFFF"/>
                </a:solidFill>
                <a:latin typeface="Arial MT"/>
                <a:cs typeface="Arial MT"/>
              </a:rPr>
              <a:t>Every</a:t>
            </a:r>
            <a:r>
              <a:rPr sz="1800" spc="595" dirty="0">
                <a:solidFill>
                  <a:srgbClr val="FFFFFF"/>
                </a:solidFill>
                <a:latin typeface="Arial MT"/>
                <a:cs typeface="Arial MT"/>
              </a:rPr>
              <a:t> </a:t>
            </a:r>
            <a:r>
              <a:rPr sz="1800" spc="-20" dirty="0">
                <a:solidFill>
                  <a:srgbClr val="FFFFFF"/>
                </a:solidFill>
                <a:latin typeface="Arial MT"/>
                <a:cs typeface="Arial MT"/>
              </a:rPr>
              <a:t>Friday,</a:t>
            </a:r>
            <a:r>
              <a:rPr sz="1800" spc="605" dirty="0">
                <a:solidFill>
                  <a:srgbClr val="FFFFFF"/>
                </a:solidFill>
                <a:latin typeface="Arial MT"/>
                <a:cs typeface="Arial MT"/>
              </a:rPr>
              <a:t> </a:t>
            </a:r>
            <a:r>
              <a:rPr sz="1800" dirty="0">
                <a:solidFill>
                  <a:srgbClr val="FFFFFF"/>
                </a:solidFill>
                <a:latin typeface="Arial MT"/>
                <a:cs typeface="Arial MT"/>
              </a:rPr>
              <a:t>class</a:t>
            </a:r>
            <a:r>
              <a:rPr sz="1800" spc="630" dirty="0">
                <a:solidFill>
                  <a:srgbClr val="FFFFFF"/>
                </a:solidFill>
                <a:latin typeface="Arial MT"/>
                <a:cs typeface="Arial MT"/>
              </a:rPr>
              <a:t> </a:t>
            </a:r>
            <a:r>
              <a:rPr sz="1800" spc="-10" dirty="0">
                <a:solidFill>
                  <a:srgbClr val="FFFFFF"/>
                </a:solidFill>
                <a:latin typeface="Arial MT"/>
                <a:cs typeface="Arial MT"/>
              </a:rPr>
              <a:t>teachers</a:t>
            </a:r>
            <a:r>
              <a:rPr sz="1800" spc="605" dirty="0">
                <a:solidFill>
                  <a:srgbClr val="FFFFFF"/>
                </a:solidFill>
                <a:latin typeface="Arial MT"/>
                <a:cs typeface="Arial MT"/>
              </a:rPr>
              <a:t> </a:t>
            </a:r>
            <a:r>
              <a:rPr sz="1800" spc="-5" dirty="0">
                <a:solidFill>
                  <a:srgbClr val="FFFFFF"/>
                </a:solidFill>
                <a:latin typeface="Arial MT"/>
                <a:cs typeface="Arial MT"/>
              </a:rPr>
              <a:t>update</a:t>
            </a:r>
            <a:r>
              <a:rPr sz="1800" spc="625" dirty="0">
                <a:solidFill>
                  <a:srgbClr val="FFFFFF"/>
                </a:solidFill>
                <a:latin typeface="Arial MT"/>
                <a:cs typeface="Arial MT"/>
              </a:rPr>
              <a:t> </a:t>
            </a:r>
            <a:r>
              <a:rPr sz="1800" dirty="0">
                <a:solidFill>
                  <a:srgbClr val="FFFFFF"/>
                </a:solidFill>
                <a:latin typeface="Arial MT"/>
                <a:cs typeface="Arial MT"/>
              </a:rPr>
              <a:t>their</a:t>
            </a:r>
            <a:r>
              <a:rPr sz="1800" spc="595" dirty="0">
                <a:solidFill>
                  <a:srgbClr val="FFFFFF"/>
                </a:solidFill>
                <a:latin typeface="Arial MT"/>
                <a:cs typeface="Arial MT"/>
              </a:rPr>
              <a:t> </a:t>
            </a:r>
            <a:r>
              <a:rPr sz="1800" u="heavy" dirty="0">
                <a:solidFill>
                  <a:srgbClr val="0000FF"/>
                </a:solidFill>
                <a:uFill>
                  <a:solidFill>
                    <a:srgbClr val="0000FF"/>
                  </a:solidFill>
                </a:uFill>
                <a:latin typeface="Arial MT"/>
                <a:cs typeface="Arial MT"/>
                <a:hlinkClick r:id="rId2"/>
              </a:rPr>
              <a:t>class</a:t>
            </a:r>
            <a:r>
              <a:rPr lang="en-GB" u="heavy" spc="625" dirty="0">
                <a:solidFill>
                  <a:srgbClr val="0000FF"/>
                </a:solidFill>
                <a:uFill>
                  <a:solidFill>
                    <a:srgbClr val="0000FF"/>
                  </a:solidFill>
                </a:uFill>
                <a:latin typeface="Arial MT"/>
                <a:cs typeface="Arial MT"/>
                <a:hlinkClick r:id="rId2"/>
              </a:rPr>
              <a:t> </a:t>
            </a:r>
            <a:r>
              <a:rPr sz="1800" u="heavy" spc="-5" dirty="0">
                <a:solidFill>
                  <a:srgbClr val="0000FF"/>
                </a:solidFill>
                <a:uFill>
                  <a:solidFill>
                    <a:srgbClr val="0000FF"/>
                  </a:solidFill>
                </a:uFill>
                <a:latin typeface="Arial MT"/>
                <a:cs typeface="Arial MT"/>
                <a:hlinkClick r:id="rId2"/>
              </a:rPr>
              <a:t>blog</a:t>
            </a:r>
            <a:r>
              <a:rPr sz="1800" spc="615" dirty="0">
                <a:solidFill>
                  <a:srgbClr val="0000FF"/>
                </a:solidFill>
                <a:latin typeface="Arial MT"/>
                <a:cs typeface="Arial MT"/>
              </a:rPr>
              <a:t> </a:t>
            </a:r>
            <a:r>
              <a:rPr sz="1800" spc="-10" dirty="0">
                <a:solidFill>
                  <a:srgbClr val="FFFFFF"/>
                </a:solidFill>
                <a:latin typeface="Arial MT"/>
                <a:cs typeface="Arial MT"/>
              </a:rPr>
              <a:t>with</a:t>
            </a:r>
            <a:r>
              <a:rPr sz="1800" spc="625" dirty="0">
                <a:solidFill>
                  <a:srgbClr val="FFFFFF"/>
                </a:solidFill>
                <a:latin typeface="Arial MT"/>
                <a:cs typeface="Arial MT"/>
              </a:rPr>
              <a:t> </a:t>
            </a:r>
            <a:r>
              <a:rPr sz="1800" spc="-5" dirty="0">
                <a:solidFill>
                  <a:srgbClr val="FFFFFF"/>
                </a:solidFill>
                <a:latin typeface="Arial MT"/>
                <a:cs typeface="Arial MT"/>
              </a:rPr>
              <a:t>highlights</a:t>
            </a:r>
            <a:r>
              <a:rPr sz="1800" spc="635" dirty="0">
                <a:solidFill>
                  <a:srgbClr val="FFFFFF"/>
                </a:solidFill>
                <a:latin typeface="Arial MT"/>
                <a:cs typeface="Arial MT"/>
              </a:rPr>
              <a:t> </a:t>
            </a:r>
            <a:r>
              <a:rPr sz="1800" spc="-10" dirty="0">
                <a:solidFill>
                  <a:srgbClr val="FFFFFF"/>
                </a:solidFill>
                <a:latin typeface="Arial MT"/>
                <a:cs typeface="Arial MT"/>
              </a:rPr>
              <a:t>from</a:t>
            </a:r>
            <a:r>
              <a:rPr sz="1800" spc="620" dirty="0">
                <a:solidFill>
                  <a:srgbClr val="FFFFFF"/>
                </a:solidFill>
                <a:latin typeface="Arial MT"/>
                <a:cs typeface="Arial MT"/>
              </a:rPr>
              <a:t> </a:t>
            </a:r>
            <a:r>
              <a:rPr sz="1800" spc="-5" dirty="0">
                <a:solidFill>
                  <a:srgbClr val="FFFFFF"/>
                </a:solidFill>
                <a:latin typeface="Arial MT"/>
                <a:cs typeface="Arial MT"/>
              </a:rPr>
              <a:t>the</a:t>
            </a:r>
            <a:endParaRPr sz="1800" dirty="0">
              <a:latin typeface="Arial MT"/>
              <a:cs typeface="Arial MT"/>
            </a:endParaRPr>
          </a:p>
          <a:p>
            <a:pPr marL="12700" algn="just">
              <a:lnSpc>
                <a:spcPct val="100000"/>
              </a:lnSpc>
              <a:spcBef>
                <a:spcPts val="5"/>
              </a:spcBef>
            </a:pPr>
            <a:r>
              <a:rPr sz="1800" dirty="0">
                <a:solidFill>
                  <a:srgbClr val="FFFFFF"/>
                </a:solidFill>
                <a:latin typeface="Arial MT"/>
                <a:cs typeface="Arial MT"/>
              </a:rPr>
              <a:t>learning</a:t>
            </a:r>
            <a:r>
              <a:rPr sz="1800" spc="-50" dirty="0">
                <a:solidFill>
                  <a:srgbClr val="FFFFFF"/>
                </a:solidFill>
                <a:latin typeface="Arial MT"/>
                <a:cs typeface="Arial MT"/>
              </a:rPr>
              <a:t> </a:t>
            </a:r>
            <a:r>
              <a:rPr sz="1800" spc="-5" dirty="0">
                <a:solidFill>
                  <a:srgbClr val="FFFFFF"/>
                </a:solidFill>
                <a:latin typeface="Arial MT"/>
                <a:cs typeface="Arial MT"/>
              </a:rPr>
              <a:t>week.</a:t>
            </a:r>
            <a:endParaRPr sz="1800" dirty="0">
              <a:latin typeface="Arial MT"/>
              <a:cs typeface="Arial MT"/>
            </a:endParaRPr>
          </a:p>
          <a:p>
            <a:pPr>
              <a:lnSpc>
                <a:spcPct val="100000"/>
              </a:lnSpc>
            </a:pPr>
            <a:endParaRPr sz="2000" dirty="0">
              <a:latin typeface="Arial MT"/>
              <a:cs typeface="Arial MT"/>
            </a:endParaRPr>
          </a:p>
          <a:p>
            <a:pPr marL="12700" marR="6350" algn="just">
              <a:lnSpc>
                <a:spcPct val="100000"/>
              </a:lnSpc>
              <a:spcBef>
                <a:spcPts val="1445"/>
              </a:spcBef>
            </a:pPr>
            <a:r>
              <a:rPr sz="1800" spc="-5" dirty="0">
                <a:solidFill>
                  <a:srgbClr val="FFFFFF"/>
                </a:solidFill>
                <a:latin typeface="Arial MT"/>
                <a:cs typeface="Arial MT"/>
              </a:rPr>
              <a:t>Weekly </a:t>
            </a:r>
            <a:r>
              <a:rPr sz="1800" dirty="0">
                <a:solidFill>
                  <a:srgbClr val="FFFFFF"/>
                </a:solidFill>
                <a:latin typeface="Arial MT"/>
                <a:cs typeface="Arial MT"/>
              </a:rPr>
              <a:t>class </a:t>
            </a:r>
            <a:r>
              <a:rPr sz="1800" spc="-10" dirty="0">
                <a:solidFill>
                  <a:srgbClr val="FFFFFF"/>
                </a:solidFill>
                <a:latin typeface="Arial MT"/>
                <a:cs typeface="Arial MT"/>
              </a:rPr>
              <a:t>blogs will </a:t>
            </a:r>
            <a:r>
              <a:rPr sz="1800" spc="-5" dirty="0">
                <a:solidFill>
                  <a:srgbClr val="FFFFFF"/>
                </a:solidFill>
                <a:latin typeface="Arial MT"/>
                <a:cs typeface="Arial MT"/>
              </a:rPr>
              <a:t>also provide a </a:t>
            </a:r>
            <a:r>
              <a:rPr sz="1800" dirty="0">
                <a:solidFill>
                  <a:srgbClr val="FFFFFF"/>
                </a:solidFill>
                <a:latin typeface="Arial MT"/>
                <a:cs typeface="Arial MT"/>
              </a:rPr>
              <a:t>brief </a:t>
            </a:r>
            <a:r>
              <a:rPr sz="1800" spc="-5" dirty="0">
                <a:solidFill>
                  <a:srgbClr val="FFFFFF"/>
                </a:solidFill>
                <a:latin typeface="Arial MT"/>
                <a:cs typeface="Arial MT"/>
              </a:rPr>
              <a:t>overview </a:t>
            </a:r>
            <a:r>
              <a:rPr sz="1800" dirty="0">
                <a:solidFill>
                  <a:srgbClr val="FFFFFF"/>
                </a:solidFill>
                <a:latin typeface="Arial MT"/>
                <a:cs typeface="Arial MT"/>
              </a:rPr>
              <a:t>of </a:t>
            </a:r>
            <a:r>
              <a:rPr sz="1800" spc="-10" dirty="0">
                <a:solidFill>
                  <a:srgbClr val="FFFFFF"/>
                </a:solidFill>
                <a:latin typeface="Arial MT"/>
                <a:cs typeface="Arial MT"/>
              </a:rPr>
              <a:t>Maths and </a:t>
            </a:r>
            <a:r>
              <a:rPr sz="1800" spc="-5" dirty="0">
                <a:solidFill>
                  <a:srgbClr val="FFFFFF"/>
                </a:solidFill>
                <a:latin typeface="Arial MT"/>
                <a:cs typeface="Arial MT"/>
              </a:rPr>
              <a:t>English learning </a:t>
            </a:r>
            <a:r>
              <a:rPr sz="1800" dirty="0">
                <a:solidFill>
                  <a:srgbClr val="FFFFFF"/>
                </a:solidFill>
                <a:latin typeface="Arial MT"/>
                <a:cs typeface="Arial MT"/>
              </a:rPr>
              <a:t> from that </a:t>
            </a:r>
            <a:r>
              <a:rPr sz="1800" spc="-10" dirty="0">
                <a:solidFill>
                  <a:srgbClr val="FFFFFF"/>
                </a:solidFill>
                <a:latin typeface="Arial MT"/>
                <a:cs typeface="Arial MT"/>
              </a:rPr>
              <a:t>week as well </a:t>
            </a:r>
            <a:r>
              <a:rPr sz="1800" dirty="0">
                <a:solidFill>
                  <a:srgbClr val="FFFFFF"/>
                </a:solidFill>
                <a:latin typeface="Arial MT"/>
                <a:cs typeface="Arial MT"/>
              </a:rPr>
              <a:t>as </a:t>
            </a:r>
            <a:r>
              <a:rPr sz="1800" spc="-5" dirty="0">
                <a:solidFill>
                  <a:srgbClr val="FFFFFF"/>
                </a:solidFill>
                <a:latin typeface="Arial MT"/>
                <a:cs typeface="Arial MT"/>
              </a:rPr>
              <a:t>the content </a:t>
            </a:r>
            <a:r>
              <a:rPr sz="1800" spc="-10" dirty="0">
                <a:solidFill>
                  <a:srgbClr val="FFFFFF"/>
                </a:solidFill>
                <a:latin typeface="Arial MT"/>
                <a:cs typeface="Arial MT"/>
              </a:rPr>
              <a:t>due </a:t>
            </a:r>
            <a:r>
              <a:rPr sz="1800" dirty="0">
                <a:solidFill>
                  <a:srgbClr val="FFFFFF"/>
                </a:solidFill>
                <a:latin typeface="Arial MT"/>
                <a:cs typeface="Arial MT"/>
              </a:rPr>
              <a:t>to be </a:t>
            </a:r>
            <a:r>
              <a:rPr sz="1800" spc="-5" dirty="0">
                <a:solidFill>
                  <a:srgbClr val="FFFFFF"/>
                </a:solidFill>
                <a:latin typeface="Arial MT"/>
                <a:cs typeface="Arial MT"/>
              </a:rPr>
              <a:t>covered </a:t>
            </a:r>
            <a:r>
              <a:rPr sz="1800" dirty="0">
                <a:solidFill>
                  <a:srgbClr val="FFFFFF"/>
                </a:solidFill>
                <a:latin typeface="Arial MT"/>
                <a:cs typeface="Arial MT"/>
              </a:rPr>
              <a:t>the </a:t>
            </a:r>
            <a:r>
              <a:rPr sz="1800" spc="-5" dirty="0">
                <a:solidFill>
                  <a:srgbClr val="FFFFFF"/>
                </a:solidFill>
                <a:latin typeface="Arial MT"/>
                <a:cs typeface="Arial MT"/>
              </a:rPr>
              <a:t>following week. </a:t>
            </a:r>
            <a:r>
              <a:rPr sz="1800" spc="-10" dirty="0">
                <a:solidFill>
                  <a:srgbClr val="FFFFFF"/>
                </a:solidFill>
                <a:latin typeface="Arial MT"/>
                <a:cs typeface="Arial MT"/>
              </a:rPr>
              <a:t>This </a:t>
            </a:r>
            <a:r>
              <a:rPr sz="1800" spc="-20" dirty="0">
                <a:solidFill>
                  <a:srgbClr val="FFFFFF"/>
                </a:solidFill>
                <a:latin typeface="Arial MT"/>
                <a:cs typeface="Arial MT"/>
              </a:rPr>
              <a:t>is </a:t>
            </a:r>
            <a:r>
              <a:rPr sz="1800" spc="-15" dirty="0">
                <a:solidFill>
                  <a:srgbClr val="FFFFFF"/>
                </a:solidFill>
                <a:latin typeface="Arial MT"/>
                <a:cs typeface="Arial MT"/>
              </a:rPr>
              <a:t> </a:t>
            </a:r>
            <a:r>
              <a:rPr sz="1800" dirty="0">
                <a:solidFill>
                  <a:srgbClr val="FFFFFF"/>
                </a:solidFill>
                <a:latin typeface="Arial MT"/>
                <a:cs typeface="Arial MT"/>
              </a:rPr>
              <a:t>to</a:t>
            </a:r>
            <a:r>
              <a:rPr sz="1800" spc="-15" dirty="0">
                <a:solidFill>
                  <a:srgbClr val="FFFFFF"/>
                </a:solidFill>
                <a:latin typeface="Arial MT"/>
                <a:cs typeface="Arial MT"/>
              </a:rPr>
              <a:t> </a:t>
            </a:r>
            <a:r>
              <a:rPr sz="1800" dirty="0">
                <a:solidFill>
                  <a:srgbClr val="FFFFFF"/>
                </a:solidFill>
                <a:latin typeface="Arial MT"/>
                <a:cs typeface="Arial MT"/>
              </a:rPr>
              <a:t>further</a:t>
            </a:r>
            <a:r>
              <a:rPr sz="1800" spc="-15" dirty="0">
                <a:solidFill>
                  <a:srgbClr val="FFFFFF"/>
                </a:solidFill>
                <a:latin typeface="Arial MT"/>
                <a:cs typeface="Arial MT"/>
              </a:rPr>
              <a:t> </a:t>
            </a:r>
            <a:r>
              <a:rPr sz="1800" dirty="0">
                <a:solidFill>
                  <a:srgbClr val="FFFFFF"/>
                </a:solidFill>
                <a:latin typeface="Arial MT"/>
                <a:cs typeface="Arial MT"/>
              </a:rPr>
              <a:t>support</a:t>
            </a:r>
            <a:r>
              <a:rPr sz="1800" spc="-30" dirty="0">
                <a:solidFill>
                  <a:srgbClr val="FFFFFF"/>
                </a:solidFill>
                <a:latin typeface="Arial MT"/>
                <a:cs typeface="Arial MT"/>
              </a:rPr>
              <a:t> </a:t>
            </a:r>
            <a:r>
              <a:rPr sz="1800" spc="-10" dirty="0">
                <a:solidFill>
                  <a:srgbClr val="FFFFFF"/>
                </a:solidFill>
                <a:latin typeface="Arial MT"/>
                <a:cs typeface="Arial MT"/>
              </a:rPr>
              <a:t>with</a:t>
            </a:r>
            <a:r>
              <a:rPr sz="1800" spc="15" dirty="0">
                <a:solidFill>
                  <a:srgbClr val="FFFFFF"/>
                </a:solidFill>
                <a:latin typeface="Arial MT"/>
                <a:cs typeface="Arial MT"/>
              </a:rPr>
              <a:t> </a:t>
            </a:r>
            <a:r>
              <a:rPr sz="1800" dirty="0">
                <a:solidFill>
                  <a:srgbClr val="FFFFFF"/>
                </a:solidFill>
                <a:latin typeface="Arial MT"/>
                <a:cs typeface="Arial MT"/>
              </a:rPr>
              <a:t>home</a:t>
            </a:r>
            <a:r>
              <a:rPr sz="1800" spc="-30" dirty="0">
                <a:solidFill>
                  <a:srgbClr val="FFFFFF"/>
                </a:solidFill>
                <a:latin typeface="Arial MT"/>
                <a:cs typeface="Arial MT"/>
              </a:rPr>
              <a:t> </a:t>
            </a:r>
            <a:r>
              <a:rPr sz="1800" dirty="0">
                <a:solidFill>
                  <a:srgbClr val="FFFFFF"/>
                </a:solidFill>
                <a:latin typeface="Arial MT"/>
                <a:cs typeface="Arial MT"/>
              </a:rPr>
              <a:t>learning</a:t>
            </a:r>
            <a:r>
              <a:rPr sz="1800" spc="-20" dirty="0">
                <a:solidFill>
                  <a:srgbClr val="FFFFFF"/>
                </a:solidFill>
                <a:latin typeface="Arial MT"/>
                <a:cs typeface="Arial MT"/>
              </a:rPr>
              <a:t> </a:t>
            </a:r>
            <a:r>
              <a:rPr sz="1800" dirty="0">
                <a:solidFill>
                  <a:srgbClr val="FFFFFF"/>
                </a:solidFill>
                <a:latin typeface="Arial MT"/>
                <a:cs typeface="Arial MT"/>
              </a:rPr>
              <a:t>opportunities.</a:t>
            </a:r>
            <a:endParaRPr sz="1800" dirty="0">
              <a:latin typeface="Arial MT"/>
              <a:cs typeface="Arial MT"/>
            </a:endParaRPr>
          </a:p>
        </p:txBody>
      </p:sp>
      <p:sp>
        <p:nvSpPr>
          <p:cNvPr id="5" name="object 5"/>
          <p:cNvSpPr txBox="1"/>
          <p:nvPr/>
        </p:nvSpPr>
        <p:spPr>
          <a:xfrm>
            <a:off x="330504" y="5206110"/>
            <a:ext cx="8486775" cy="299720"/>
          </a:xfrm>
          <a:prstGeom prst="rect">
            <a:avLst/>
          </a:prstGeom>
        </p:spPr>
        <p:txBody>
          <a:bodyPr vert="horz" wrap="square" lIns="0" tIns="12700" rIns="0" bIns="0" rtlCol="0">
            <a:spAutoFit/>
          </a:bodyPr>
          <a:lstStyle/>
          <a:p>
            <a:pPr marL="12700">
              <a:lnSpc>
                <a:spcPct val="100000"/>
              </a:lnSpc>
              <a:spcBef>
                <a:spcPts val="100"/>
              </a:spcBef>
              <a:tabLst>
                <a:tab pos="3698875" algn="l"/>
                <a:tab pos="7561580" algn="l"/>
                <a:tab pos="8208009" algn="l"/>
              </a:tabLst>
            </a:pPr>
            <a:r>
              <a:rPr sz="1800" spc="25" dirty="0">
                <a:solidFill>
                  <a:srgbClr val="FFFFFF"/>
                </a:solidFill>
                <a:latin typeface="Arial MT"/>
                <a:cs typeface="Arial MT"/>
              </a:rPr>
              <a:t>W</a:t>
            </a:r>
            <a:r>
              <a:rPr sz="1800" dirty="0">
                <a:solidFill>
                  <a:srgbClr val="FFFFFF"/>
                </a:solidFill>
                <a:latin typeface="Arial MT"/>
                <a:cs typeface="Arial MT"/>
              </a:rPr>
              <a:t>e </a:t>
            </a:r>
            <a:r>
              <a:rPr sz="1800" spc="-60" dirty="0">
                <a:solidFill>
                  <a:srgbClr val="FFFFFF"/>
                </a:solidFill>
                <a:latin typeface="Arial MT"/>
                <a:cs typeface="Arial MT"/>
              </a:rPr>
              <a:t> </a:t>
            </a:r>
            <a:r>
              <a:rPr sz="1800" dirty="0">
                <a:solidFill>
                  <a:srgbClr val="FFFFFF"/>
                </a:solidFill>
                <a:latin typeface="Arial MT"/>
                <a:cs typeface="Arial MT"/>
              </a:rPr>
              <a:t>a</a:t>
            </a:r>
            <a:r>
              <a:rPr sz="1800" spc="-25" dirty="0">
                <a:solidFill>
                  <a:srgbClr val="FFFFFF"/>
                </a:solidFill>
                <a:latin typeface="Arial MT"/>
                <a:cs typeface="Arial MT"/>
              </a:rPr>
              <a:t>l</a:t>
            </a:r>
            <a:r>
              <a:rPr sz="1800" spc="10" dirty="0">
                <a:solidFill>
                  <a:srgbClr val="FFFFFF"/>
                </a:solidFill>
                <a:latin typeface="Arial MT"/>
                <a:cs typeface="Arial MT"/>
              </a:rPr>
              <a:t>s</a:t>
            </a:r>
            <a:r>
              <a:rPr sz="1800" spc="-5" dirty="0">
                <a:solidFill>
                  <a:srgbClr val="FFFFFF"/>
                </a:solidFill>
                <a:latin typeface="Arial MT"/>
                <a:cs typeface="Arial MT"/>
              </a:rPr>
              <a:t>o</a:t>
            </a:r>
            <a:r>
              <a:rPr sz="1800" dirty="0">
                <a:solidFill>
                  <a:srgbClr val="FFFFFF"/>
                </a:solidFill>
                <a:latin typeface="Arial MT"/>
                <a:cs typeface="Arial MT"/>
              </a:rPr>
              <a:t> </a:t>
            </a:r>
            <a:r>
              <a:rPr sz="1800" spc="-5" dirty="0">
                <a:solidFill>
                  <a:srgbClr val="FFFFFF"/>
                </a:solidFill>
                <a:latin typeface="Arial MT"/>
                <a:cs typeface="Arial MT"/>
              </a:rPr>
              <a:t> </a:t>
            </a:r>
            <a:r>
              <a:rPr sz="1800" spc="-25" dirty="0">
                <a:solidFill>
                  <a:srgbClr val="FFFFFF"/>
                </a:solidFill>
                <a:latin typeface="Arial MT"/>
                <a:cs typeface="Arial MT"/>
              </a:rPr>
              <a:t>u</a:t>
            </a:r>
            <a:r>
              <a:rPr sz="1800" spc="10" dirty="0">
                <a:solidFill>
                  <a:srgbClr val="FFFFFF"/>
                </a:solidFill>
                <a:latin typeface="Arial MT"/>
                <a:cs typeface="Arial MT"/>
              </a:rPr>
              <a:t>s</a:t>
            </a:r>
            <a:r>
              <a:rPr sz="1800" spc="-5" dirty="0">
                <a:solidFill>
                  <a:srgbClr val="FFFFFF"/>
                </a:solidFill>
                <a:latin typeface="Arial MT"/>
                <a:cs typeface="Arial MT"/>
              </a:rPr>
              <a:t>e</a:t>
            </a:r>
            <a:r>
              <a:rPr sz="1800" dirty="0">
                <a:solidFill>
                  <a:srgbClr val="FFFFFF"/>
                </a:solidFill>
                <a:latin typeface="Arial MT"/>
                <a:cs typeface="Arial MT"/>
              </a:rPr>
              <a:t> </a:t>
            </a:r>
            <a:r>
              <a:rPr sz="1800" spc="-10" dirty="0">
                <a:solidFill>
                  <a:srgbClr val="FFFFFF"/>
                </a:solidFill>
                <a:latin typeface="Arial MT"/>
                <a:cs typeface="Arial MT"/>
              </a:rPr>
              <a:t> </a:t>
            </a:r>
            <a:r>
              <a:rPr sz="1800" spc="-120" dirty="0">
                <a:solidFill>
                  <a:srgbClr val="FFFFFF"/>
                </a:solidFill>
                <a:latin typeface="Arial MT"/>
                <a:cs typeface="Arial MT"/>
              </a:rPr>
              <a:t>T</a:t>
            </a:r>
            <a:r>
              <a:rPr sz="1800" spc="-35" dirty="0">
                <a:solidFill>
                  <a:srgbClr val="FFFFFF"/>
                </a:solidFill>
                <a:latin typeface="Arial MT"/>
                <a:cs typeface="Arial MT"/>
              </a:rPr>
              <a:t>w</a:t>
            </a:r>
            <a:r>
              <a:rPr sz="1800" dirty="0">
                <a:solidFill>
                  <a:srgbClr val="FFFFFF"/>
                </a:solidFill>
                <a:latin typeface="Arial MT"/>
                <a:cs typeface="Arial MT"/>
              </a:rPr>
              <a:t>it</a:t>
            </a:r>
            <a:r>
              <a:rPr sz="1800" spc="5" dirty="0">
                <a:solidFill>
                  <a:srgbClr val="FFFFFF"/>
                </a:solidFill>
                <a:latin typeface="Arial MT"/>
                <a:cs typeface="Arial MT"/>
              </a:rPr>
              <a:t>t</a:t>
            </a:r>
            <a:r>
              <a:rPr sz="1800" dirty="0">
                <a:solidFill>
                  <a:srgbClr val="FFFFFF"/>
                </a:solidFill>
                <a:latin typeface="Arial MT"/>
                <a:cs typeface="Arial MT"/>
              </a:rPr>
              <a:t>er </a:t>
            </a:r>
            <a:r>
              <a:rPr sz="1800" spc="-15" dirty="0">
                <a:solidFill>
                  <a:srgbClr val="FFFFFF"/>
                </a:solidFill>
                <a:latin typeface="Arial MT"/>
                <a:cs typeface="Arial MT"/>
              </a:rPr>
              <a:t> </a:t>
            </a:r>
            <a:r>
              <a:rPr sz="1800" dirty="0">
                <a:solidFill>
                  <a:srgbClr val="FFFFFF"/>
                </a:solidFill>
                <a:latin typeface="Arial MT"/>
                <a:cs typeface="Arial MT"/>
              </a:rPr>
              <a:t>to </a:t>
            </a:r>
            <a:r>
              <a:rPr sz="1800" spc="-10" dirty="0">
                <a:solidFill>
                  <a:srgbClr val="FFFFFF"/>
                </a:solidFill>
                <a:latin typeface="Arial MT"/>
                <a:cs typeface="Arial MT"/>
              </a:rPr>
              <a:t> </a:t>
            </a:r>
            <a:r>
              <a:rPr sz="1800" spc="10" dirty="0">
                <a:solidFill>
                  <a:srgbClr val="FFFFFF"/>
                </a:solidFill>
                <a:latin typeface="Arial MT"/>
                <a:cs typeface="Arial MT"/>
              </a:rPr>
              <a:t>c</a:t>
            </a:r>
            <a:r>
              <a:rPr sz="1800" spc="-25" dirty="0">
                <a:solidFill>
                  <a:srgbClr val="FFFFFF"/>
                </a:solidFill>
                <a:latin typeface="Arial MT"/>
                <a:cs typeface="Arial MT"/>
              </a:rPr>
              <a:t>e</a:t>
            </a:r>
            <a:r>
              <a:rPr sz="1800" dirty="0">
                <a:solidFill>
                  <a:srgbClr val="FFFFFF"/>
                </a:solidFill>
                <a:latin typeface="Arial MT"/>
                <a:cs typeface="Arial MT"/>
              </a:rPr>
              <a:t>l</a:t>
            </a:r>
            <a:r>
              <a:rPr sz="1800" spc="-25" dirty="0">
                <a:solidFill>
                  <a:srgbClr val="FFFFFF"/>
                </a:solidFill>
                <a:latin typeface="Arial MT"/>
                <a:cs typeface="Arial MT"/>
              </a:rPr>
              <a:t>e</a:t>
            </a:r>
            <a:r>
              <a:rPr sz="1800" dirty="0">
                <a:solidFill>
                  <a:srgbClr val="FFFFFF"/>
                </a:solidFill>
                <a:latin typeface="Arial MT"/>
                <a:cs typeface="Arial MT"/>
              </a:rPr>
              <a:t>b</a:t>
            </a:r>
            <a:r>
              <a:rPr sz="1800" spc="-5" dirty="0">
                <a:solidFill>
                  <a:srgbClr val="FFFFFF"/>
                </a:solidFill>
                <a:latin typeface="Arial MT"/>
                <a:cs typeface="Arial MT"/>
              </a:rPr>
              <a:t>r</a:t>
            </a:r>
            <a:r>
              <a:rPr sz="1800" dirty="0">
                <a:solidFill>
                  <a:srgbClr val="FFFFFF"/>
                </a:solidFill>
                <a:latin typeface="Arial MT"/>
                <a:cs typeface="Arial MT"/>
              </a:rPr>
              <a:t>ate	</a:t>
            </a:r>
            <a:r>
              <a:rPr sz="1800" spc="-25" dirty="0">
                <a:solidFill>
                  <a:srgbClr val="FFFFFF"/>
                </a:solidFill>
                <a:latin typeface="Arial MT"/>
                <a:cs typeface="Arial MT"/>
              </a:rPr>
              <a:t>l</a:t>
            </a:r>
            <a:r>
              <a:rPr sz="1800" dirty="0">
                <a:solidFill>
                  <a:srgbClr val="FFFFFF"/>
                </a:solidFill>
                <a:latin typeface="Arial MT"/>
                <a:cs typeface="Arial MT"/>
              </a:rPr>
              <a:t>ea</a:t>
            </a:r>
            <a:r>
              <a:rPr sz="1800" spc="-5" dirty="0">
                <a:solidFill>
                  <a:srgbClr val="FFFFFF"/>
                </a:solidFill>
                <a:latin typeface="Arial MT"/>
                <a:cs typeface="Arial MT"/>
              </a:rPr>
              <a:t>r</a:t>
            </a:r>
            <a:r>
              <a:rPr sz="1800" spc="-25" dirty="0">
                <a:solidFill>
                  <a:srgbClr val="FFFFFF"/>
                </a:solidFill>
                <a:latin typeface="Arial MT"/>
                <a:cs typeface="Arial MT"/>
              </a:rPr>
              <a:t>n</a:t>
            </a:r>
            <a:r>
              <a:rPr sz="1800" dirty="0">
                <a:solidFill>
                  <a:srgbClr val="FFFFFF"/>
                </a:solidFill>
                <a:latin typeface="Arial MT"/>
                <a:cs typeface="Arial MT"/>
              </a:rPr>
              <a:t>in</a:t>
            </a:r>
            <a:r>
              <a:rPr sz="1800" spc="-15" dirty="0">
                <a:solidFill>
                  <a:srgbClr val="FFFFFF"/>
                </a:solidFill>
                <a:latin typeface="Arial MT"/>
                <a:cs typeface="Arial MT"/>
              </a:rPr>
              <a:t>g</a:t>
            </a:r>
            <a:r>
              <a:rPr sz="1800" dirty="0">
                <a:solidFill>
                  <a:srgbClr val="FFFFFF"/>
                </a:solidFill>
                <a:latin typeface="Arial MT"/>
                <a:cs typeface="Arial MT"/>
              </a:rPr>
              <a:t>. </a:t>
            </a:r>
            <a:r>
              <a:rPr sz="1800" spc="-15" dirty="0">
                <a:solidFill>
                  <a:srgbClr val="FFFFFF"/>
                </a:solidFill>
                <a:latin typeface="Arial MT"/>
                <a:cs typeface="Arial MT"/>
              </a:rPr>
              <a:t> </a:t>
            </a:r>
            <a:r>
              <a:rPr sz="1800" spc="-5" dirty="0">
                <a:solidFill>
                  <a:srgbClr val="FFFFFF"/>
                </a:solidFill>
                <a:latin typeface="Arial MT"/>
                <a:cs typeface="Arial MT"/>
              </a:rPr>
              <a:t>P</a:t>
            </a:r>
            <a:r>
              <a:rPr sz="1800" dirty="0">
                <a:solidFill>
                  <a:srgbClr val="FFFFFF"/>
                </a:solidFill>
                <a:latin typeface="Arial MT"/>
                <a:cs typeface="Arial MT"/>
              </a:rPr>
              <a:t>le</a:t>
            </a:r>
            <a:r>
              <a:rPr sz="1800" spc="-25" dirty="0">
                <a:solidFill>
                  <a:srgbClr val="FFFFFF"/>
                </a:solidFill>
                <a:latin typeface="Arial MT"/>
                <a:cs typeface="Arial MT"/>
              </a:rPr>
              <a:t>a</a:t>
            </a:r>
            <a:r>
              <a:rPr sz="1800" spc="10" dirty="0">
                <a:solidFill>
                  <a:srgbClr val="FFFFFF"/>
                </a:solidFill>
                <a:latin typeface="Arial MT"/>
                <a:cs typeface="Arial MT"/>
              </a:rPr>
              <a:t>s</a:t>
            </a:r>
            <a:r>
              <a:rPr sz="1800" spc="-5" dirty="0">
                <a:solidFill>
                  <a:srgbClr val="FFFFFF"/>
                </a:solidFill>
                <a:latin typeface="Arial MT"/>
                <a:cs typeface="Arial MT"/>
              </a:rPr>
              <a:t>e</a:t>
            </a:r>
            <a:r>
              <a:rPr sz="1800" dirty="0">
                <a:solidFill>
                  <a:srgbClr val="FFFFFF"/>
                </a:solidFill>
                <a:latin typeface="Arial MT"/>
                <a:cs typeface="Arial MT"/>
              </a:rPr>
              <a:t> </a:t>
            </a:r>
            <a:r>
              <a:rPr sz="1800" spc="-5" dirty="0">
                <a:solidFill>
                  <a:srgbClr val="FFFFFF"/>
                </a:solidFill>
                <a:latin typeface="Arial MT"/>
                <a:cs typeface="Arial MT"/>
              </a:rPr>
              <a:t> </a:t>
            </a:r>
            <a:r>
              <a:rPr sz="1800" spc="-20" dirty="0">
                <a:solidFill>
                  <a:srgbClr val="FFFFFF"/>
                </a:solidFill>
                <a:latin typeface="Arial MT"/>
                <a:cs typeface="Arial MT"/>
              </a:rPr>
              <a:t>f</a:t>
            </a:r>
            <a:r>
              <a:rPr sz="1800" dirty="0">
                <a:solidFill>
                  <a:srgbClr val="FFFFFF"/>
                </a:solidFill>
                <a:latin typeface="Arial MT"/>
                <a:cs typeface="Arial MT"/>
              </a:rPr>
              <a:t>ol</a:t>
            </a:r>
            <a:r>
              <a:rPr sz="1800" spc="-25" dirty="0">
                <a:solidFill>
                  <a:srgbClr val="FFFFFF"/>
                </a:solidFill>
                <a:latin typeface="Arial MT"/>
                <a:cs typeface="Arial MT"/>
              </a:rPr>
              <a:t>l</a:t>
            </a:r>
            <a:r>
              <a:rPr sz="1800" dirty="0">
                <a:solidFill>
                  <a:srgbClr val="FFFFFF"/>
                </a:solidFill>
                <a:latin typeface="Arial MT"/>
                <a:cs typeface="Arial MT"/>
              </a:rPr>
              <a:t>o</a:t>
            </a:r>
            <a:r>
              <a:rPr sz="1800" spc="-5" dirty="0">
                <a:solidFill>
                  <a:srgbClr val="FFFFFF"/>
                </a:solidFill>
                <a:latin typeface="Arial MT"/>
                <a:cs typeface="Arial MT"/>
              </a:rPr>
              <a:t>w</a:t>
            </a:r>
            <a:r>
              <a:rPr sz="1800" dirty="0">
                <a:solidFill>
                  <a:srgbClr val="FFFFFF"/>
                </a:solidFill>
                <a:latin typeface="Arial MT"/>
                <a:cs typeface="Arial MT"/>
              </a:rPr>
              <a:t> </a:t>
            </a:r>
            <a:r>
              <a:rPr sz="1800" spc="-15" dirty="0">
                <a:solidFill>
                  <a:srgbClr val="FFFFFF"/>
                </a:solidFill>
                <a:latin typeface="Arial MT"/>
                <a:cs typeface="Arial MT"/>
              </a:rPr>
              <a:t> y</a:t>
            </a:r>
            <a:r>
              <a:rPr sz="1800" dirty="0">
                <a:solidFill>
                  <a:srgbClr val="FFFFFF"/>
                </a:solidFill>
                <a:latin typeface="Arial MT"/>
                <a:cs typeface="Arial MT"/>
              </a:rPr>
              <a:t>our </a:t>
            </a:r>
            <a:r>
              <a:rPr sz="1800" spc="-15" dirty="0">
                <a:solidFill>
                  <a:srgbClr val="FFFFFF"/>
                </a:solidFill>
                <a:latin typeface="Arial MT"/>
                <a:cs typeface="Arial MT"/>
              </a:rPr>
              <a:t> </a:t>
            </a:r>
            <a:r>
              <a:rPr sz="1800" spc="10" dirty="0">
                <a:solidFill>
                  <a:srgbClr val="FFFFFF"/>
                </a:solidFill>
                <a:latin typeface="Arial MT"/>
                <a:cs typeface="Arial MT"/>
              </a:rPr>
              <a:t>c</a:t>
            </a:r>
            <a:r>
              <a:rPr sz="1800" spc="5" dirty="0">
                <a:solidFill>
                  <a:srgbClr val="FFFFFF"/>
                </a:solidFill>
                <a:latin typeface="Arial MT"/>
                <a:cs typeface="Arial MT"/>
              </a:rPr>
              <a:t>hi</a:t>
            </a:r>
            <a:r>
              <a:rPr sz="1800" spc="-20" dirty="0">
                <a:solidFill>
                  <a:srgbClr val="FFFFFF"/>
                </a:solidFill>
                <a:latin typeface="Arial MT"/>
                <a:cs typeface="Arial MT"/>
              </a:rPr>
              <a:t>l</a:t>
            </a:r>
            <a:r>
              <a:rPr sz="1800" spc="5" dirty="0">
                <a:solidFill>
                  <a:srgbClr val="FFFFFF"/>
                </a:solidFill>
                <a:latin typeface="Arial MT"/>
                <a:cs typeface="Arial MT"/>
              </a:rPr>
              <a:t>d</a:t>
            </a:r>
            <a:r>
              <a:rPr sz="1800" spc="-40" dirty="0">
                <a:solidFill>
                  <a:srgbClr val="FFFFFF"/>
                </a:solidFill>
                <a:latin typeface="Arial MT"/>
                <a:cs typeface="Arial MT"/>
              </a:rPr>
              <a:t>’</a:t>
            </a:r>
            <a:r>
              <a:rPr sz="1800" dirty="0">
                <a:solidFill>
                  <a:srgbClr val="FFFFFF"/>
                </a:solidFill>
                <a:latin typeface="Arial MT"/>
                <a:cs typeface="Arial MT"/>
              </a:rPr>
              <a:t>s	</a:t>
            </a:r>
            <a:r>
              <a:rPr sz="1800" spc="-15" dirty="0">
                <a:solidFill>
                  <a:srgbClr val="FFFFFF"/>
                </a:solidFill>
                <a:latin typeface="Arial MT"/>
                <a:cs typeface="Arial MT"/>
              </a:rPr>
              <a:t>c</a:t>
            </a:r>
            <a:r>
              <a:rPr sz="1800" dirty="0">
                <a:solidFill>
                  <a:srgbClr val="FFFFFF"/>
                </a:solidFill>
                <a:latin typeface="Arial MT"/>
                <a:cs typeface="Arial MT"/>
              </a:rPr>
              <a:t>la</a:t>
            </a:r>
            <a:r>
              <a:rPr sz="1800" spc="-15" dirty="0">
                <a:solidFill>
                  <a:srgbClr val="FFFFFF"/>
                </a:solidFill>
                <a:latin typeface="Arial MT"/>
                <a:cs typeface="Arial MT"/>
              </a:rPr>
              <a:t>s</a:t>
            </a:r>
            <a:r>
              <a:rPr sz="1800" dirty="0">
                <a:solidFill>
                  <a:srgbClr val="FFFFFF"/>
                </a:solidFill>
                <a:latin typeface="Arial MT"/>
                <a:cs typeface="Arial MT"/>
              </a:rPr>
              <a:t>s	f</a:t>
            </a:r>
            <a:r>
              <a:rPr sz="1800" spc="-15" dirty="0">
                <a:solidFill>
                  <a:srgbClr val="FFFFFF"/>
                </a:solidFill>
                <a:latin typeface="Arial MT"/>
                <a:cs typeface="Arial MT"/>
              </a:rPr>
              <a:t>o</a:t>
            </a:r>
            <a:r>
              <a:rPr sz="1800" dirty="0">
                <a:solidFill>
                  <a:srgbClr val="FFFFFF"/>
                </a:solidFill>
                <a:latin typeface="Arial MT"/>
                <a:cs typeface="Arial MT"/>
              </a:rPr>
              <a:t>r</a:t>
            </a:r>
            <a:endParaRPr sz="1800">
              <a:latin typeface="Arial MT"/>
              <a:cs typeface="Arial MT"/>
            </a:endParaRPr>
          </a:p>
        </p:txBody>
      </p:sp>
      <p:sp>
        <p:nvSpPr>
          <p:cNvPr id="6" name="object 6"/>
          <p:cNvSpPr txBox="1"/>
          <p:nvPr/>
        </p:nvSpPr>
        <p:spPr>
          <a:xfrm>
            <a:off x="330504" y="5325900"/>
            <a:ext cx="1442085" cy="929005"/>
          </a:xfrm>
          <a:prstGeom prst="rect">
            <a:avLst/>
          </a:prstGeom>
        </p:spPr>
        <p:txBody>
          <a:bodyPr vert="horz" wrap="square" lIns="0" tIns="167005" rIns="0" bIns="0" rtlCol="0">
            <a:spAutoFit/>
          </a:bodyPr>
          <a:lstStyle/>
          <a:p>
            <a:pPr marL="12700">
              <a:lnSpc>
                <a:spcPct val="100000"/>
              </a:lnSpc>
              <a:spcBef>
                <a:spcPts val="1315"/>
              </a:spcBef>
            </a:pPr>
            <a:r>
              <a:rPr sz="1800" dirty="0">
                <a:solidFill>
                  <a:srgbClr val="FFFFFF"/>
                </a:solidFill>
                <a:latin typeface="Arial MT"/>
                <a:cs typeface="Arial MT"/>
              </a:rPr>
              <a:t>updates:</a:t>
            </a:r>
            <a:endParaRPr sz="1800">
              <a:latin typeface="Arial MT"/>
              <a:cs typeface="Arial MT"/>
            </a:endParaRPr>
          </a:p>
          <a:p>
            <a:pPr marL="12700">
              <a:lnSpc>
                <a:spcPct val="100000"/>
              </a:lnSpc>
              <a:spcBef>
                <a:spcPts val="1340"/>
              </a:spcBef>
            </a:pPr>
            <a:r>
              <a:rPr sz="2000" b="1" i="1" u="heavy" spc="-20" dirty="0">
                <a:solidFill>
                  <a:srgbClr val="0000FF"/>
                </a:solidFill>
                <a:uFill>
                  <a:solidFill>
                    <a:srgbClr val="0000FF"/>
                  </a:solidFill>
                </a:uFill>
                <a:latin typeface="Arial"/>
                <a:cs typeface="Arial"/>
                <a:hlinkClick r:id="rId3"/>
              </a:rPr>
              <a:t>@Year2TSP</a:t>
            </a:r>
            <a:endParaRPr sz="20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504" y="935812"/>
            <a:ext cx="1928495" cy="329565"/>
          </a:xfrm>
          <a:prstGeom prst="rect">
            <a:avLst/>
          </a:prstGeom>
        </p:spPr>
        <p:txBody>
          <a:bodyPr vert="horz" wrap="square" lIns="0" tIns="12065" rIns="0" bIns="0" rtlCol="0">
            <a:spAutoFit/>
          </a:bodyPr>
          <a:lstStyle/>
          <a:p>
            <a:pPr marL="12700">
              <a:lnSpc>
                <a:spcPct val="100000"/>
              </a:lnSpc>
              <a:spcBef>
                <a:spcPts val="95"/>
              </a:spcBef>
            </a:pPr>
            <a:r>
              <a:rPr dirty="0"/>
              <a:t>The</a:t>
            </a:r>
            <a:r>
              <a:rPr spc="-65" dirty="0"/>
              <a:t> </a:t>
            </a:r>
            <a:r>
              <a:rPr spc="-5" dirty="0"/>
              <a:t>School</a:t>
            </a:r>
            <a:r>
              <a:rPr spc="-15" dirty="0"/>
              <a:t> </a:t>
            </a:r>
            <a:r>
              <a:rPr spc="-5" dirty="0"/>
              <a:t>Day</a:t>
            </a:r>
          </a:p>
        </p:txBody>
      </p:sp>
      <p:sp>
        <p:nvSpPr>
          <p:cNvPr id="3" name="object 3"/>
          <p:cNvSpPr txBox="1"/>
          <p:nvPr/>
        </p:nvSpPr>
        <p:spPr>
          <a:xfrm>
            <a:off x="330504" y="1625041"/>
            <a:ext cx="8042909" cy="57467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Arial MT"/>
                <a:cs typeface="Arial MT"/>
              </a:rPr>
              <a:t>In</a:t>
            </a:r>
            <a:r>
              <a:rPr sz="1800" spc="-10" dirty="0">
                <a:solidFill>
                  <a:srgbClr val="FFFFFF"/>
                </a:solidFill>
                <a:latin typeface="Arial MT"/>
                <a:cs typeface="Arial MT"/>
              </a:rPr>
              <a:t> September,</a:t>
            </a:r>
            <a:r>
              <a:rPr sz="1800" spc="-40" dirty="0">
                <a:solidFill>
                  <a:srgbClr val="FFFFFF"/>
                </a:solidFill>
                <a:latin typeface="Arial MT"/>
                <a:cs typeface="Arial MT"/>
              </a:rPr>
              <a:t> </a:t>
            </a:r>
            <a:r>
              <a:rPr sz="1800" dirty="0">
                <a:solidFill>
                  <a:srgbClr val="FFFFFF"/>
                </a:solidFill>
                <a:latin typeface="Arial MT"/>
                <a:cs typeface="Arial MT"/>
              </a:rPr>
              <a:t>school</a:t>
            </a:r>
            <a:r>
              <a:rPr sz="1800" spc="-65" dirty="0">
                <a:solidFill>
                  <a:srgbClr val="FFFFFF"/>
                </a:solidFill>
                <a:latin typeface="Arial MT"/>
                <a:cs typeface="Arial MT"/>
              </a:rPr>
              <a:t> </a:t>
            </a:r>
            <a:r>
              <a:rPr sz="1800" spc="-5" dirty="0">
                <a:solidFill>
                  <a:srgbClr val="FFFFFF"/>
                </a:solidFill>
                <a:latin typeface="Arial MT"/>
                <a:cs typeface="Arial MT"/>
              </a:rPr>
              <a:t>will</a:t>
            </a:r>
            <a:r>
              <a:rPr sz="1800" spc="15" dirty="0">
                <a:solidFill>
                  <a:srgbClr val="FFFFFF"/>
                </a:solidFill>
                <a:latin typeface="Arial MT"/>
                <a:cs typeface="Arial MT"/>
              </a:rPr>
              <a:t> </a:t>
            </a:r>
            <a:r>
              <a:rPr sz="1800" dirty="0">
                <a:solidFill>
                  <a:srgbClr val="FFFFFF"/>
                </a:solidFill>
                <a:latin typeface="Arial MT"/>
                <a:cs typeface="Arial MT"/>
              </a:rPr>
              <a:t>start</a:t>
            </a:r>
            <a:r>
              <a:rPr sz="1800" spc="-15" dirty="0">
                <a:solidFill>
                  <a:srgbClr val="FFFFFF"/>
                </a:solidFill>
                <a:latin typeface="Arial MT"/>
                <a:cs typeface="Arial MT"/>
              </a:rPr>
              <a:t> </a:t>
            </a:r>
            <a:r>
              <a:rPr sz="1800" dirty="0">
                <a:solidFill>
                  <a:srgbClr val="FFFFFF"/>
                </a:solidFill>
                <a:latin typeface="Arial MT"/>
                <a:cs typeface="Arial MT"/>
              </a:rPr>
              <a:t>promptly</a:t>
            </a:r>
            <a:r>
              <a:rPr sz="1800" spc="-55" dirty="0">
                <a:solidFill>
                  <a:srgbClr val="FFFFFF"/>
                </a:solidFill>
                <a:latin typeface="Arial MT"/>
                <a:cs typeface="Arial MT"/>
              </a:rPr>
              <a:t> </a:t>
            </a:r>
            <a:r>
              <a:rPr sz="1800" dirty="0">
                <a:solidFill>
                  <a:srgbClr val="FFFFFF"/>
                </a:solidFill>
                <a:latin typeface="Arial MT"/>
                <a:cs typeface="Arial MT"/>
              </a:rPr>
              <a:t>each</a:t>
            </a:r>
            <a:r>
              <a:rPr sz="1800" spc="-40" dirty="0">
                <a:solidFill>
                  <a:srgbClr val="FFFFFF"/>
                </a:solidFill>
                <a:latin typeface="Arial MT"/>
                <a:cs typeface="Arial MT"/>
              </a:rPr>
              <a:t> </a:t>
            </a:r>
            <a:r>
              <a:rPr sz="1800" dirty="0">
                <a:solidFill>
                  <a:srgbClr val="FFFFFF"/>
                </a:solidFill>
                <a:latin typeface="Arial MT"/>
                <a:cs typeface="Arial MT"/>
              </a:rPr>
              <a:t>morning</a:t>
            </a:r>
            <a:r>
              <a:rPr sz="1800" spc="-45" dirty="0">
                <a:solidFill>
                  <a:srgbClr val="FFFFFF"/>
                </a:solidFill>
                <a:latin typeface="Arial MT"/>
                <a:cs typeface="Arial MT"/>
              </a:rPr>
              <a:t> </a:t>
            </a:r>
            <a:r>
              <a:rPr sz="1800" dirty="0">
                <a:solidFill>
                  <a:srgbClr val="FFFFFF"/>
                </a:solidFill>
                <a:latin typeface="Arial MT"/>
                <a:cs typeface="Arial MT"/>
              </a:rPr>
              <a:t>at</a:t>
            </a:r>
            <a:r>
              <a:rPr sz="1800" spc="-10" dirty="0">
                <a:solidFill>
                  <a:srgbClr val="FFFFFF"/>
                </a:solidFill>
                <a:latin typeface="Arial MT"/>
                <a:cs typeface="Arial MT"/>
              </a:rPr>
              <a:t> </a:t>
            </a:r>
            <a:r>
              <a:rPr sz="1800" dirty="0">
                <a:solidFill>
                  <a:srgbClr val="FFFFFF"/>
                </a:solidFill>
                <a:latin typeface="Arial MT"/>
                <a:cs typeface="Arial MT"/>
              </a:rPr>
              <a:t>8.50</a:t>
            </a:r>
            <a:r>
              <a:rPr sz="1800" spc="-15" dirty="0">
                <a:solidFill>
                  <a:srgbClr val="FFFFFF"/>
                </a:solidFill>
                <a:latin typeface="Arial MT"/>
                <a:cs typeface="Arial MT"/>
              </a:rPr>
              <a:t> </a:t>
            </a:r>
            <a:r>
              <a:rPr sz="1800" dirty="0">
                <a:solidFill>
                  <a:srgbClr val="FFFFFF"/>
                </a:solidFill>
                <a:latin typeface="Arial MT"/>
                <a:cs typeface="Arial MT"/>
              </a:rPr>
              <a:t>am.</a:t>
            </a:r>
            <a:r>
              <a:rPr sz="1800" spc="-15" dirty="0">
                <a:solidFill>
                  <a:srgbClr val="FFFFFF"/>
                </a:solidFill>
                <a:latin typeface="Arial MT"/>
                <a:cs typeface="Arial MT"/>
              </a:rPr>
              <a:t> </a:t>
            </a:r>
            <a:r>
              <a:rPr sz="1800" spc="-20" dirty="0">
                <a:solidFill>
                  <a:srgbClr val="FFFFFF"/>
                </a:solidFill>
                <a:latin typeface="Arial MT"/>
                <a:cs typeface="Arial MT"/>
              </a:rPr>
              <a:t>However,</a:t>
            </a:r>
            <a:r>
              <a:rPr sz="1800" spc="5" dirty="0">
                <a:solidFill>
                  <a:srgbClr val="FFFFFF"/>
                </a:solidFill>
                <a:latin typeface="Arial MT"/>
                <a:cs typeface="Arial MT"/>
              </a:rPr>
              <a:t> </a:t>
            </a:r>
            <a:r>
              <a:rPr sz="1800" dirty="0">
                <a:solidFill>
                  <a:srgbClr val="FFFFFF"/>
                </a:solidFill>
                <a:latin typeface="Arial MT"/>
                <a:cs typeface="Arial MT"/>
              </a:rPr>
              <a:t>the</a:t>
            </a:r>
            <a:endParaRPr sz="1800">
              <a:latin typeface="Arial MT"/>
              <a:cs typeface="Arial MT"/>
            </a:endParaRPr>
          </a:p>
          <a:p>
            <a:pPr marL="12700">
              <a:lnSpc>
                <a:spcPct val="100000"/>
              </a:lnSpc>
              <a:spcBef>
                <a:spcPts val="5"/>
              </a:spcBef>
            </a:pPr>
            <a:r>
              <a:rPr sz="1800" spc="-50" dirty="0">
                <a:solidFill>
                  <a:srgbClr val="FFFFFF"/>
                </a:solidFill>
                <a:latin typeface="Arial MT"/>
                <a:cs typeface="Arial MT"/>
              </a:rPr>
              <a:t>Year</a:t>
            </a:r>
            <a:r>
              <a:rPr sz="1800" spc="-5" dirty="0">
                <a:solidFill>
                  <a:srgbClr val="FFFFFF"/>
                </a:solidFill>
                <a:latin typeface="Arial MT"/>
                <a:cs typeface="Arial MT"/>
              </a:rPr>
              <a:t> 2</a:t>
            </a:r>
            <a:r>
              <a:rPr sz="1800" spc="5" dirty="0">
                <a:solidFill>
                  <a:srgbClr val="FFFFFF"/>
                </a:solidFill>
                <a:latin typeface="Arial MT"/>
                <a:cs typeface="Arial MT"/>
              </a:rPr>
              <a:t> </a:t>
            </a:r>
            <a:r>
              <a:rPr sz="1800" dirty="0">
                <a:solidFill>
                  <a:srgbClr val="FFFFFF"/>
                </a:solidFill>
                <a:latin typeface="Arial MT"/>
                <a:cs typeface="Arial MT"/>
              </a:rPr>
              <a:t>door</a:t>
            </a:r>
            <a:r>
              <a:rPr sz="1800" spc="-20" dirty="0">
                <a:solidFill>
                  <a:srgbClr val="FFFFFF"/>
                </a:solidFill>
                <a:latin typeface="Arial MT"/>
                <a:cs typeface="Arial MT"/>
              </a:rPr>
              <a:t> </a:t>
            </a:r>
            <a:r>
              <a:rPr sz="1800" spc="-10" dirty="0">
                <a:solidFill>
                  <a:srgbClr val="FFFFFF"/>
                </a:solidFill>
                <a:latin typeface="Arial MT"/>
                <a:cs typeface="Arial MT"/>
              </a:rPr>
              <a:t>will</a:t>
            </a:r>
            <a:r>
              <a:rPr sz="1800" dirty="0">
                <a:solidFill>
                  <a:srgbClr val="FFFFFF"/>
                </a:solidFill>
                <a:latin typeface="Arial MT"/>
                <a:cs typeface="Arial MT"/>
              </a:rPr>
              <a:t> be</a:t>
            </a:r>
            <a:r>
              <a:rPr sz="1800" spc="-15" dirty="0">
                <a:solidFill>
                  <a:srgbClr val="FFFFFF"/>
                </a:solidFill>
                <a:latin typeface="Arial MT"/>
                <a:cs typeface="Arial MT"/>
              </a:rPr>
              <a:t> </a:t>
            </a:r>
            <a:r>
              <a:rPr sz="1800" dirty="0">
                <a:solidFill>
                  <a:srgbClr val="FFFFFF"/>
                </a:solidFill>
                <a:latin typeface="Arial MT"/>
                <a:cs typeface="Arial MT"/>
              </a:rPr>
              <a:t>open</a:t>
            </a:r>
            <a:r>
              <a:rPr sz="1800" spc="-40" dirty="0">
                <a:solidFill>
                  <a:srgbClr val="FFFFFF"/>
                </a:solidFill>
                <a:latin typeface="Arial MT"/>
                <a:cs typeface="Arial MT"/>
              </a:rPr>
              <a:t> </a:t>
            </a:r>
            <a:r>
              <a:rPr sz="1800" dirty="0">
                <a:solidFill>
                  <a:srgbClr val="FFFFFF"/>
                </a:solidFill>
                <a:latin typeface="Arial MT"/>
                <a:cs typeface="Arial MT"/>
              </a:rPr>
              <a:t>from</a:t>
            </a:r>
            <a:r>
              <a:rPr sz="1800" spc="-15" dirty="0">
                <a:solidFill>
                  <a:srgbClr val="FFFFFF"/>
                </a:solidFill>
                <a:latin typeface="Arial MT"/>
                <a:cs typeface="Arial MT"/>
              </a:rPr>
              <a:t> </a:t>
            </a:r>
            <a:r>
              <a:rPr sz="1800" dirty="0">
                <a:solidFill>
                  <a:srgbClr val="FFFFFF"/>
                </a:solidFill>
                <a:latin typeface="Arial MT"/>
                <a:cs typeface="Arial MT"/>
              </a:rPr>
              <a:t>8.40</a:t>
            </a:r>
            <a:r>
              <a:rPr sz="1800" spc="-15" dirty="0">
                <a:solidFill>
                  <a:srgbClr val="FFFFFF"/>
                </a:solidFill>
                <a:latin typeface="Arial MT"/>
                <a:cs typeface="Arial MT"/>
              </a:rPr>
              <a:t> </a:t>
            </a:r>
            <a:r>
              <a:rPr sz="1800" spc="5" dirty="0">
                <a:solidFill>
                  <a:srgbClr val="FFFFFF"/>
                </a:solidFill>
                <a:latin typeface="Arial MT"/>
                <a:cs typeface="Arial MT"/>
              </a:rPr>
              <a:t>am.</a:t>
            </a:r>
            <a:endParaRPr sz="1800">
              <a:latin typeface="Arial MT"/>
              <a:cs typeface="Arial MT"/>
            </a:endParaRPr>
          </a:p>
        </p:txBody>
      </p:sp>
      <p:sp>
        <p:nvSpPr>
          <p:cNvPr id="4" name="object 4"/>
          <p:cNvSpPr txBox="1"/>
          <p:nvPr/>
        </p:nvSpPr>
        <p:spPr>
          <a:xfrm>
            <a:off x="76200" y="5410200"/>
            <a:ext cx="6959600" cy="1311898"/>
          </a:xfrm>
          <a:prstGeom prst="rect">
            <a:avLst/>
          </a:prstGeom>
        </p:spPr>
        <p:txBody>
          <a:bodyPr vert="horz" wrap="square" lIns="0" tIns="12700" rIns="0" bIns="0" rtlCol="0">
            <a:spAutoFit/>
          </a:bodyPr>
          <a:lstStyle/>
          <a:p>
            <a:pPr marL="12700" marR="5080" algn="just">
              <a:lnSpc>
                <a:spcPct val="120100"/>
              </a:lnSpc>
              <a:spcBef>
                <a:spcPts val="100"/>
              </a:spcBef>
            </a:pPr>
            <a:r>
              <a:rPr lang="en-GB" dirty="0">
                <a:solidFill>
                  <a:srgbClr val="FFFFFF"/>
                </a:solidFill>
                <a:latin typeface="Arial MT"/>
                <a:cs typeface="Arial MT"/>
              </a:rPr>
              <a:t>During this time, children in Year 2 will complete ‘4-a-day’ calculations which impacts positively on children’s arithmetic skills. Therefore, it is advised that children are in school as early as possible.</a:t>
            </a:r>
          </a:p>
        </p:txBody>
      </p:sp>
      <p:grpSp>
        <p:nvGrpSpPr>
          <p:cNvPr id="5" name="object 5"/>
          <p:cNvGrpSpPr/>
          <p:nvPr/>
        </p:nvGrpSpPr>
        <p:grpSpPr>
          <a:xfrm>
            <a:off x="3557015" y="2548127"/>
            <a:ext cx="2030095" cy="2786380"/>
            <a:chOff x="3557015" y="2548127"/>
            <a:chExt cx="2030095" cy="2786380"/>
          </a:xfrm>
        </p:grpSpPr>
        <p:pic>
          <p:nvPicPr>
            <p:cNvPr id="6" name="object 6"/>
            <p:cNvPicPr/>
            <p:nvPr/>
          </p:nvPicPr>
          <p:blipFill>
            <a:blip r:embed="rId2" cstate="print"/>
            <a:stretch>
              <a:fillRect/>
            </a:stretch>
          </p:blipFill>
          <p:spPr>
            <a:xfrm>
              <a:off x="3596639" y="2587751"/>
              <a:ext cx="1950719" cy="2706624"/>
            </a:xfrm>
            <a:prstGeom prst="rect">
              <a:avLst/>
            </a:prstGeom>
          </p:spPr>
        </p:pic>
        <p:sp>
          <p:nvSpPr>
            <p:cNvPr id="7" name="object 7"/>
            <p:cNvSpPr/>
            <p:nvPr/>
          </p:nvSpPr>
          <p:spPr>
            <a:xfrm>
              <a:off x="3576827" y="2567939"/>
              <a:ext cx="1990725" cy="2746375"/>
            </a:xfrm>
            <a:custGeom>
              <a:avLst/>
              <a:gdLst/>
              <a:ahLst/>
              <a:cxnLst/>
              <a:rect l="l" t="t" r="r" b="b"/>
              <a:pathLst>
                <a:path w="1990725" h="2746375">
                  <a:moveTo>
                    <a:pt x="0" y="2746248"/>
                  </a:moveTo>
                  <a:lnTo>
                    <a:pt x="1990344" y="2746248"/>
                  </a:lnTo>
                  <a:lnTo>
                    <a:pt x="1990344" y="0"/>
                  </a:lnTo>
                  <a:lnTo>
                    <a:pt x="0" y="0"/>
                  </a:lnTo>
                  <a:lnTo>
                    <a:pt x="0" y="2746248"/>
                  </a:lnTo>
                  <a:close/>
                </a:path>
              </a:pathLst>
            </a:custGeom>
            <a:ln w="39624">
              <a:solidFill>
                <a:srgbClr val="6F2F9F"/>
              </a:solidFill>
            </a:ln>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4400" y="990600"/>
            <a:ext cx="1926589" cy="329565"/>
          </a:xfrm>
          <a:prstGeom prst="rect">
            <a:avLst/>
          </a:prstGeom>
        </p:spPr>
        <p:txBody>
          <a:bodyPr vert="horz" wrap="square" lIns="0" tIns="11430" rIns="0" bIns="0" rtlCol="0">
            <a:spAutoFit/>
          </a:bodyPr>
          <a:lstStyle/>
          <a:p>
            <a:pPr marL="12700">
              <a:lnSpc>
                <a:spcPct val="100000"/>
              </a:lnSpc>
              <a:spcBef>
                <a:spcPts val="90"/>
              </a:spcBef>
            </a:pPr>
            <a:r>
              <a:rPr sz="2000" b="1" u="heavy" spc="5" dirty="0">
                <a:solidFill>
                  <a:srgbClr val="FFFFFF"/>
                </a:solidFill>
                <a:uFill>
                  <a:solidFill>
                    <a:srgbClr val="FFFFFF"/>
                  </a:solidFill>
                </a:uFill>
                <a:latin typeface="Arial"/>
                <a:cs typeface="Arial"/>
              </a:rPr>
              <a:t>The</a:t>
            </a:r>
            <a:r>
              <a:rPr sz="2000" b="1" u="heavy" spc="-60" dirty="0">
                <a:solidFill>
                  <a:srgbClr val="FFFFFF"/>
                </a:solidFill>
                <a:uFill>
                  <a:solidFill>
                    <a:srgbClr val="FFFFFF"/>
                  </a:solidFill>
                </a:uFill>
                <a:latin typeface="Arial"/>
                <a:cs typeface="Arial"/>
              </a:rPr>
              <a:t> </a:t>
            </a:r>
            <a:r>
              <a:rPr sz="2000" b="1" u="heavy" spc="-10" dirty="0">
                <a:solidFill>
                  <a:srgbClr val="FFFFFF"/>
                </a:solidFill>
                <a:uFill>
                  <a:solidFill>
                    <a:srgbClr val="FFFFFF"/>
                  </a:solidFill>
                </a:uFill>
                <a:latin typeface="Arial"/>
                <a:cs typeface="Arial"/>
              </a:rPr>
              <a:t>School</a:t>
            </a:r>
            <a:r>
              <a:rPr sz="2000" b="1" u="heavy" spc="-15" dirty="0">
                <a:solidFill>
                  <a:srgbClr val="FFFFFF"/>
                </a:solidFill>
                <a:uFill>
                  <a:solidFill>
                    <a:srgbClr val="FFFFFF"/>
                  </a:solidFill>
                </a:uFill>
                <a:latin typeface="Arial"/>
                <a:cs typeface="Arial"/>
              </a:rPr>
              <a:t> </a:t>
            </a:r>
            <a:r>
              <a:rPr sz="2000" b="1" u="heavy" spc="-10" dirty="0">
                <a:solidFill>
                  <a:srgbClr val="FFFFFF"/>
                </a:solidFill>
                <a:uFill>
                  <a:solidFill>
                    <a:srgbClr val="FFFFFF"/>
                  </a:solidFill>
                </a:uFill>
                <a:latin typeface="Arial"/>
                <a:cs typeface="Arial"/>
              </a:rPr>
              <a:t>Day</a:t>
            </a:r>
            <a:endParaRPr sz="2000">
              <a:latin typeface="Arial"/>
              <a:cs typeface="Arial"/>
            </a:endParaRPr>
          </a:p>
        </p:txBody>
      </p:sp>
      <p:sp>
        <p:nvSpPr>
          <p:cNvPr id="3" name="object 3"/>
          <p:cNvSpPr txBox="1"/>
          <p:nvPr/>
        </p:nvSpPr>
        <p:spPr>
          <a:xfrm>
            <a:off x="381000" y="1447800"/>
            <a:ext cx="8154034" cy="848994"/>
          </a:xfrm>
          <a:prstGeom prst="rect">
            <a:avLst/>
          </a:prstGeom>
        </p:spPr>
        <p:txBody>
          <a:bodyPr vert="horz" wrap="square" lIns="0" tIns="12700" rIns="0" bIns="0" rtlCol="0">
            <a:spAutoFit/>
          </a:bodyPr>
          <a:lstStyle/>
          <a:p>
            <a:pPr marL="12700" marR="5080">
              <a:lnSpc>
                <a:spcPct val="100000"/>
              </a:lnSpc>
              <a:spcBef>
                <a:spcPts val="100"/>
              </a:spcBef>
            </a:pPr>
            <a:r>
              <a:rPr spc="-10" dirty="0">
                <a:solidFill>
                  <a:srgbClr val="FFFFFF"/>
                </a:solidFill>
                <a:latin typeface="Arial" panose="020B0604020202020204" pitchFamily="34" charset="0"/>
                <a:cs typeface="Arial" panose="020B0604020202020204" pitchFamily="34" charset="0"/>
              </a:rPr>
              <a:t>The </a:t>
            </a:r>
            <a:r>
              <a:rPr spc="5" dirty="0">
                <a:solidFill>
                  <a:srgbClr val="FFFFFF"/>
                </a:solidFill>
                <a:latin typeface="Arial" panose="020B0604020202020204" pitchFamily="34" charset="0"/>
                <a:cs typeface="Arial" panose="020B0604020202020204" pitchFamily="34" charset="0"/>
              </a:rPr>
              <a:t>school </a:t>
            </a:r>
            <a:r>
              <a:rPr dirty="0">
                <a:solidFill>
                  <a:srgbClr val="FFFFFF"/>
                </a:solidFill>
                <a:latin typeface="Arial" panose="020B0604020202020204" pitchFamily="34" charset="0"/>
                <a:cs typeface="Arial" panose="020B0604020202020204" pitchFamily="34" charset="0"/>
              </a:rPr>
              <a:t>day </a:t>
            </a:r>
            <a:r>
              <a:rPr spc="-10" dirty="0">
                <a:solidFill>
                  <a:srgbClr val="FFFFFF"/>
                </a:solidFill>
                <a:latin typeface="Arial" panose="020B0604020202020204" pitchFamily="34" charset="0"/>
                <a:cs typeface="Arial" panose="020B0604020202020204" pitchFamily="34" charset="0"/>
              </a:rPr>
              <a:t>will </a:t>
            </a:r>
            <a:r>
              <a:rPr dirty="0">
                <a:solidFill>
                  <a:srgbClr val="FFFFFF"/>
                </a:solidFill>
                <a:latin typeface="Arial" panose="020B0604020202020204" pitchFamily="34" charset="0"/>
                <a:cs typeface="Arial" panose="020B0604020202020204" pitchFamily="34" charset="0"/>
              </a:rPr>
              <a:t>finish at 3:05pm and children should be collected </a:t>
            </a:r>
            <a:r>
              <a:rPr b="1" dirty="0">
                <a:solidFill>
                  <a:srgbClr val="FFFFFF"/>
                </a:solidFill>
                <a:latin typeface="Arial" panose="020B0604020202020204" pitchFamily="34" charset="0"/>
                <a:cs typeface="Arial" panose="020B0604020202020204" pitchFamily="34" charset="0"/>
              </a:rPr>
              <a:t>promptly </a:t>
            </a:r>
            <a:r>
              <a:rPr b="1" spc="5" dirty="0">
                <a:solidFill>
                  <a:srgbClr val="FFFFFF"/>
                </a:solidFill>
                <a:latin typeface="Arial" panose="020B0604020202020204" pitchFamily="34" charset="0"/>
                <a:cs typeface="Arial" panose="020B0604020202020204" pitchFamily="34" charset="0"/>
              </a:rPr>
              <a:t> </a:t>
            </a:r>
            <a:r>
              <a:rPr dirty="0">
                <a:solidFill>
                  <a:srgbClr val="FFFFFF"/>
                </a:solidFill>
                <a:latin typeface="Arial" panose="020B0604020202020204" pitchFamily="34" charset="0"/>
                <a:cs typeface="Arial" panose="020B0604020202020204" pitchFamily="34" charset="0"/>
              </a:rPr>
              <a:t>from</a:t>
            </a:r>
            <a:r>
              <a:rPr spc="-15" dirty="0">
                <a:solidFill>
                  <a:srgbClr val="FFFFFF"/>
                </a:solidFill>
                <a:latin typeface="Arial" panose="020B0604020202020204" pitchFamily="34" charset="0"/>
                <a:cs typeface="Arial" panose="020B0604020202020204" pitchFamily="34" charset="0"/>
              </a:rPr>
              <a:t> </a:t>
            </a:r>
            <a:r>
              <a:rPr dirty="0">
                <a:solidFill>
                  <a:srgbClr val="FFFFFF"/>
                </a:solidFill>
                <a:latin typeface="Arial" panose="020B0604020202020204" pitchFamily="34" charset="0"/>
                <a:cs typeface="Arial" panose="020B0604020202020204" pitchFamily="34" charset="0"/>
              </a:rPr>
              <a:t>outside</a:t>
            </a:r>
            <a:r>
              <a:rPr spc="-60" dirty="0">
                <a:solidFill>
                  <a:srgbClr val="FFFFFF"/>
                </a:solidFill>
                <a:latin typeface="Arial" panose="020B0604020202020204" pitchFamily="34" charset="0"/>
                <a:cs typeface="Arial" panose="020B0604020202020204" pitchFamily="34" charset="0"/>
              </a:rPr>
              <a:t> </a:t>
            </a:r>
            <a:r>
              <a:rPr dirty="0">
                <a:solidFill>
                  <a:srgbClr val="FFFFFF"/>
                </a:solidFill>
                <a:latin typeface="Arial" panose="020B0604020202020204" pitchFamily="34" charset="0"/>
                <a:cs typeface="Arial" panose="020B0604020202020204" pitchFamily="34" charset="0"/>
              </a:rPr>
              <a:t>the</a:t>
            </a:r>
            <a:r>
              <a:rPr spc="-40" dirty="0">
                <a:solidFill>
                  <a:srgbClr val="FFFFFF"/>
                </a:solidFill>
                <a:latin typeface="Arial" panose="020B0604020202020204" pitchFamily="34" charset="0"/>
                <a:cs typeface="Arial" panose="020B0604020202020204" pitchFamily="34" charset="0"/>
              </a:rPr>
              <a:t> </a:t>
            </a:r>
            <a:r>
              <a:rPr spc="-50" dirty="0">
                <a:solidFill>
                  <a:srgbClr val="FFFFFF"/>
                </a:solidFill>
                <a:latin typeface="Arial" panose="020B0604020202020204" pitchFamily="34" charset="0"/>
                <a:cs typeface="Arial" panose="020B0604020202020204" pitchFamily="34" charset="0"/>
              </a:rPr>
              <a:t>Year</a:t>
            </a:r>
            <a:r>
              <a:rPr spc="5" dirty="0">
                <a:solidFill>
                  <a:srgbClr val="FFFFFF"/>
                </a:solidFill>
                <a:latin typeface="Arial" panose="020B0604020202020204" pitchFamily="34" charset="0"/>
                <a:cs typeface="Arial" panose="020B0604020202020204" pitchFamily="34" charset="0"/>
              </a:rPr>
              <a:t> </a:t>
            </a:r>
            <a:r>
              <a:rPr dirty="0">
                <a:solidFill>
                  <a:srgbClr val="FFFFFF"/>
                </a:solidFill>
                <a:latin typeface="Arial" panose="020B0604020202020204" pitchFamily="34" charset="0"/>
                <a:cs typeface="Arial" panose="020B0604020202020204" pitchFamily="34" charset="0"/>
              </a:rPr>
              <a:t>2</a:t>
            </a:r>
            <a:r>
              <a:rPr spc="10" dirty="0">
                <a:solidFill>
                  <a:srgbClr val="FFFFFF"/>
                </a:solidFill>
                <a:latin typeface="Arial" panose="020B0604020202020204" pitchFamily="34" charset="0"/>
                <a:cs typeface="Arial" panose="020B0604020202020204" pitchFamily="34" charset="0"/>
              </a:rPr>
              <a:t> </a:t>
            </a:r>
            <a:r>
              <a:rPr dirty="0">
                <a:solidFill>
                  <a:srgbClr val="FFFFFF"/>
                </a:solidFill>
                <a:latin typeface="Arial" panose="020B0604020202020204" pitchFamily="34" charset="0"/>
                <a:cs typeface="Arial" panose="020B0604020202020204" pitchFamily="34" charset="0"/>
              </a:rPr>
              <a:t>door</a:t>
            </a:r>
            <a:r>
              <a:rPr spc="-25" dirty="0">
                <a:solidFill>
                  <a:srgbClr val="FFFFFF"/>
                </a:solidFill>
                <a:latin typeface="Arial" panose="020B0604020202020204" pitchFamily="34" charset="0"/>
                <a:cs typeface="Arial" panose="020B0604020202020204" pitchFamily="34" charset="0"/>
              </a:rPr>
              <a:t> </a:t>
            </a:r>
            <a:r>
              <a:rPr dirty="0">
                <a:solidFill>
                  <a:srgbClr val="FFFFFF"/>
                </a:solidFill>
                <a:latin typeface="Arial" panose="020B0604020202020204" pitchFamily="34" charset="0"/>
                <a:cs typeface="Arial" panose="020B0604020202020204" pitchFamily="34" charset="0"/>
              </a:rPr>
              <a:t>at</a:t>
            </a:r>
            <a:r>
              <a:rPr spc="-15" dirty="0">
                <a:solidFill>
                  <a:srgbClr val="FFFFFF"/>
                </a:solidFill>
                <a:latin typeface="Arial" panose="020B0604020202020204" pitchFamily="34" charset="0"/>
                <a:cs typeface="Arial" panose="020B0604020202020204" pitchFamily="34" charset="0"/>
              </a:rPr>
              <a:t> </a:t>
            </a:r>
            <a:r>
              <a:rPr dirty="0">
                <a:solidFill>
                  <a:srgbClr val="FFFFFF"/>
                </a:solidFill>
                <a:latin typeface="Arial" panose="020B0604020202020204" pitchFamily="34" charset="0"/>
                <a:cs typeface="Arial" panose="020B0604020202020204" pitchFamily="34" charset="0"/>
              </a:rPr>
              <a:t>this</a:t>
            </a:r>
            <a:r>
              <a:rPr spc="-35" dirty="0">
                <a:solidFill>
                  <a:srgbClr val="FFFFFF"/>
                </a:solidFill>
                <a:latin typeface="Arial" panose="020B0604020202020204" pitchFamily="34" charset="0"/>
                <a:cs typeface="Arial" panose="020B0604020202020204" pitchFamily="34" charset="0"/>
              </a:rPr>
              <a:t> </a:t>
            </a:r>
            <a:r>
              <a:rPr dirty="0">
                <a:solidFill>
                  <a:srgbClr val="FFFFFF"/>
                </a:solidFill>
                <a:latin typeface="Arial" panose="020B0604020202020204" pitchFamily="34" charset="0"/>
                <a:cs typeface="Arial" panose="020B0604020202020204" pitchFamily="34" charset="0"/>
              </a:rPr>
              <a:t>time,</a:t>
            </a:r>
            <a:r>
              <a:rPr spc="-15" dirty="0">
                <a:solidFill>
                  <a:srgbClr val="FFFFFF"/>
                </a:solidFill>
                <a:latin typeface="Arial" panose="020B0604020202020204" pitchFamily="34" charset="0"/>
                <a:cs typeface="Arial" panose="020B0604020202020204" pitchFamily="34" charset="0"/>
              </a:rPr>
              <a:t> </a:t>
            </a:r>
            <a:r>
              <a:rPr dirty="0">
                <a:solidFill>
                  <a:srgbClr val="FFFFFF"/>
                </a:solidFill>
                <a:latin typeface="Arial" panose="020B0604020202020204" pitchFamily="34" charset="0"/>
                <a:cs typeface="Arial" panose="020B0604020202020204" pitchFamily="34" charset="0"/>
              </a:rPr>
              <a:t>unless</a:t>
            </a:r>
            <a:r>
              <a:rPr spc="-55" dirty="0">
                <a:solidFill>
                  <a:srgbClr val="FFFFFF"/>
                </a:solidFill>
                <a:latin typeface="Arial" panose="020B0604020202020204" pitchFamily="34" charset="0"/>
                <a:cs typeface="Arial" panose="020B0604020202020204" pitchFamily="34" charset="0"/>
              </a:rPr>
              <a:t> </a:t>
            </a:r>
            <a:r>
              <a:rPr dirty="0">
                <a:solidFill>
                  <a:srgbClr val="FFFFFF"/>
                </a:solidFill>
                <a:latin typeface="Arial" panose="020B0604020202020204" pitchFamily="34" charset="0"/>
                <a:cs typeface="Arial" panose="020B0604020202020204" pitchFamily="34" charset="0"/>
              </a:rPr>
              <a:t>they</a:t>
            </a:r>
            <a:r>
              <a:rPr spc="-15" dirty="0">
                <a:solidFill>
                  <a:srgbClr val="FFFFFF"/>
                </a:solidFill>
                <a:latin typeface="Arial" panose="020B0604020202020204" pitchFamily="34" charset="0"/>
                <a:cs typeface="Arial" panose="020B0604020202020204" pitchFamily="34" charset="0"/>
              </a:rPr>
              <a:t> </a:t>
            </a:r>
            <a:r>
              <a:rPr dirty="0">
                <a:solidFill>
                  <a:srgbClr val="FFFFFF"/>
                </a:solidFill>
                <a:latin typeface="Arial" panose="020B0604020202020204" pitchFamily="34" charset="0"/>
                <a:cs typeface="Arial" panose="020B0604020202020204" pitchFamily="34" charset="0"/>
              </a:rPr>
              <a:t>are</a:t>
            </a:r>
            <a:r>
              <a:rPr spc="-15" dirty="0">
                <a:solidFill>
                  <a:srgbClr val="FFFFFF"/>
                </a:solidFill>
                <a:latin typeface="Arial" panose="020B0604020202020204" pitchFamily="34" charset="0"/>
                <a:cs typeface="Arial" panose="020B0604020202020204" pitchFamily="34" charset="0"/>
              </a:rPr>
              <a:t> </a:t>
            </a:r>
            <a:r>
              <a:rPr dirty="0">
                <a:solidFill>
                  <a:srgbClr val="FFFFFF"/>
                </a:solidFill>
                <a:latin typeface="Arial" panose="020B0604020202020204" pitchFamily="34" charset="0"/>
                <a:cs typeface="Arial" panose="020B0604020202020204" pitchFamily="34" charset="0"/>
              </a:rPr>
              <a:t>attending</a:t>
            </a:r>
            <a:r>
              <a:rPr spc="-60" dirty="0">
                <a:solidFill>
                  <a:srgbClr val="FFFFFF"/>
                </a:solidFill>
                <a:latin typeface="Arial" panose="020B0604020202020204" pitchFamily="34" charset="0"/>
                <a:cs typeface="Arial" panose="020B0604020202020204" pitchFamily="34" charset="0"/>
              </a:rPr>
              <a:t> </a:t>
            </a:r>
            <a:r>
              <a:rPr dirty="0">
                <a:solidFill>
                  <a:srgbClr val="FFFFFF"/>
                </a:solidFill>
                <a:latin typeface="Arial" panose="020B0604020202020204" pitchFamily="34" charset="0"/>
                <a:cs typeface="Arial" panose="020B0604020202020204" pitchFamily="34" charset="0"/>
              </a:rPr>
              <a:t>Clubhouse</a:t>
            </a:r>
            <a:r>
              <a:rPr spc="-60" dirty="0">
                <a:solidFill>
                  <a:srgbClr val="FFFFFF"/>
                </a:solidFill>
                <a:latin typeface="Arial" panose="020B0604020202020204" pitchFamily="34" charset="0"/>
                <a:cs typeface="Arial" panose="020B0604020202020204" pitchFamily="34" charset="0"/>
              </a:rPr>
              <a:t> </a:t>
            </a:r>
            <a:r>
              <a:rPr dirty="0">
                <a:solidFill>
                  <a:srgbClr val="FFFFFF"/>
                </a:solidFill>
                <a:latin typeface="Arial" panose="020B0604020202020204" pitchFamily="34" charset="0"/>
                <a:cs typeface="Arial" panose="020B0604020202020204" pitchFamily="34" charset="0"/>
              </a:rPr>
              <a:t>or </a:t>
            </a:r>
            <a:r>
              <a:rPr spc="-484" dirty="0">
                <a:solidFill>
                  <a:srgbClr val="FFFFFF"/>
                </a:solidFill>
                <a:latin typeface="Arial" panose="020B0604020202020204" pitchFamily="34" charset="0"/>
                <a:cs typeface="Arial" panose="020B0604020202020204" pitchFamily="34" charset="0"/>
              </a:rPr>
              <a:t> </a:t>
            </a:r>
            <a:r>
              <a:rPr dirty="0">
                <a:solidFill>
                  <a:srgbClr val="FFFFFF"/>
                </a:solidFill>
                <a:latin typeface="Arial" panose="020B0604020202020204" pitchFamily="34" charset="0"/>
                <a:cs typeface="Arial" panose="020B0604020202020204" pitchFamily="34" charset="0"/>
              </a:rPr>
              <a:t>an</a:t>
            </a:r>
            <a:r>
              <a:rPr spc="-20" dirty="0">
                <a:solidFill>
                  <a:srgbClr val="FFFFFF"/>
                </a:solidFill>
                <a:latin typeface="Arial" panose="020B0604020202020204" pitchFamily="34" charset="0"/>
                <a:cs typeface="Arial" panose="020B0604020202020204" pitchFamily="34" charset="0"/>
              </a:rPr>
              <a:t> </a:t>
            </a:r>
            <a:r>
              <a:rPr dirty="0">
                <a:solidFill>
                  <a:srgbClr val="FFFFFF"/>
                </a:solidFill>
                <a:latin typeface="Arial" panose="020B0604020202020204" pitchFamily="34" charset="0"/>
                <a:cs typeface="Arial" panose="020B0604020202020204" pitchFamily="34" charset="0"/>
              </a:rPr>
              <a:t>extracurricular</a:t>
            </a:r>
            <a:r>
              <a:rPr spc="-45" dirty="0">
                <a:solidFill>
                  <a:srgbClr val="FFFFFF"/>
                </a:solidFill>
                <a:latin typeface="Arial" panose="020B0604020202020204" pitchFamily="34" charset="0"/>
                <a:cs typeface="Arial" panose="020B0604020202020204" pitchFamily="34" charset="0"/>
              </a:rPr>
              <a:t> </a:t>
            </a:r>
            <a:r>
              <a:rPr dirty="0">
                <a:solidFill>
                  <a:srgbClr val="FFFFFF"/>
                </a:solidFill>
                <a:latin typeface="Arial" panose="020B0604020202020204" pitchFamily="34" charset="0"/>
                <a:cs typeface="Arial" panose="020B0604020202020204" pitchFamily="34" charset="0"/>
              </a:rPr>
              <a:t>club.</a:t>
            </a:r>
            <a:endParaRPr dirty="0">
              <a:latin typeface="Arial" panose="020B0604020202020204" pitchFamily="34" charset="0"/>
              <a:cs typeface="Arial" panose="020B0604020202020204" pitchFamily="34" charset="0"/>
            </a:endParaRPr>
          </a:p>
        </p:txBody>
      </p:sp>
      <p:grpSp>
        <p:nvGrpSpPr>
          <p:cNvPr id="4" name="object 4"/>
          <p:cNvGrpSpPr/>
          <p:nvPr/>
        </p:nvGrpSpPr>
        <p:grpSpPr>
          <a:xfrm>
            <a:off x="2971800" y="2424429"/>
            <a:ext cx="2597150" cy="3438525"/>
            <a:chOff x="3273552" y="2886455"/>
            <a:chExt cx="2597150" cy="3438525"/>
          </a:xfrm>
        </p:grpSpPr>
        <p:pic>
          <p:nvPicPr>
            <p:cNvPr id="5" name="object 5"/>
            <p:cNvPicPr/>
            <p:nvPr/>
          </p:nvPicPr>
          <p:blipFill>
            <a:blip r:embed="rId2" cstate="print"/>
            <a:stretch>
              <a:fillRect/>
            </a:stretch>
          </p:blipFill>
          <p:spPr>
            <a:xfrm>
              <a:off x="3313176" y="2926079"/>
              <a:ext cx="2517648" cy="3358896"/>
            </a:xfrm>
            <a:prstGeom prst="rect">
              <a:avLst/>
            </a:prstGeom>
          </p:spPr>
        </p:pic>
        <p:sp>
          <p:nvSpPr>
            <p:cNvPr id="6" name="object 6"/>
            <p:cNvSpPr/>
            <p:nvPr/>
          </p:nvSpPr>
          <p:spPr>
            <a:xfrm>
              <a:off x="3293364" y="2906267"/>
              <a:ext cx="2557780" cy="3398520"/>
            </a:xfrm>
            <a:custGeom>
              <a:avLst/>
              <a:gdLst/>
              <a:ahLst/>
              <a:cxnLst/>
              <a:rect l="l" t="t" r="r" b="b"/>
              <a:pathLst>
                <a:path w="2557779" h="3398520">
                  <a:moveTo>
                    <a:pt x="0" y="3398520"/>
                  </a:moveTo>
                  <a:lnTo>
                    <a:pt x="2557272" y="3398520"/>
                  </a:lnTo>
                  <a:lnTo>
                    <a:pt x="2557272" y="0"/>
                  </a:lnTo>
                  <a:lnTo>
                    <a:pt x="0" y="0"/>
                  </a:lnTo>
                  <a:lnTo>
                    <a:pt x="0" y="3398520"/>
                  </a:lnTo>
                  <a:close/>
                </a:path>
              </a:pathLst>
            </a:custGeom>
            <a:ln w="39624">
              <a:solidFill>
                <a:srgbClr val="92D050"/>
              </a:solidFill>
            </a:ln>
          </p:spPr>
          <p:txBody>
            <a:bodyPr wrap="square" lIns="0" tIns="0" rIns="0" bIns="0" rtlCol="0"/>
            <a:lstStyle/>
            <a:p>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504" y="1224533"/>
            <a:ext cx="2754630" cy="329565"/>
          </a:xfrm>
          <a:prstGeom prst="rect">
            <a:avLst/>
          </a:prstGeom>
        </p:spPr>
        <p:txBody>
          <a:bodyPr vert="horz" wrap="square" lIns="0" tIns="11430" rIns="0" bIns="0" rtlCol="0">
            <a:spAutoFit/>
          </a:bodyPr>
          <a:lstStyle/>
          <a:p>
            <a:pPr marL="12700">
              <a:lnSpc>
                <a:spcPct val="100000"/>
              </a:lnSpc>
              <a:spcBef>
                <a:spcPts val="90"/>
              </a:spcBef>
            </a:pPr>
            <a:r>
              <a:rPr spc="-10" dirty="0"/>
              <a:t>Break</a:t>
            </a:r>
            <a:r>
              <a:rPr spc="5" dirty="0"/>
              <a:t> </a:t>
            </a:r>
            <a:r>
              <a:rPr spc="-5" dirty="0"/>
              <a:t>times</a:t>
            </a:r>
            <a:r>
              <a:rPr lang="en-GB" spc="-25" dirty="0"/>
              <a:t> </a:t>
            </a:r>
            <a:r>
              <a:rPr lang="en-GB" spc="-10" dirty="0"/>
              <a:t>&amp;</a:t>
            </a:r>
            <a:r>
              <a:rPr lang="en-GB" spc="-25" dirty="0"/>
              <a:t> </a:t>
            </a:r>
            <a:r>
              <a:rPr lang="en-GB" spc="-10" dirty="0"/>
              <a:t>Snacks:</a:t>
            </a:r>
            <a:endParaRPr spc="-10" dirty="0"/>
          </a:p>
        </p:txBody>
      </p:sp>
      <p:sp>
        <p:nvSpPr>
          <p:cNvPr id="3" name="object 3"/>
          <p:cNvSpPr txBox="1"/>
          <p:nvPr/>
        </p:nvSpPr>
        <p:spPr>
          <a:xfrm>
            <a:off x="330504" y="1775916"/>
            <a:ext cx="8450580" cy="566822"/>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Arial MT"/>
                <a:cs typeface="Arial MT"/>
              </a:rPr>
              <a:t>The</a:t>
            </a:r>
            <a:r>
              <a:rPr sz="1800" dirty="0">
                <a:solidFill>
                  <a:srgbClr val="FFFFFF"/>
                </a:solidFill>
                <a:latin typeface="Arial MT"/>
                <a:cs typeface="Arial MT"/>
              </a:rPr>
              <a:t> children</a:t>
            </a:r>
            <a:r>
              <a:rPr sz="1800" spc="-60" dirty="0">
                <a:solidFill>
                  <a:srgbClr val="FFFFFF"/>
                </a:solidFill>
                <a:latin typeface="Arial MT"/>
                <a:cs typeface="Arial MT"/>
              </a:rPr>
              <a:t> </a:t>
            </a:r>
            <a:r>
              <a:rPr sz="1800" spc="-5" dirty="0">
                <a:solidFill>
                  <a:srgbClr val="FFFFFF"/>
                </a:solidFill>
                <a:latin typeface="Arial MT"/>
                <a:cs typeface="Arial MT"/>
              </a:rPr>
              <a:t>will</a:t>
            </a:r>
            <a:r>
              <a:rPr sz="1800" spc="5" dirty="0">
                <a:solidFill>
                  <a:srgbClr val="FFFFFF"/>
                </a:solidFill>
                <a:latin typeface="Arial MT"/>
                <a:cs typeface="Arial MT"/>
              </a:rPr>
              <a:t> </a:t>
            </a:r>
            <a:r>
              <a:rPr sz="1800" dirty="0">
                <a:solidFill>
                  <a:srgbClr val="FFFFFF"/>
                </a:solidFill>
                <a:latin typeface="Arial MT"/>
                <a:cs typeface="Arial MT"/>
              </a:rPr>
              <a:t>spend</a:t>
            </a:r>
            <a:r>
              <a:rPr sz="1800" spc="-40" dirty="0">
                <a:solidFill>
                  <a:srgbClr val="FFFFFF"/>
                </a:solidFill>
                <a:latin typeface="Arial MT"/>
                <a:cs typeface="Arial MT"/>
              </a:rPr>
              <a:t> </a:t>
            </a:r>
            <a:r>
              <a:rPr sz="1800" dirty="0">
                <a:solidFill>
                  <a:srgbClr val="FFFFFF"/>
                </a:solidFill>
                <a:latin typeface="Arial MT"/>
                <a:cs typeface="Arial MT"/>
              </a:rPr>
              <a:t>break</a:t>
            </a:r>
            <a:r>
              <a:rPr sz="1800" spc="-15" dirty="0">
                <a:solidFill>
                  <a:srgbClr val="FFFFFF"/>
                </a:solidFill>
                <a:latin typeface="Arial MT"/>
                <a:cs typeface="Arial MT"/>
              </a:rPr>
              <a:t> </a:t>
            </a:r>
            <a:r>
              <a:rPr sz="1800" dirty="0">
                <a:solidFill>
                  <a:srgbClr val="FFFFFF"/>
                </a:solidFill>
                <a:latin typeface="Arial MT"/>
                <a:cs typeface="Arial MT"/>
              </a:rPr>
              <a:t>times</a:t>
            </a:r>
            <a:r>
              <a:rPr sz="1800" spc="-35" dirty="0">
                <a:solidFill>
                  <a:srgbClr val="FFFFFF"/>
                </a:solidFill>
                <a:latin typeface="Arial MT"/>
                <a:cs typeface="Arial MT"/>
              </a:rPr>
              <a:t> </a:t>
            </a:r>
            <a:r>
              <a:rPr sz="1800" dirty="0">
                <a:solidFill>
                  <a:srgbClr val="FFFFFF"/>
                </a:solidFill>
                <a:latin typeface="Arial MT"/>
                <a:cs typeface="Arial MT"/>
              </a:rPr>
              <a:t>on</a:t>
            </a:r>
            <a:r>
              <a:rPr sz="1800" spc="-15" dirty="0">
                <a:solidFill>
                  <a:srgbClr val="FFFFFF"/>
                </a:solidFill>
                <a:latin typeface="Arial MT"/>
                <a:cs typeface="Arial MT"/>
              </a:rPr>
              <a:t> </a:t>
            </a:r>
            <a:r>
              <a:rPr sz="1800" dirty="0">
                <a:solidFill>
                  <a:srgbClr val="FFFFFF"/>
                </a:solidFill>
                <a:latin typeface="Arial MT"/>
                <a:cs typeface="Arial MT"/>
              </a:rPr>
              <a:t>the</a:t>
            </a:r>
            <a:r>
              <a:rPr sz="1800" spc="-20" dirty="0">
                <a:solidFill>
                  <a:srgbClr val="FFFFFF"/>
                </a:solidFill>
                <a:latin typeface="Arial MT"/>
                <a:cs typeface="Arial MT"/>
              </a:rPr>
              <a:t> </a:t>
            </a:r>
            <a:r>
              <a:rPr sz="1800" dirty="0">
                <a:solidFill>
                  <a:srgbClr val="FFFFFF"/>
                </a:solidFill>
                <a:latin typeface="Arial MT"/>
                <a:cs typeface="Arial MT"/>
              </a:rPr>
              <a:t>Key</a:t>
            </a:r>
            <a:r>
              <a:rPr sz="1800" spc="-5" dirty="0">
                <a:solidFill>
                  <a:srgbClr val="FFFFFF"/>
                </a:solidFill>
                <a:latin typeface="Arial MT"/>
                <a:cs typeface="Arial MT"/>
              </a:rPr>
              <a:t> </a:t>
            </a:r>
            <a:r>
              <a:rPr sz="1800" dirty="0">
                <a:solidFill>
                  <a:srgbClr val="FFFFFF"/>
                </a:solidFill>
                <a:latin typeface="Arial MT"/>
                <a:cs typeface="Arial MT"/>
              </a:rPr>
              <a:t>Stage</a:t>
            </a:r>
            <a:r>
              <a:rPr sz="1800" spc="-45" dirty="0">
                <a:solidFill>
                  <a:srgbClr val="FFFFFF"/>
                </a:solidFill>
                <a:latin typeface="Arial MT"/>
                <a:cs typeface="Arial MT"/>
              </a:rPr>
              <a:t> </a:t>
            </a:r>
            <a:r>
              <a:rPr sz="1800" dirty="0">
                <a:solidFill>
                  <a:srgbClr val="FFFFFF"/>
                </a:solidFill>
                <a:latin typeface="Arial MT"/>
                <a:cs typeface="Arial MT"/>
              </a:rPr>
              <a:t>1</a:t>
            </a:r>
            <a:r>
              <a:rPr sz="1800" spc="5" dirty="0">
                <a:solidFill>
                  <a:srgbClr val="FFFFFF"/>
                </a:solidFill>
                <a:latin typeface="Arial MT"/>
                <a:cs typeface="Arial MT"/>
              </a:rPr>
              <a:t> </a:t>
            </a:r>
            <a:r>
              <a:rPr sz="1800" dirty="0">
                <a:solidFill>
                  <a:srgbClr val="FFFFFF"/>
                </a:solidFill>
                <a:latin typeface="Arial MT"/>
                <a:cs typeface="Arial MT"/>
              </a:rPr>
              <a:t>playground</a:t>
            </a:r>
            <a:r>
              <a:rPr lang="en-GB" sz="1800" dirty="0">
                <a:solidFill>
                  <a:srgbClr val="FFFFFF"/>
                </a:solidFill>
                <a:latin typeface="Arial MT"/>
                <a:cs typeface="Arial MT"/>
              </a:rPr>
              <a:t> and the KS2 playground/ field for lunch, </a:t>
            </a:r>
            <a:r>
              <a:rPr sz="1800" spc="-5" dirty="0">
                <a:solidFill>
                  <a:srgbClr val="FFFFFF"/>
                </a:solidFill>
                <a:latin typeface="Arial MT"/>
                <a:cs typeface="Arial MT"/>
              </a:rPr>
              <a:t>(weather</a:t>
            </a:r>
            <a:r>
              <a:rPr sz="1800" dirty="0">
                <a:solidFill>
                  <a:srgbClr val="FFFFFF"/>
                </a:solidFill>
                <a:latin typeface="Arial MT"/>
                <a:cs typeface="Arial MT"/>
              </a:rPr>
              <a:t> depending)</a:t>
            </a:r>
            <a:r>
              <a:rPr sz="1800" spc="-90" dirty="0">
                <a:solidFill>
                  <a:srgbClr val="FFFFFF"/>
                </a:solidFill>
                <a:latin typeface="Arial MT"/>
                <a:cs typeface="Arial MT"/>
              </a:rPr>
              <a:t> </a:t>
            </a:r>
            <a:r>
              <a:rPr sz="1800" dirty="0">
                <a:solidFill>
                  <a:srgbClr val="FFFFFF"/>
                </a:solidFill>
                <a:latin typeface="Arial MT"/>
                <a:cs typeface="Arial MT"/>
              </a:rPr>
              <a:t>pictured</a:t>
            </a:r>
            <a:r>
              <a:rPr sz="1800" spc="-40" dirty="0">
                <a:solidFill>
                  <a:srgbClr val="FFFFFF"/>
                </a:solidFill>
                <a:latin typeface="Arial MT"/>
                <a:cs typeface="Arial MT"/>
              </a:rPr>
              <a:t> </a:t>
            </a:r>
            <a:r>
              <a:rPr sz="1800" spc="-20" dirty="0">
                <a:solidFill>
                  <a:srgbClr val="FFFFFF"/>
                </a:solidFill>
                <a:latin typeface="Arial MT"/>
                <a:cs typeface="Arial MT"/>
              </a:rPr>
              <a:t>below.</a:t>
            </a:r>
            <a:endParaRPr sz="1800" dirty="0">
              <a:latin typeface="Arial MT"/>
              <a:cs typeface="Arial MT"/>
            </a:endParaRPr>
          </a:p>
        </p:txBody>
      </p:sp>
      <p:sp>
        <p:nvSpPr>
          <p:cNvPr id="4" name="object 4"/>
          <p:cNvSpPr txBox="1"/>
          <p:nvPr/>
        </p:nvSpPr>
        <p:spPr>
          <a:xfrm>
            <a:off x="330504" y="4685915"/>
            <a:ext cx="6704965" cy="2000885"/>
          </a:xfrm>
          <a:prstGeom prst="rect">
            <a:avLst/>
          </a:prstGeom>
        </p:spPr>
        <p:txBody>
          <a:bodyPr vert="horz" wrap="square" lIns="0" tIns="12065" rIns="0" bIns="0" rtlCol="0">
            <a:spAutoFit/>
          </a:bodyPr>
          <a:lstStyle/>
          <a:p>
            <a:pPr marL="12700" marR="5080">
              <a:lnSpc>
                <a:spcPct val="120000"/>
              </a:lnSpc>
              <a:spcBef>
                <a:spcPts val="95"/>
              </a:spcBef>
            </a:pPr>
            <a:r>
              <a:rPr sz="1800" dirty="0">
                <a:solidFill>
                  <a:srgbClr val="FFFFFF"/>
                </a:solidFill>
                <a:latin typeface="Arial MT"/>
                <a:cs typeface="Arial MT"/>
              </a:rPr>
              <a:t>Children are encouraged to bring </a:t>
            </a:r>
            <a:r>
              <a:rPr sz="1800" spc="-5" dirty="0">
                <a:solidFill>
                  <a:srgbClr val="FFFFFF"/>
                </a:solidFill>
                <a:latin typeface="Arial MT"/>
                <a:cs typeface="Arial MT"/>
              </a:rPr>
              <a:t>a </a:t>
            </a:r>
            <a:r>
              <a:rPr sz="1800" dirty="0">
                <a:solidFill>
                  <a:srgbClr val="FFFFFF"/>
                </a:solidFill>
                <a:latin typeface="Arial MT"/>
                <a:cs typeface="Arial MT"/>
              </a:rPr>
              <a:t>healthy </a:t>
            </a:r>
            <a:r>
              <a:rPr sz="1800" spc="5" dirty="0">
                <a:solidFill>
                  <a:srgbClr val="FFFFFF"/>
                </a:solidFill>
                <a:latin typeface="Arial MT"/>
                <a:cs typeface="Arial MT"/>
              </a:rPr>
              <a:t>snack </a:t>
            </a:r>
            <a:r>
              <a:rPr sz="1800" dirty="0">
                <a:solidFill>
                  <a:srgbClr val="FFFFFF"/>
                </a:solidFill>
                <a:latin typeface="Arial MT"/>
                <a:cs typeface="Arial MT"/>
              </a:rPr>
              <a:t>and </a:t>
            </a:r>
            <a:r>
              <a:rPr sz="1800" spc="-5" dirty="0">
                <a:solidFill>
                  <a:srgbClr val="FFFFFF"/>
                </a:solidFill>
                <a:latin typeface="Arial MT"/>
                <a:cs typeface="Arial MT"/>
              </a:rPr>
              <a:t>a </a:t>
            </a:r>
            <a:r>
              <a:rPr sz="1800" dirty="0">
                <a:solidFill>
                  <a:srgbClr val="FFFFFF"/>
                </a:solidFill>
                <a:latin typeface="Arial MT"/>
                <a:cs typeface="Arial MT"/>
              </a:rPr>
              <a:t>bottle of </a:t>
            </a:r>
            <a:r>
              <a:rPr sz="1800" spc="5" dirty="0">
                <a:solidFill>
                  <a:srgbClr val="FFFFFF"/>
                </a:solidFill>
                <a:latin typeface="Arial MT"/>
                <a:cs typeface="Arial MT"/>
              </a:rPr>
              <a:t> </a:t>
            </a:r>
            <a:r>
              <a:rPr sz="1800" spc="-5" dirty="0">
                <a:solidFill>
                  <a:srgbClr val="FFFFFF"/>
                </a:solidFill>
                <a:latin typeface="Arial MT"/>
                <a:cs typeface="Arial MT"/>
              </a:rPr>
              <a:t>water</a:t>
            </a:r>
            <a:r>
              <a:rPr sz="1800" dirty="0">
                <a:solidFill>
                  <a:srgbClr val="FFFFFF"/>
                </a:solidFill>
                <a:latin typeface="Arial MT"/>
                <a:cs typeface="Arial MT"/>
              </a:rPr>
              <a:t> (ideally</a:t>
            </a:r>
            <a:r>
              <a:rPr sz="1800" spc="-30" dirty="0">
                <a:solidFill>
                  <a:srgbClr val="FFFFFF"/>
                </a:solidFill>
                <a:latin typeface="Arial MT"/>
                <a:cs typeface="Arial MT"/>
              </a:rPr>
              <a:t> </a:t>
            </a:r>
            <a:r>
              <a:rPr sz="1800" dirty="0">
                <a:solidFill>
                  <a:srgbClr val="FFFFFF"/>
                </a:solidFill>
                <a:latin typeface="Arial MT"/>
                <a:cs typeface="Arial MT"/>
              </a:rPr>
              <a:t>reusable)</a:t>
            </a:r>
            <a:r>
              <a:rPr sz="1800" spc="-65" dirty="0">
                <a:solidFill>
                  <a:srgbClr val="FFFFFF"/>
                </a:solidFill>
                <a:latin typeface="Arial MT"/>
                <a:cs typeface="Arial MT"/>
              </a:rPr>
              <a:t> </a:t>
            </a:r>
            <a:r>
              <a:rPr sz="1800" dirty="0">
                <a:solidFill>
                  <a:srgbClr val="FFFFFF"/>
                </a:solidFill>
                <a:latin typeface="Arial MT"/>
                <a:cs typeface="Arial MT"/>
              </a:rPr>
              <a:t>to</a:t>
            </a:r>
            <a:r>
              <a:rPr sz="1800" spc="-10" dirty="0">
                <a:solidFill>
                  <a:srgbClr val="FFFFFF"/>
                </a:solidFill>
                <a:latin typeface="Arial MT"/>
                <a:cs typeface="Arial MT"/>
              </a:rPr>
              <a:t> </a:t>
            </a:r>
            <a:r>
              <a:rPr sz="1800" dirty="0">
                <a:solidFill>
                  <a:srgbClr val="FFFFFF"/>
                </a:solidFill>
                <a:latin typeface="Arial MT"/>
                <a:cs typeface="Arial MT"/>
              </a:rPr>
              <a:t>school.</a:t>
            </a:r>
            <a:r>
              <a:rPr sz="1800" spc="-165" dirty="0">
                <a:solidFill>
                  <a:srgbClr val="FFFFFF"/>
                </a:solidFill>
                <a:latin typeface="Arial MT"/>
                <a:cs typeface="Arial MT"/>
              </a:rPr>
              <a:t> </a:t>
            </a:r>
            <a:r>
              <a:rPr sz="1800" dirty="0">
                <a:solidFill>
                  <a:srgbClr val="FFFFFF"/>
                </a:solidFill>
                <a:latin typeface="Arial MT"/>
                <a:cs typeface="Arial MT"/>
              </a:rPr>
              <a:t>As</a:t>
            </a:r>
            <a:r>
              <a:rPr sz="1800" spc="10" dirty="0">
                <a:solidFill>
                  <a:srgbClr val="FFFFFF"/>
                </a:solidFill>
                <a:latin typeface="Arial MT"/>
                <a:cs typeface="Arial MT"/>
              </a:rPr>
              <a:t> </a:t>
            </a:r>
            <a:r>
              <a:rPr sz="1800" spc="-15" dirty="0">
                <a:solidFill>
                  <a:srgbClr val="FFFFFF"/>
                </a:solidFill>
                <a:latin typeface="Arial MT"/>
                <a:cs typeface="Arial MT"/>
              </a:rPr>
              <a:t>we</a:t>
            </a:r>
            <a:r>
              <a:rPr sz="1800" spc="5" dirty="0">
                <a:solidFill>
                  <a:srgbClr val="FFFFFF"/>
                </a:solidFill>
                <a:latin typeface="Arial MT"/>
                <a:cs typeface="Arial MT"/>
              </a:rPr>
              <a:t> </a:t>
            </a:r>
            <a:r>
              <a:rPr sz="1800" dirty="0">
                <a:solidFill>
                  <a:srgbClr val="FFFFFF"/>
                </a:solidFill>
                <a:latin typeface="Arial MT"/>
                <a:cs typeface="Arial MT"/>
              </a:rPr>
              <a:t>promote</a:t>
            </a:r>
            <a:r>
              <a:rPr sz="1800" spc="-35" dirty="0">
                <a:solidFill>
                  <a:srgbClr val="FFFFFF"/>
                </a:solidFill>
                <a:latin typeface="Arial MT"/>
                <a:cs typeface="Arial MT"/>
              </a:rPr>
              <a:t> </a:t>
            </a:r>
            <a:r>
              <a:rPr sz="1800" dirty="0">
                <a:solidFill>
                  <a:srgbClr val="FFFFFF"/>
                </a:solidFill>
                <a:latin typeface="Arial MT"/>
                <a:cs typeface="Arial MT"/>
              </a:rPr>
              <a:t>healthy</a:t>
            </a:r>
            <a:r>
              <a:rPr sz="1800" spc="-35" dirty="0">
                <a:solidFill>
                  <a:srgbClr val="FFFFFF"/>
                </a:solidFill>
                <a:latin typeface="Arial MT"/>
                <a:cs typeface="Arial MT"/>
              </a:rPr>
              <a:t> </a:t>
            </a:r>
            <a:r>
              <a:rPr sz="1800" dirty="0">
                <a:solidFill>
                  <a:srgbClr val="FFFFFF"/>
                </a:solidFill>
                <a:latin typeface="Arial MT"/>
                <a:cs typeface="Arial MT"/>
              </a:rPr>
              <a:t>schools, </a:t>
            </a:r>
            <a:r>
              <a:rPr sz="1800" spc="-484" dirty="0">
                <a:solidFill>
                  <a:srgbClr val="FFFFFF"/>
                </a:solidFill>
                <a:latin typeface="Arial MT"/>
                <a:cs typeface="Arial MT"/>
              </a:rPr>
              <a:t> </a:t>
            </a:r>
            <a:r>
              <a:rPr sz="1800" dirty="0">
                <a:solidFill>
                  <a:srgbClr val="FFFFFF"/>
                </a:solidFill>
                <a:latin typeface="Arial MT"/>
                <a:cs typeface="Arial MT"/>
              </a:rPr>
              <a:t>children only eat healthy </a:t>
            </a:r>
            <a:r>
              <a:rPr sz="1800" spc="5" dirty="0">
                <a:solidFill>
                  <a:srgbClr val="FFFFFF"/>
                </a:solidFill>
                <a:latin typeface="Arial MT"/>
                <a:cs typeface="Arial MT"/>
              </a:rPr>
              <a:t>snacks </a:t>
            </a:r>
            <a:r>
              <a:rPr sz="1800" dirty="0">
                <a:solidFill>
                  <a:srgbClr val="FFFFFF"/>
                </a:solidFill>
                <a:latin typeface="Arial MT"/>
                <a:cs typeface="Arial MT"/>
              </a:rPr>
              <a:t>at morning </a:t>
            </a:r>
            <a:r>
              <a:rPr sz="1800" spc="10" dirty="0">
                <a:solidFill>
                  <a:srgbClr val="FFFFFF"/>
                </a:solidFill>
                <a:latin typeface="Arial MT"/>
                <a:cs typeface="Arial MT"/>
              </a:rPr>
              <a:t>break-time </a:t>
            </a:r>
            <a:r>
              <a:rPr sz="1800" dirty="0">
                <a:solidFill>
                  <a:srgbClr val="FFFFFF"/>
                </a:solidFill>
                <a:latin typeface="Arial MT"/>
                <a:cs typeface="Arial MT"/>
              </a:rPr>
              <a:t>and not </a:t>
            </a:r>
            <a:r>
              <a:rPr sz="1800" spc="5" dirty="0">
                <a:solidFill>
                  <a:srgbClr val="FFFFFF"/>
                </a:solidFill>
                <a:latin typeface="Arial MT"/>
                <a:cs typeface="Arial MT"/>
              </a:rPr>
              <a:t> </a:t>
            </a:r>
            <a:r>
              <a:rPr sz="1800" dirty="0">
                <a:solidFill>
                  <a:srgbClr val="FFFFFF"/>
                </a:solidFill>
                <a:latin typeface="Arial MT"/>
                <a:cs typeface="Arial MT"/>
              </a:rPr>
              <a:t>chocolate</a:t>
            </a:r>
            <a:r>
              <a:rPr lang="en-GB" spc="-60" dirty="0">
                <a:solidFill>
                  <a:srgbClr val="FFFFFF"/>
                </a:solidFill>
                <a:latin typeface="Arial MT"/>
                <a:cs typeface="Arial MT"/>
              </a:rPr>
              <a:t>-</a:t>
            </a:r>
            <a:r>
              <a:rPr sz="1800" dirty="0">
                <a:solidFill>
                  <a:srgbClr val="FFFFFF"/>
                </a:solidFill>
                <a:latin typeface="Arial MT"/>
                <a:cs typeface="Arial MT"/>
              </a:rPr>
              <a:t>based</a:t>
            </a:r>
            <a:r>
              <a:rPr sz="1800" spc="-40" dirty="0">
                <a:solidFill>
                  <a:srgbClr val="FFFFFF"/>
                </a:solidFill>
                <a:latin typeface="Arial MT"/>
                <a:cs typeface="Arial MT"/>
              </a:rPr>
              <a:t> </a:t>
            </a:r>
            <a:r>
              <a:rPr sz="1800" dirty="0">
                <a:solidFill>
                  <a:srgbClr val="FFFFFF"/>
                </a:solidFill>
                <a:latin typeface="Arial MT"/>
                <a:cs typeface="Arial MT"/>
              </a:rPr>
              <a:t>snacks,</a:t>
            </a:r>
            <a:r>
              <a:rPr sz="1800" spc="-60" dirty="0">
                <a:solidFill>
                  <a:srgbClr val="FFFFFF"/>
                </a:solidFill>
                <a:latin typeface="Arial MT"/>
                <a:cs typeface="Arial MT"/>
              </a:rPr>
              <a:t> </a:t>
            </a:r>
            <a:r>
              <a:rPr sz="1800" dirty="0">
                <a:solidFill>
                  <a:srgbClr val="FFFFFF"/>
                </a:solidFill>
                <a:latin typeface="Arial MT"/>
                <a:cs typeface="Arial MT"/>
              </a:rPr>
              <a:t>crisps</a:t>
            </a:r>
            <a:r>
              <a:rPr sz="1800" spc="-55" dirty="0">
                <a:solidFill>
                  <a:srgbClr val="FFFFFF"/>
                </a:solidFill>
                <a:latin typeface="Arial MT"/>
                <a:cs typeface="Arial MT"/>
              </a:rPr>
              <a:t> </a:t>
            </a:r>
            <a:r>
              <a:rPr sz="1800" dirty="0">
                <a:solidFill>
                  <a:srgbClr val="FFFFFF"/>
                </a:solidFill>
                <a:latin typeface="Arial MT"/>
                <a:cs typeface="Arial MT"/>
              </a:rPr>
              <a:t>or</a:t>
            </a:r>
            <a:r>
              <a:rPr sz="1800" spc="10" dirty="0">
                <a:solidFill>
                  <a:srgbClr val="FFFFFF"/>
                </a:solidFill>
                <a:latin typeface="Arial MT"/>
                <a:cs typeface="Arial MT"/>
              </a:rPr>
              <a:t> </a:t>
            </a:r>
            <a:r>
              <a:rPr sz="1800" spc="-10" dirty="0">
                <a:solidFill>
                  <a:srgbClr val="FFFFFF"/>
                </a:solidFill>
                <a:latin typeface="Arial MT"/>
                <a:cs typeface="Arial MT"/>
              </a:rPr>
              <a:t>similar.</a:t>
            </a:r>
            <a:r>
              <a:rPr sz="1800" spc="-65" dirty="0">
                <a:solidFill>
                  <a:srgbClr val="FFFFFF"/>
                </a:solidFill>
                <a:latin typeface="Arial MT"/>
                <a:cs typeface="Arial MT"/>
              </a:rPr>
              <a:t> </a:t>
            </a:r>
            <a:r>
              <a:rPr sz="1800" dirty="0">
                <a:solidFill>
                  <a:srgbClr val="FFFFFF"/>
                </a:solidFill>
                <a:latin typeface="Arial MT"/>
                <a:cs typeface="Arial MT"/>
              </a:rPr>
              <a:t>Fruit,</a:t>
            </a:r>
            <a:r>
              <a:rPr sz="1800" spc="-10" dirty="0">
                <a:solidFill>
                  <a:srgbClr val="FFFFFF"/>
                </a:solidFill>
                <a:latin typeface="Arial MT"/>
                <a:cs typeface="Arial MT"/>
              </a:rPr>
              <a:t> </a:t>
            </a:r>
            <a:r>
              <a:rPr sz="1800" spc="-5" dirty="0">
                <a:solidFill>
                  <a:srgbClr val="FFFFFF"/>
                </a:solidFill>
                <a:latin typeface="Arial MT"/>
                <a:cs typeface="Arial MT"/>
              </a:rPr>
              <a:t>yogurt,</a:t>
            </a:r>
            <a:r>
              <a:rPr sz="1800" spc="-15" dirty="0">
                <a:solidFill>
                  <a:srgbClr val="FFFFFF"/>
                </a:solidFill>
                <a:latin typeface="Arial MT"/>
                <a:cs typeface="Arial MT"/>
              </a:rPr>
              <a:t> </a:t>
            </a:r>
            <a:r>
              <a:rPr sz="1800" dirty="0">
                <a:solidFill>
                  <a:srgbClr val="FFFFFF"/>
                </a:solidFill>
                <a:latin typeface="Arial MT"/>
                <a:cs typeface="Arial MT"/>
              </a:rPr>
              <a:t>dried</a:t>
            </a:r>
            <a:r>
              <a:rPr sz="1800" spc="-35" dirty="0">
                <a:solidFill>
                  <a:srgbClr val="FFFFFF"/>
                </a:solidFill>
                <a:latin typeface="Arial MT"/>
                <a:cs typeface="Arial MT"/>
              </a:rPr>
              <a:t> </a:t>
            </a:r>
            <a:r>
              <a:rPr sz="1800" dirty="0">
                <a:solidFill>
                  <a:srgbClr val="FFFFFF"/>
                </a:solidFill>
                <a:latin typeface="Arial MT"/>
                <a:cs typeface="Arial MT"/>
              </a:rPr>
              <a:t>fruits </a:t>
            </a:r>
            <a:r>
              <a:rPr sz="1800" spc="-484" dirty="0">
                <a:solidFill>
                  <a:srgbClr val="FFFFFF"/>
                </a:solidFill>
                <a:latin typeface="Arial MT"/>
                <a:cs typeface="Arial MT"/>
              </a:rPr>
              <a:t> </a:t>
            </a:r>
            <a:r>
              <a:rPr sz="1800" dirty="0">
                <a:solidFill>
                  <a:srgbClr val="FFFFFF"/>
                </a:solidFill>
                <a:latin typeface="Arial MT"/>
                <a:cs typeface="Arial MT"/>
              </a:rPr>
              <a:t>and other healthy </a:t>
            </a:r>
            <a:r>
              <a:rPr sz="1800" spc="5" dirty="0">
                <a:solidFill>
                  <a:srgbClr val="FFFFFF"/>
                </a:solidFill>
                <a:latin typeface="Arial MT"/>
                <a:cs typeface="Arial MT"/>
              </a:rPr>
              <a:t>snacks </a:t>
            </a:r>
            <a:r>
              <a:rPr sz="1800" b="1" u="heavy" dirty="0">
                <a:solidFill>
                  <a:srgbClr val="FFFFFF"/>
                </a:solidFill>
                <a:uFill>
                  <a:solidFill>
                    <a:srgbClr val="FFFFFF"/>
                  </a:solidFill>
                </a:uFill>
                <a:latin typeface="Arial"/>
                <a:cs typeface="Arial"/>
              </a:rPr>
              <a:t>only</a:t>
            </a:r>
            <a:r>
              <a:rPr sz="1800" b="1" dirty="0">
                <a:solidFill>
                  <a:srgbClr val="FFFFFF"/>
                </a:solidFill>
                <a:latin typeface="Arial"/>
                <a:cs typeface="Arial"/>
              </a:rPr>
              <a:t> </a:t>
            </a:r>
            <a:r>
              <a:rPr sz="1800" dirty="0">
                <a:solidFill>
                  <a:srgbClr val="FFFFFF"/>
                </a:solidFill>
                <a:latin typeface="Arial MT"/>
                <a:cs typeface="Arial MT"/>
              </a:rPr>
              <a:t>are permitted. Please ensure that </a:t>
            </a:r>
            <a:r>
              <a:rPr sz="1800" spc="5" dirty="0">
                <a:solidFill>
                  <a:srgbClr val="FFFFFF"/>
                </a:solidFill>
                <a:latin typeface="Arial MT"/>
                <a:cs typeface="Arial MT"/>
              </a:rPr>
              <a:t> </a:t>
            </a:r>
            <a:r>
              <a:rPr sz="1800" dirty="0">
                <a:solidFill>
                  <a:srgbClr val="FFFFFF"/>
                </a:solidFill>
                <a:latin typeface="Arial MT"/>
                <a:cs typeface="Arial MT"/>
              </a:rPr>
              <a:t>grapes</a:t>
            </a:r>
            <a:r>
              <a:rPr sz="1800" spc="-45" dirty="0">
                <a:solidFill>
                  <a:srgbClr val="FFFFFF"/>
                </a:solidFill>
                <a:latin typeface="Arial MT"/>
                <a:cs typeface="Arial MT"/>
              </a:rPr>
              <a:t> </a:t>
            </a:r>
            <a:r>
              <a:rPr sz="1800" dirty="0">
                <a:solidFill>
                  <a:srgbClr val="FFFFFF"/>
                </a:solidFill>
                <a:latin typeface="Arial MT"/>
                <a:cs typeface="Arial MT"/>
              </a:rPr>
              <a:t>are</a:t>
            </a:r>
            <a:r>
              <a:rPr sz="1800" spc="-20" dirty="0">
                <a:solidFill>
                  <a:srgbClr val="FFFFFF"/>
                </a:solidFill>
                <a:latin typeface="Arial MT"/>
                <a:cs typeface="Arial MT"/>
              </a:rPr>
              <a:t> </a:t>
            </a:r>
            <a:r>
              <a:rPr sz="1800" dirty="0">
                <a:solidFill>
                  <a:srgbClr val="FFFFFF"/>
                </a:solidFill>
                <a:latin typeface="Arial MT"/>
                <a:cs typeface="Arial MT"/>
              </a:rPr>
              <a:t>cut</a:t>
            </a:r>
            <a:r>
              <a:rPr sz="1800" spc="-20" dirty="0">
                <a:solidFill>
                  <a:srgbClr val="FFFFFF"/>
                </a:solidFill>
                <a:latin typeface="Arial MT"/>
                <a:cs typeface="Arial MT"/>
              </a:rPr>
              <a:t> </a:t>
            </a:r>
            <a:r>
              <a:rPr sz="1800" dirty="0">
                <a:solidFill>
                  <a:srgbClr val="FFFFFF"/>
                </a:solidFill>
                <a:latin typeface="Arial MT"/>
                <a:cs typeface="Arial MT"/>
              </a:rPr>
              <a:t>in</a:t>
            </a:r>
            <a:r>
              <a:rPr sz="1800" spc="-20" dirty="0">
                <a:solidFill>
                  <a:srgbClr val="FFFFFF"/>
                </a:solidFill>
                <a:latin typeface="Arial MT"/>
                <a:cs typeface="Arial MT"/>
              </a:rPr>
              <a:t> </a:t>
            </a:r>
            <a:r>
              <a:rPr sz="1800" dirty="0">
                <a:solidFill>
                  <a:srgbClr val="FFFFFF"/>
                </a:solidFill>
                <a:latin typeface="Arial MT"/>
                <a:cs typeface="Arial MT"/>
              </a:rPr>
              <a:t>half.</a:t>
            </a:r>
            <a:endParaRPr sz="1800" dirty="0">
              <a:latin typeface="Arial MT"/>
              <a:cs typeface="Arial MT"/>
            </a:endParaRPr>
          </a:p>
        </p:txBody>
      </p:sp>
      <p:pic>
        <p:nvPicPr>
          <p:cNvPr id="8" name="Picture 7">
            <a:extLst>
              <a:ext uri="{FF2B5EF4-FFF2-40B4-BE49-F238E27FC236}">
                <a16:creationId xmlns:a16="http://schemas.microsoft.com/office/drawing/2014/main" id="{9C516237-41AB-4BA4-A486-AAB21D9B47D4}"/>
              </a:ext>
            </a:extLst>
          </p:cNvPr>
          <p:cNvPicPr>
            <a:picLocks noChangeAspect="1"/>
          </p:cNvPicPr>
          <p:nvPr/>
        </p:nvPicPr>
        <p:blipFill>
          <a:blip r:embed="rId2"/>
          <a:stretch>
            <a:fillRect/>
          </a:stretch>
        </p:blipFill>
        <p:spPr>
          <a:xfrm>
            <a:off x="3055878" y="2428011"/>
            <a:ext cx="2590800" cy="2087252"/>
          </a:xfrm>
          <a:prstGeom prst="rect">
            <a:avLst/>
          </a:prstGeom>
        </p:spPr>
      </p:pic>
      <p:pic>
        <p:nvPicPr>
          <p:cNvPr id="9" name="Picture 8">
            <a:extLst>
              <a:ext uri="{FF2B5EF4-FFF2-40B4-BE49-F238E27FC236}">
                <a16:creationId xmlns:a16="http://schemas.microsoft.com/office/drawing/2014/main" id="{8E9F03C9-F33E-4678-9F50-D18B64A125EC}"/>
              </a:ext>
            </a:extLst>
          </p:cNvPr>
          <p:cNvPicPr>
            <a:picLocks noChangeAspect="1"/>
          </p:cNvPicPr>
          <p:nvPr/>
        </p:nvPicPr>
        <p:blipFill>
          <a:blip r:embed="rId3"/>
          <a:stretch>
            <a:fillRect/>
          </a:stretch>
        </p:blipFill>
        <p:spPr>
          <a:xfrm>
            <a:off x="5715000" y="2437087"/>
            <a:ext cx="2802854" cy="2107445"/>
          </a:xfrm>
          <a:prstGeom prst="rect">
            <a:avLst/>
          </a:prstGeom>
        </p:spPr>
      </p:pic>
      <p:pic>
        <p:nvPicPr>
          <p:cNvPr id="11" name="Picture 10">
            <a:extLst>
              <a:ext uri="{FF2B5EF4-FFF2-40B4-BE49-F238E27FC236}">
                <a16:creationId xmlns:a16="http://schemas.microsoft.com/office/drawing/2014/main" id="{01401F1F-E0FA-469A-AB84-6B92BBF3613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675" y="2522565"/>
            <a:ext cx="2425582" cy="1860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504" y="1656714"/>
            <a:ext cx="2244725" cy="329565"/>
          </a:xfrm>
          <a:prstGeom prst="rect">
            <a:avLst/>
          </a:prstGeom>
        </p:spPr>
        <p:txBody>
          <a:bodyPr vert="horz" wrap="square" lIns="0" tIns="11430" rIns="0" bIns="0" rtlCol="0">
            <a:spAutoFit/>
          </a:bodyPr>
          <a:lstStyle/>
          <a:p>
            <a:pPr marL="12700">
              <a:lnSpc>
                <a:spcPct val="100000"/>
              </a:lnSpc>
              <a:spcBef>
                <a:spcPts val="90"/>
              </a:spcBef>
            </a:pPr>
            <a:r>
              <a:rPr spc="-5" dirty="0"/>
              <a:t>Leave</a:t>
            </a:r>
            <a:r>
              <a:rPr spc="-35" dirty="0"/>
              <a:t> </a:t>
            </a:r>
            <a:r>
              <a:rPr spc="-5" dirty="0"/>
              <a:t>of</a:t>
            </a:r>
            <a:r>
              <a:rPr spc="-95" dirty="0"/>
              <a:t> </a:t>
            </a:r>
            <a:r>
              <a:rPr spc="-20" dirty="0"/>
              <a:t>Absence:</a:t>
            </a:r>
          </a:p>
        </p:txBody>
      </p:sp>
      <p:sp>
        <p:nvSpPr>
          <p:cNvPr id="3" name="object 3"/>
          <p:cNvSpPr txBox="1"/>
          <p:nvPr/>
        </p:nvSpPr>
        <p:spPr>
          <a:xfrm>
            <a:off x="330504" y="2345816"/>
            <a:ext cx="7984490" cy="2331085"/>
          </a:xfrm>
          <a:prstGeom prst="rect">
            <a:avLst/>
          </a:prstGeom>
        </p:spPr>
        <p:txBody>
          <a:bodyPr vert="horz" wrap="square" lIns="0" tIns="12700" rIns="0" bIns="0" rtlCol="0">
            <a:spAutoFit/>
          </a:bodyPr>
          <a:lstStyle/>
          <a:p>
            <a:pPr marL="12700" marR="5080" algn="just">
              <a:lnSpc>
                <a:spcPct val="100000"/>
              </a:lnSpc>
              <a:spcBef>
                <a:spcPts val="100"/>
              </a:spcBef>
            </a:pPr>
            <a:r>
              <a:rPr sz="1800" spc="-5" dirty="0">
                <a:solidFill>
                  <a:srgbClr val="FFFFFF"/>
                </a:solidFill>
                <a:latin typeface="Arial MT"/>
                <a:cs typeface="Arial MT"/>
              </a:rPr>
              <a:t>Children</a:t>
            </a:r>
            <a:r>
              <a:rPr sz="1800" dirty="0">
                <a:solidFill>
                  <a:srgbClr val="FFFFFF"/>
                </a:solidFill>
                <a:latin typeface="Arial MT"/>
                <a:cs typeface="Arial MT"/>
              </a:rPr>
              <a:t> are</a:t>
            </a:r>
            <a:r>
              <a:rPr sz="1800" spc="5" dirty="0">
                <a:solidFill>
                  <a:srgbClr val="FFFFFF"/>
                </a:solidFill>
                <a:latin typeface="Arial MT"/>
                <a:cs typeface="Arial MT"/>
              </a:rPr>
              <a:t> </a:t>
            </a:r>
            <a:r>
              <a:rPr sz="1800" dirty="0">
                <a:solidFill>
                  <a:srgbClr val="FFFFFF"/>
                </a:solidFill>
                <a:latin typeface="Arial MT"/>
                <a:cs typeface="Arial MT"/>
              </a:rPr>
              <a:t>in</a:t>
            </a:r>
            <a:r>
              <a:rPr sz="1800" spc="5" dirty="0">
                <a:solidFill>
                  <a:srgbClr val="FFFFFF"/>
                </a:solidFill>
                <a:latin typeface="Arial MT"/>
                <a:cs typeface="Arial MT"/>
              </a:rPr>
              <a:t> </a:t>
            </a:r>
            <a:r>
              <a:rPr sz="1800" spc="-5" dirty="0">
                <a:solidFill>
                  <a:srgbClr val="FFFFFF"/>
                </a:solidFill>
                <a:latin typeface="Arial MT"/>
                <a:cs typeface="Arial MT"/>
              </a:rPr>
              <a:t>school</a:t>
            </a:r>
            <a:r>
              <a:rPr sz="1800" dirty="0">
                <a:solidFill>
                  <a:srgbClr val="FFFFFF"/>
                </a:solidFill>
                <a:latin typeface="Arial MT"/>
                <a:cs typeface="Arial MT"/>
              </a:rPr>
              <a:t> for</a:t>
            </a:r>
            <a:r>
              <a:rPr sz="1800" spc="5" dirty="0">
                <a:solidFill>
                  <a:srgbClr val="FFFFFF"/>
                </a:solidFill>
                <a:latin typeface="Arial MT"/>
                <a:cs typeface="Arial MT"/>
              </a:rPr>
              <a:t> </a:t>
            </a:r>
            <a:r>
              <a:rPr sz="1800" spc="-10" dirty="0">
                <a:solidFill>
                  <a:srgbClr val="FFFFFF"/>
                </a:solidFill>
                <a:latin typeface="Arial MT"/>
                <a:cs typeface="Arial MT"/>
              </a:rPr>
              <a:t>190</a:t>
            </a:r>
            <a:r>
              <a:rPr sz="1800" spc="-5" dirty="0">
                <a:solidFill>
                  <a:srgbClr val="FFFFFF"/>
                </a:solidFill>
                <a:latin typeface="Arial MT"/>
                <a:cs typeface="Arial MT"/>
              </a:rPr>
              <a:t> </a:t>
            </a:r>
            <a:r>
              <a:rPr sz="1800" dirty="0">
                <a:solidFill>
                  <a:srgbClr val="FFFFFF"/>
                </a:solidFill>
                <a:latin typeface="Arial MT"/>
                <a:cs typeface="Arial MT"/>
              </a:rPr>
              <a:t>days.</a:t>
            </a:r>
            <a:r>
              <a:rPr sz="1800" spc="5" dirty="0">
                <a:solidFill>
                  <a:srgbClr val="FFFFFF"/>
                </a:solidFill>
                <a:latin typeface="Arial MT"/>
                <a:cs typeface="Arial MT"/>
              </a:rPr>
              <a:t> </a:t>
            </a:r>
            <a:r>
              <a:rPr sz="1800" spc="-5" dirty="0">
                <a:solidFill>
                  <a:srgbClr val="FFFFFF"/>
                </a:solidFill>
                <a:latin typeface="Arial MT"/>
                <a:cs typeface="Arial MT"/>
              </a:rPr>
              <a:t>This</a:t>
            </a:r>
            <a:r>
              <a:rPr sz="1800" dirty="0">
                <a:solidFill>
                  <a:srgbClr val="FFFFFF"/>
                </a:solidFill>
                <a:latin typeface="Arial MT"/>
                <a:cs typeface="Arial MT"/>
              </a:rPr>
              <a:t> </a:t>
            </a:r>
            <a:r>
              <a:rPr sz="1800" spc="-10" dirty="0">
                <a:solidFill>
                  <a:srgbClr val="FFFFFF"/>
                </a:solidFill>
                <a:latin typeface="Arial MT"/>
                <a:cs typeface="Arial MT"/>
              </a:rPr>
              <a:t>means</a:t>
            </a:r>
            <a:r>
              <a:rPr sz="1800" spc="-5" dirty="0">
                <a:solidFill>
                  <a:srgbClr val="FFFFFF"/>
                </a:solidFill>
                <a:latin typeface="Arial MT"/>
                <a:cs typeface="Arial MT"/>
              </a:rPr>
              <a:t> there</a:t>
            </a:r>
            <a:r>
              <a:rPr sz="1800" dirty="0">
                <a:solidFill>
                  <a:srgbClr val="FFFFFF"/>
                </a:solidFill>
                <a:latin typeface="Arial MT"/>
                <a:cs typeface="Arial MT"/>
              </a:rPr>
              <a:t> are</a:t>
            </a:r>
            <a:r>
              <a:rPr sz="1800" spc="5" dirty="0">
                <a:solidFill>
                  <a:srgbClr val="FFFFFF"/>
                </a:solidFill>
                <a:latin typeface="Arial MT"/>
                <a:cs typeface="Arial MT"/>
              </a:rPr>
              <a:t> </a:t>
            </a:r>
            <a:r>
              <a:rPr sz="1800" dirty="0">
                <a:solidFill>
                  <a:srgbClr val="FFFFFF"/>
                </a:solidFill>
                <a:latin typeface="Arial MT"/>
                <a:cs typeface="Arial MT"/>
              </a:rPr>
              <a:t>175</a:t>
            </a:r>
            <a:r>
              <a:rPr sz="1800" spc="5" dirty="0">
                <a:solidFill>
                  <a:srgbClr val="FFFFFF"/>
                </a:solidFill>
                <a:latin typeface="Arial MT"/>
                <a:cs typeface="Arial MT"/>
              </a:rPr>
              <a:t> </a:t>
            </a:r>
            <a:r>
              <a:rPr sz="1800" spc="-5" dirty="0">
                <a:solidFill>
                  <a:srgbClr val="FFFFFF"/>
                </a:solidFill>
                <a:latin typeface="Arial MT"/>
                <a:cs typeface="Arial MT"/>
              </a:rPr>
              <a:t>days</a:t>
            </a:r>
            <a:r>
              <a:rPr sz="1800" spc="490" dirty="0">
                <a:solidFill>
                  <a:srgbClr val="FFFFFF"/>
                </a:solidFill>
                <a:latin typeface="Arial MT"/>
                <a:cs typeface="Arial MT"/>
              </a:rPr>
              <a:t> </a:t>
            </a:r>
            <a:r>
              <a:rPr sz="1800" spc="-5" dirty="0">
                <a:solidFill>
                  <a:srgbClr val="FFFFFF"/>
                </a:solidFill>
                <a:latin typeface="Arial MT"/>
                <a:cs typeface="Arial MT"/>
              </a:rPr>
              <a:t>for </a:t>
            </a:r>
            <a:r>
              <a:rPr sz="1800" spc="-490" dirty="0">
                <a:solidFill>
                  <a:srgbClr val="FFFFFF"/>
                </a:solidFill>
                <a:latin typeface="Arial MT"/>
                <a:cs typeface="Arial MT"/>
              </a:rPr>
              <a:t> </a:t>
            </a:r>
            <a:r>
              <a:rPr sz="1800" spc="-5" dirty="0">
                <a:solidFill>
                  <a:srgbClr val="FFFFFF"/>
                </a:solidFill>
                <a:latin typeface="Arial MT"/>
                <a:cs typeface="Arial MT"/>
              </a:rPr>
              <a:t>holidays</a:t>
            </a:r>
            <a:r>
              <a:rPr sz="1800" dirty="0">
                <a:solidFill>
                  <a:srgbClr val="FFFFFF"/>
                </a:solidFill>
                <a:latin typeface="Arial MT"/>
                <a:cs typeface="Arial MT"/>
              </a:rPr>
              <a:t> </a:t>
            </a:r>
            <a:r>
              <a:rPr sz="1800" spc="-5" dirty="0">
                <a:solidFill>
                  <a:srgbClr val="FFFFFF"/>
                </a:solidFill>
                <a:latin typeface="Arial MT"/>
                <a:cs typeface="Arial MT"/>
              </a:rPr>
              <a:t>etc.</a:t>
            </a:r>
            <a:r>
              <a:rPr sz="1800" dirty="0">
                <a:solidFill>
                  <a:srgbClr val="FFFFFF"/>
                </a:solidFill>
                <a:latin typeface="Arial MT"/>
                <a:cs typeface="Arial MT"/>
              </a:rPr>
              <a:t> </a:t>
            </a:r>
            <a:r>
              <a:rPr sz="1800" spc="-10" dirty="0">
                <a:solidFill>
                  <a:srgbClr val="FFFFFF"/>
                </a:solidFill>
                <a:latin typeface="Arial MT"/>
                <a:cs typeface="Arial MT"/>
              </a:rPr>
              <a:t>The</a:t>
            </a:r>
            <a:r>
              <a:rPr sz="1800" spc="-5" dirty="0">
                <a:solidFill>
                  <a:srgbClr val="FFFFFF"/>
                </a:solidFill>
                <a:latin typeface="Arial MT"/>
                <a:cs typeface="Arial MT"/>
              </a:rPr>
              <a:t> school</a:t>
            </a:r>
            <a:r>
              <a:rPr sz="1800" dirty="0">
                <a:solidFill>
                  <a:srgbClr val="FFFFFF"/>
                </a:solidFill>
                <a:latin typeface="Arial MT"/>
                <a:cs typeface="Arial MT"/>
              </a:rPr>
              <a:t> </a:t>
            </a:r>
            <a:r>
              <a:rPr sz="1800" spc="-10" dirty="0">
                <a:solidFill>
                  <a:srgbClr val="FFFFFF"/>
                </a:solidFill>
                <a:latin typeface="Arial MT"/>
                <a:cs typeface="Arial MT"/>
              </a:rPr>
              <a:t>no</a:t>
            </a:r>
            <a:r>
              <a:rPr sz="1800" spc="-5" dirty="0">
                <a:solidFill>
                  <a:srgbClr val="FFFFFF"/>
                </a:solidFill>
                <a:latin typeface="Arial MT"/>
                <a:cs typeface="Arial MT"/>
              </a:rPr>
              <a:t> longer</a:t>
            </a:r>
            <a:r>
              <a:rPr sz="1800" dirty="0">
                <a:solidFill>
                  <a:srgbClr val="FFFFFF"/>
                </a:solidFill>
                <a:latin typeface="Arial MT"/>
                <a:cs typeface="Arial MT"/>
              </a:rPr>
              <a:t> </a:t>
            </a:r>
            <a:r>
              <a:rPr sz="1800" spc="-10" dirty="0">
                <a:solidFill>
                  <a:srgbClr val="FFFFFF"/>
                </a:solidFill>
                <a:latin typeface="Arial MT"/>
                <a:cs typeface="Arial MT"/>
              </a:rPr>
              <a:t>has</a:t>
            </a:r>
            <a:r>
              <a:rPr sz="1800" spc="-5" dirty="0">
                <a:solidFill>
                  <a:srgbClr val="FFFFFF"/>
                </a:solidFill>
                <a:latin typeface="Arial MT"/>
                <a:cs typeface="Arial MT"/>
              </a:rPr>
              <a:t> holiday</a:t>
            </a:r>
            <a:r>
              <a:rPr sz="1800" dirty="0">
                <a:solidFill>
                  <a:srgbClr val="FFFFFF"/>
                </a:solidFill>
                <a:latin typeface="Arial MT"/>
                <a:cs typeface="Arial MT"/>
              </a:rPr>
              <a:t> </a:t>
            </a:r>
            <a:r>
              <a:rPr sz="1800" spc="-5" dirty="0">
                <a:solidFill>
                  <a:srgbClr val="FFFFFF"/>
                </a:solidFill>
                <a:latin typeface="Arial MT"/>
                <a:cs typeface="Arial MT"/>
              </a:rPr>
              <a:t>forms</a:t>
            </a:r>
            <a:r>
              <a:rPr sz="1800" dirty="0">
                <a:solidFill>
                  <a:srgbClr val="FFFFFF"/>
                </a:solidFill>
                <a:latin typeface="Arial MT"/>
                <a:cs typeface="Arial MT"/>
              </a:rPr>
              <a:t> </a:t>
            </a:r>
            <a:r>
              <a:rPr sz="1800" spc="-10" dirty="0">
                <a:solidFill>
                  <a:srgbClr val="FFFFFF"/>
                </a:solidFill>
                <a:latin typeface="Arial MT"/>
                <a:cs typeface="Arial MT"/>
              </a:rPr>
              <a:t>in</a:t>
            </a:r>
            <a:r>
              <a:rPr sz="1800" spc="-5" dirty="0">
                <a:solidFill>
                  <a:srgbClr val="FFFFFF"/>
                </a:solidFill>
                <a:latin typeface="Arial MT"/>
                <a:cs typeface="Arial MT"/>
              </a:rPr>
              <a:t> operation.</a:t>
            </a:r>
            <a:r>
              <a:rPr sz="1800" dirty="0">
                <a:solidFill>
                  <a:srgbClr val="FFFFFF"/>
                </a:solidFill>
                <a:latin typeface="Arial MT"/>
                <a:cs typeface="Arial MT"/>
              </a:rPr>
              <a:t> </a:t>
            </a:r>
            <a:r>
              <a:rPr sz="1800" spc="-5" dirty="0">
                <a:solidFill>
                  <a:srgbClr val="FFFFFF"/>
                </a:solidFill>
                <a:latin typeface="Arial MT"/>
                <a:cs typeface="Arial MT"/>
              </a:rPr>
              <a:t>Only </a:t>
            </a:r>
            <a:r>
              <a:rPr sz="1800" dirty="0">
                <a:solidFill>
                  <a:srgbClr val="FFFFFF"/>
                </a:solidFill>
                <a:latin typeface="Arial MT"/>
                <a:cs typeface="Arial MT"/>
              </a:rPr>
              <a:t> applications</a:t>
            </a:r>
            <a:r>
              <a:rPr sz="1800" spc="-45" dirty="0">
                <a:solidFill>
                  <a:srgbClr val="FFFFFF"/>
                </a:solidFill>
                <a:latin typeface="Arial MT"/>
                <a:cs typeface="Arial MT"/>
              </a:rPr>
              <a:t> </a:t>
            </a:r>
            <a:r>
              <a:rPr sz="1800" dirty="0">
                <a:solidFill>
                  <a:srgbClr val="FFFFFF"/>
                </a:solidFill>
                <a:latin typeface="Arial MT"/>
                <a:cs typeface="Arial MT"/>
              </a:rPr>
              <a:t>for</a:t>
            </a:r>
            <a:r>
              <a:rPr sz="1800" spc="-20" dirty="0">
                <a:solidFill>
                  <a:srgbClr val="FFFFFF"/>
                </a:solidFill>
                <a:latin typeface="Arial MT"/>
                <a:cs typeface="Arial MT"/>
              </a:rPr>
              <a:t> </a:t>
            </a:r>
            <a:r>
              <a:rPr sz="1800" dirty="0">
                <a:solidFill>
                  <a:srgbClr val="FFFFFF"/>
                </a:solidFill>
                <a:latin typeface="Arial MT"/>
                <a:cs typeface="Arial MT"/>
              </a:rPr>
              <a:t>exceptional</a:t>
            </a:r>
            <a:r>
              <a:rPr sz="1800" spc="-35" dirty="0">
                <a:solidFill>
                  <a:srgbClr val="FFFFFF"/>
                </a:solidFill>
                <a:latin typeface="Arial MT"/>
                <a:cs typeface="Arial MT"/>
              </a:rPr>
              <a:t> </a:t>
            </a:r>
            <a:r>
              <a:rPr sz="1800" spc="-5" dirty="0">
                <a:solidFill>
                  <a:srgbClr val="FFFFFF"/>
                </a:solidFill>
                <a:latin typeface="Arial MT"/>
                <a:cs typeface="Arial MT"/>
              </a:rPr>
              <a:t>leave </a:t>
            </a:r>
            <a:r>
              <a:rPr sz="1800" dirty="0">
                <a:solidFill>
                  <a:srgbClr val="FFFFFF"/>
                </a:solidFill>
                <a:latin typeface="Arial MT"/>
                <a:cs typeface="Arial MT"/>
              </a:rPr>
              <a:t>should</a:t>
            </a:r>
            <a:r>
              <a:rPr sz="1800" spc="-40" dirty="0">
                <a:solidFill>
                  <a:srgbClr val="FFFFFF"/>
                </a:solidFill>
                <a:latin typeface="Arial MT"/>
                <a:cs typeface="Arial MT"/>
              </a:rPr>
              <a:t> </a:t>
            </a:r>
            <a:r>
              <a:rPr sz="1800" dirty="0">
                <a:solidFill>
                  <a:srgbClr val="FFFFFF"/>
                </a:solidFill>
                <a:latin typeface="Arial MT"/>
                <a:cs typeface="Arial MT"/>
              </a:rPr>
              <a:t>be</a:t>
            </a:r>
            <a:r>
              <a:rPr sz="1800" spc="-15" dirty="0">
                <a:solidFill>
                  <a:srgbClr val="FFFFFF"/>
                </a:solidFill>
                <a:latin typeface="Arial MT"/>
                <a:cs typeface="Arial MT"/>
              </a:rPr>
              <a:t> </a:t>
            </a:r>
            <a:r>
              <a:rPr sz="1800" spc="-5" dirty="0">
                <a:solidFill>
                  <a:srgbClr val="FFFFFF"/>
                </a:solidFill>
                <a:latin typeface="Arial MT"/>
                <a:cs typeface="Arial MT"/>
              </a:rPr>
              <a:t>given </a:t>
            </a:r>
            <a:r>
              <a:rPr sz="1800" dirty="0">
                <a:solidFill>
                  <a:srgbClr val="FFFFFF"/>
                </a:solidFill>
                <a:latin typeface="Arial MT"/>
                <a:cs typeface="Arial MT"/>
              </a:rPr>
              <a:t>to</a:t>
            </a:r>
            <a:r>
              <a:rPr sz="1800" spc="-10" dirty="0">
                <a:solidFill>
                  <a:srgbClr val="FFFFFF"/>
                </a:solidFill>
                <a:latin typeface="Arial MT"/>
                <a:cs typeface="Arial MT"/>
              </a:rPr>
              <a:t> </a:t>
            </a:r>
            <a:r>
              <a:rPr sz="1800" dirty="0">
                <a:solidFill>
                  <a:srgbClr val="FFFFFF"/>
                </a:solidFill>
                <a:latin typeface="Arial MT"/>
                <a:cs typeface="Arial MT"/>
              </a:rPr>
              <a:t>the</a:t>
            </a:r>
            <a:r>
              <a:rPr sz="1800" spc="-15" dirty="0">
                <a:solidFill>
                  <a:srgbClr val="FFFFFF"/>
                </a:solidFill>
                <a:latin typeface="Arial MT"/>
                <a:cs typeface="Arial MT"/>
              </a:rPr>
              <a:t> </a:t>
            </a:r>
            <a:r>
              <a:rPr sz="1800" spc="5" dirty="0">
                <a:solidFill>
                  <a:srgbClr val="FFFFFF"/>
                </a:solidFill>
                <a:latin typeface="Arial MT"/>
                <a:cs typeface="Arial MT"/>
              </a:rPr>
              <a:t>school.</a:t>
            </a:r>
            <a:endParaRPr sz="1800">
              <a:latin typeface="Arial MT"/>
              <a:cs typeface="Arial MT"/>
            </a:endParaRPr>
          </a:p>
          <a:p>
            <a:pPr>
              <a:lnSpc>
                <a:spcPct val="100000"/>
              </a:lnSpc>
              <a:spcBef>
                <a:spcPts val="35"/>
              </a:spcBef>
            </a:pPr>
            <a:endParaRPr sz="2600">
              <a:latin typeface="Arial MT"/>
              <a:cs typeface="Arial MT"/>
            </a:endParaRPr>
          </a:p>
          <a:p>
            <a:pPr marL="12700" marR="5080" algn="just">
              <a:lnSpc>
                <a:spcPct val="100000"/>
              </a:lnSpc>
              <a:spcBef>
                <a:spcPts val="5"/>
              </a:spcBef>
            </a:pPr>
            <a:r>
              <a:rPr sz="1800" dirty="0">
                <a:solidFill>
                  <a:srgbClr val="FFFFFF"/>
                </a:solidFill>
                <a:latin typeface="Arial MT"/>
                <a:cs typeface="Arial MT"/>
              </a:rPr>
              <a:t>Any </a:t>
            </a:r>
            <a:r>
              <a:rPr sz="1800" spc="-5" dirty="0">
                <a:solidFill>
                  <a:srgbClr val="FFFFFF"/>
                </a:solidFill>
                <a:latin typeface="Arial MT"/>
                <a:cs typeface="Arial MT"/>
              </a:rPr>
              <a:t>child </a:t>
            </a:r>
            <a:r>
              <a:rPr sz="1800" spc="-10" dirty="0">
                <a:solidFill>
                  <a:srgbClr val="FFFFFF"/>
                </a:solidFill>
                <a:latin typeface="Arial MT"/>
                <a:cs typeface="Arial MT"/>
              </a:rPr>
              <a:t>whose </a:t>
            </a:r>
            <a:r>
              <a:rPr sz="1800" spc="-5" dirty="0">
                <a:solidFill>
                  <a:srgbClr val="FFFFFF"/>
                </a:solidFill>
                <a:latin typeface="Arial MT"/>
                <a:cs typeface="Arial MT"/>
              </a:rPr>
              <a:t>absence </a:t>
            </a:r>
            <a:r>
              <a:rPr sz="1800" dirty="0">
                <a:solidFill>
                  <a:srgbClr val="FFFFFF"/>
                </a:solidFill>
                <a:latin typeface="Arial MT"/>
                <a:cs typeface="Arial MT"/>
              </a:rPr>
              <a:t>has been </a:t>
            </a:r>
            <a:r>
              <a:rPr sz="1800" spc="-5" dirty="0">
                <a:solidFill>
                  <a:srgbClr val="FFFFFF"/>
                </a:solidFill>
                <a:latin typeface="Arial MT"/>
                <a:cs typeface="Arial MT"/>
              </a:rPr>
              <a:t>unauthorised </a:t>
            </a:r>
            <a:r>
              <a:rPr sz="1800" dirty="0">
                <a:solidFill>
                  <a:srgbClr val="FFFFFF"/>
                </a:solidFill>
                <a:latin typeface="Arial MT"/>
                <a:cs typeface="Arial MT"/>
              </a:rPr>
              <a:t>for </a:t>
            </a:r>
            <a:r>
              <a:rPr sz="1800" spc="-5" dirty="0">
                <a:solidFill>
                  <a:srgbClr val="FFFFFF"/>
                </a:solidFill>
                <a:latin typeface="Arial MT"/>
                <a:cs typeface="Arial MT"/>
              </a:rPr>
              <a:t>longer than </a:t>
            </a:r>
            <a:r>
              <a:rPr sz="1800" dirty="0">
                <a:solidFill>
                  <a:srgbClr val="FFFFFF"/>
                </a:solidFill>
                <a:latin typeface="Arial MT"/>
                <a:cs typeface="Arial MT"/>
              </a:rPr>
              <a:t>4.5 </a:t>
            </a:r>
            <a:r>
              <a:rPr sz="1800" spc="-5" dirty="0">
                <a:solidFill>
                  <a:srgbClr val="FFFFFF"/>
                </a:solidFill>
                <a:latin typeface="Arial MT"/>
                <a:cs typeface="Arial MT"/>
              </a:rPr>
              <a:t>days </a:t>
            </a:r>
            <a:r>
              <a:rPr sz="1800" dirty="0">
                <a:solidFill>
                  <a:srgbClr val="FFFFFF"/>
                </a:solidFill>
                <a:latin typeface="Arial MT"/>
                <a:cs typeface="Arial MT"/>
              </a:rPr>
              <a:t>may </a:t>
            </a:r>
            <a:r>
              <a:rPr sz="1800" spc="-490" dirty="0">
                <a:solidFill>
                  <a:srgbClr val="FFFFFF"/>
                </a:solidFill>
                <a:latin typeface="Arial MT"/>
                <a:cs typeface="Arial MT"/>
              </a:rPr>
              <a:t> </a:t>
            </a:r>
            <a:r>
              <a:rPr sz="1800" spc="-5" dirty="0">
                <a:solidFill>
                  <a:srgbClr val="FFFFFF"/>
                </a:solidFill>
                <a:latin typeface="Arial MT"/>
                <a:cs typeface="Arial MT"/>
              </a:rPr>
              <a:t>result </a:t>
            </a:r>
            <a:r>
              <a:rPr sz="1800" spc="-15" dirty="0">
                <a:solidFill>
                  <a:srgbClr val="FFFFFF"/>
                </a:solidFill>
                <a:latin typeface="Arial MT"/>
                <a:cs typeface="Arial MT"/>
              </a:rPr>
              <a:t>in </a:t>
            </a:r>
            <a:r>
              <a:rPr sz="1800" spc="-5" dirty="0">
                <a:solidFill>
                  <a:srgbClr val="FFFFFF"/>
                </a:solidFill>
                <a:latin typeface="Arial MT"/>
                <a:cs typeface="Arial MT"/>
              </a:rPr>
              <a:t>a fine </a:t>
            </a:r>
            <a:r>
              <a:rPr sz="1800" dirty="0">
                <a:solidFill>
                  <a:srgbClr val="FFFFFF"/>
                </a:solidFill>
                <a:latin typeface="Arial MT"/>
                <a:cs typeface="Arial MT"/>
              </a:rPr>
              <a:t>for the </a:t>
            </a:r>
            <a:r>
              <a:rPr sz="1800" spc="-5" dirty="0">
                <a:solidFill>
                  <a:srgbClr val="FFFFFF"/>
                </a:solidFill>
                <a:latin typeface="Arial MT"/>
                <a:cs typeface="Arial MT"/>
              </a:rPr>
              <a:t>parents. This </a:t>
            </a:r>
            <a:r>
              <a:rPr sz="1800" dirty="0">
                <a:solidFill>
                  <a:srgbClr val="FFFFFF"/>
                </a:solidFill>
                <a:latin typeface="Arial MT"/>
                <a:cs typeface="Arial MT"/>
              </a:rPr>
              <a:t>is the </a:t>
            </a:r>
            <a:r>
              <a:rPr sz="1800" spc="-5" dirty="0">
                <a:solidFill>
                  <a:srgbClr val="FFFFFF"/>
                </a:solidFill>
                <a:latin typeface="Arial MT"/>
                <a:cs typeface="Arial MT"/>
              </a:rPr>
              <a:t>Department for Education's </a:t>
            </a:r>
            <a:r>
              <a:rPr sz="1800" dirty="0">
                <a:solidFill>
                  <a:srgbClr val="FFFFFF"/>
                </a:solidFill>
                <a:latin typeface="Arial MT"/>
                <a:cs typeface="Arial MT"/>
              </a:rPr>
              <a:t>policy </a:t>
            </a:r>
            <a:r>
              <a:rPr sz="1800" spc="5" dirty="0">
                <a:solidFill>
                  <a:srgbClr val="FFFFFF"/>
                </a:solidFill>
                <a:latin typeface="Arial MT"/>
                <a:cs typeface="Arial MT"/>
              </a:rPr>
              <a:t> </a:t>
            </a:r>
            <a:r>
              <a:rPr sz="1800" spc="-5" dirty="0">
                <a:solidFill>
                  <a:srgbClr val="FFFFFF"/>
                </a:solidFill>
                <a:latin typeface="Arial MT"/>
                <a:cs typeface="Arial MT"/>
              </a:rPr>
              <a:t>which the school </a:t>
            </a:r>
            <a:r>
              <a:rPr sz="1800" b="1" u="heavy" dirty="0">
                <a:solidFill>
                  <a:srgbClr val="FFFFFF"/>
                </a:solidFill>
                <a:uFill>
                  <a:solidFill>
                    <a:srgbClr val="FFFFFF"/>
                  </a:solidFill>
                </a:uFill>
                <a:latin typeface="Arial"/>
                <a:cs typeface="Arial"/>
              </a:rPr>
              <a:t>must</a:t>
            </a:r>
            <a:r>
              <a:rPr sz="1800" b="1" dirty="0">
                <a:solidFill>
                  <a:srgbClr val="FFFFFF"/>
                </a:solidFill>
                <a:latin typeface="Arial"/>
                <a:cs typeface="Arial"/>
              </a:rPr>
              <a:t> </a:t>
            </a:r>
            <a:r>
              <a:rPr sz="1800" spc="-5" dirty="0">
                <a:solidFill>
                  <a:srgbClr val="FFFFFF"/>
                </a:solidFill>
                <a:latin typeface="Arial MT"/>
                <a:cs typeface="Arial MT"/>
              </a:rPr>
              <a:t>adhere </a:t>
            </a:r>
            <a:r>
              <a:rPr sz="1800" dirty="0">
                <a:solidFill>
                  <a:srgbClr val="FFFFFF"/>
                </a:solidFill>
                <a:latin typeface="Arial MT"/>
                <a:cs typeface="Arial MT"/>
              </a:rPr>
              <a:t>to. </a:t>
            </a:r>
            <a:r>
              <a:rPr sz="1800" spc="-5" dirty="0">
                <a:solidFill>
                  <a:srgbClr val="FFFFFF"/>
                </a:solidFill>
                <a:latin typeface="Arial MT"/>
                <a:cs typeface="Arial MT"/>
              </a:rPr>
              <a:t>Ofsted will </a:t>
            </a:r>
            <a:r>
              <a:rPr sz="1800" spc="-10" dirty="0">
                <a:solidFill>
                  <a:srgbClr val="FFFFFF"/>
                </a:solidFill>
                <a:latin typeface="Arial MT"/>
                <a:cs typeface="Arial MT"/>
              </a:rPr>
              <a:t>also </a:t>
            </a:r>
            <a:r>
              <a:rPr sz="1800" dirty="0">
                <a:solidFill>
                  <a:srgbClr val="FFFFFF"/>
                </a:solidFill>
                <a:latin typeface="Arial MT"/>
                <a:cs typeface="Arial MT"/>
              </a:rPr>
              <a:t>ensure </a:t>
            </a:r>
            <a:r>
              <a:rPr sz="1800" spc="-5" dirty="0">
                <a:solidFill>
                  <a:srgbClr val="FFFFFF"/>
                </a:solidFill>
                <a:latin typeface="Arial MT"/>
                <a:cs typeface="Arial MT"/>
              </a:rPr>
              <a:t>the school </a:t>
            </a:r>
            <a:r>
              <a:rPr sz="1800" spc="-10" dirty="0">
                <a:solidFill>
                  <a:srgbClr val="FFFFFF"/>
                </a:solidFill>
                <a:latin typeface="Arial MT"/>
                <a:cs typeface="Arial MT"/>
              </a:rPr>
              <a:t>complies </a:t>
            </a:r>
            <a:r>
              <a:rPr sz="1800" spc="-5" dirty="0">
                <a:solidFill>
                  <a:srgbClr val="FFFFFF"/>
                </a:solidFill>
                <a:latin typeface="Arial MT"/>
                <a:cs typeface="Arial MT"/>
              </a:rPr>
              <a:t> </a:t>
            </a:r>
            <a:r>
              <a:rPr sz="1800" spc="-10" dirty="0">
                <a:solidFill>
                  <a:srgbClr val="FFFFFF"/>
                </a:solidFill>
                <a:latin typeface="Arial MT"/>
                <a:cs typeface="Arial MT"/>
              </a:rPr>
              <a:t>with</a:t>
            </a:r>
            <a:r>
              <a:rPr sz="1800" spc="10" dirty="0">
                <a:solidFill>
                  <a:srgbClr val="FFFFFF"/>
                </a:solidFill>
                <a:latin typeface="Arial MT"/>
                <a:cs typeface="Arial MT"/>
              </a:rPr>
              <a:t> </a:t>
            </a:r>
            <a:r>
              <a:rPr sz="1800" spc="5" dirty="0">
                <a:solidFill>
                  <a:srgbClr val="FFFFFF"/>
                </a:solidFill>
                <a:latin typeface="Arial MT"/>
                <a:cs typeface="Arial MT"/>
              </a:rPr>
              <a:t>this.</a:t>
            </a:r>
            <a:endParaRPr sz="1800">
              <a:latin typeface="Arial MT"/>
              <a:cs typeface="Arial M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504" y="1584147"/>
            <a:ext cx="1480820" cy="329565"/>
          </a:xfrm>
          <a:prstGeom prst="rect">
            <a:avLst/>
          </a:prstGeom>
        </p:spPr>
        <p:txBody>
          <a:bodyPr vert="horz" wrap="square" lIns="0" tIns="12065" rIns="0" bIns="0" rtlCol="0">
            <a:spAutoFit/>
          </a:bodyPr>
          <a:lstStyle/>
          <a:p>
            <a:pPr marL="12700">
              <a:lnSpc>
                <a:spcPct val="100000"/>
              </a:lnSpc>
              <a:spcBef>
                <a:spcPts val="95"/>
              </a:spcBef>
            </a:pPr>
            <a:r>
              <a:rPr spc="-80" dirty="0"/>
              <a:t>A</a:t>
            </a:r>
            <a:r>
              <a:rPr dirty="0"/>
              <a:t>tt</a:t>
            </a:r>
            <a:r>
              <a:rPr spc="-5" dirty="0"/>
              <a:t>endanc</a:t>
            </a:r>
            <a:r>
              <a:rPr spc="-15" dirty="0"/>
              <a:t>e</a:t>
            </a:r>
            <a:r>
              <a:rPr spc="-5" dirty="0"/>
              <a:t>:</a:t>
            </a:r>
          </a:p>
        </p:txBody>
      </p:sp>
      <p:sp>
        <p:nvSpPr>
          <p:cNvPr id="3" name="object 3"/>
          <p:cNvSpPr txBox="1"/>
          <p:nvPr/>
        </p:nvSpPr>
        <p:spPr>
          <a:xfrm>
            <a:off x="330504" y="2273249"/>
            <a:ext cx="7981950" cy="57531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Arial MT"/>
                <a:cs typeface="Arial MT"/>
              </a:rPr>
              <a:t>Attendance</a:t>
            </a:r>
            <a:r>
              <a:rPr sz="1800" spc="450" dirty="0">
                <a:solidFill>
                  <a:srgbClr val="FFFFFF"/>
                </a:solidFill>
                <a:latin typeface="Arial MT"/>
                <a:cs typeface="Arial MT"/>
              </a:rPr>
              <a:t> </a:t>
            </a:r>
            <a:r>
              <a:rPr sz="1800" dirty="0">
                <a:solidFill>
                  <a:srgbClr val="FFFFFF"/>
                </a:solidFill>
                <a:latin typeface="Arial MT"/>
                <a:cs typeface="Arial MT"/>
              </a:rPr>
              <a:t>of</a:t>
            </a:r>
            <a:r>
              <a:rPr sz="1800" spc="415" dirty="0">
                <a:solidFill>
                  <a:srgbClr val="FFFFFF"/>
                </a:solidFill>
                <a:latin typeface="Arial MT"/>
                <a:cs typeface="Arial MT"/>
              </a:rPr>
              <a:t> </a:t>
            </a:r>
            <a:r>
              <a:rPr sz="1800" spc="-5" dirty="0">
                <a:solidFill>
                  <a:srgbClr val="FFFFFF"/>
                </a:solidFill>
                <a:latin typeface="Arial MT"/>
                <a:cs typeface="Arial MT"/>
              </a:rPr>
              <a:t>95%</a:t>
            </a:r>
            <a:r>
              <a:rPr sz="1800" spc="445" dirty="0">
                <a:solidFill>
                  <a:srgbClr val="FFFFFF"/>
                </a:solidFill>
                <a:latin typeface="Arial MT"/>
                <a:cs typeface="Arial MT"/>
              </a:rPr>
              <a:t> </a:t>
            </a:r>
            <a:r>
              <a:rPr sz="1800" dirty="0">
                <a:solidFill>
                  <a:srgbClr val="FFFFFF"/>
                </a:solidFill>
                <a:latin typeface="Arial MT"/>
                <a:cs typeface="Arial MT"/>
              </a:rPr>
              <a:t>for</a:t>
            </a:r>
            <a:r>
              <a:rPr sz="1800" spc="445" dirty="0">
                <a:solidFill>
                  <a:srgbClr val="FFFFFF"/>
                </a:solidFill>
                <a:latin typeface="Arial MT"/>
                <a:cs typeface="Arial MT"/>
              </a:rPr>
              <a:t> </a:t>
            </a:r>
            <a:r>
              <a:rPr sz="1800" spc="-10" dirty="0">
                <a:solidFill>
                  <a:srgbClr val="FFFFFF"/>
                </a:solidFill>
                <a:latin typeface="Arial MT"/>
                <a:cs typeface="Arial MT"/>
              </a:rPr>
              <a:t>the</a:t>
            </a:r>
            <a:r>
              <a:rPr sz="1800" spc="445" dirty="0">
                <a:solidFill>
                  <a:srgbClr val="FFFFFF"/>
                </a:solidFill>
                <a:latin typeface="Arial MT"/>
                <a:cs typeface="Arial MT"/>
              </a:rPr>
              <a:t> </a:t>
            </a:r>
            <a:r>
              <a:rPr sz="1800" spc="-10" dirty="0">
                <a:solidFill>
                  <a:srgbClr val="FFFFFF"/>
                </a:solidFill>
                <a:latin typeface="Arial MT"/>
                <a:cs typeface="Arial MT"/>
              </a:rPr>
              <a:t>year</a:t>
            </a:r>
            <a:r>
              <a:rPr sz="1800" spc="440" dirty="0">
                <a:solidFill>
                  <a:srgbClr val="FFFFFF"/>
                </a:solidFill>
                <a:latin typeface="Arial MT"/>
                <a:cs typeface="Arial MT"/>
              </a:rPr>
              <a:t> </a:t>
            </a:r>
            <a:r>
              <a:rPr sz="1800" spc="-10" dirty="0">
                <a:solidFill>
                  <a:srgbClr val="FFFFFF"/>
                </a:solidFill>
                <a:latin typeface="Arial MT"/>
                <a:cs typeface="Arial MT"/>
              </a:rPr>
              <a:t>equals</a:t>
            </a:r>
            <a:r>
              <a:rPr sz="1800" spc="459" dirty="0">
                <a:solidFill>
                  <a:srgbClr val="FFFFFF"/>
                </a:solidFill>
                <a:latin typeface="Arial MT"/>
                <a:cs typeface="Arial MT"/>
              </a:rPr>
              <a:t> </a:t>
            </a:r>
            <a:r>
              <a:rPr sz="1800" spc="-10" dirty="0">
                <a:solidFill>
                  <a:srgbClr val="FFFFFF"/>
                </a:solidFill>
                <a:latin typeface="Arial MT"/>
                <a:cs typeface="Arial MT"/>
              </a:rPr>
              <a:t>10</a:t>
            </a:r>
            <a:r>
              <a:rPr sz="1800" spc="445" dirty="0">
                <a:solidFill>
                  <a:srgbClr val="FFFFFF"/>
                </a:solidFill>
                <a:latin typeface="Arial MT"/>
                <a:cs typeface="Arial MT"/>
              </a:rPr>
              <a:t> </a:t>
            </a:r>
            <a:r>
              <a:rPr sz="1800" spc="-10" dirty="0">
                <a:solidFill>
                  <a:srgbClr val="FFFFFF"/>
                </a:solidFill>
                <a:latin typeface="Arial MT"/>
                <a:cs typeface="Arial MT"/>
              </a:rPr>
              <a:t>days</a:t>
            </a:r>
            <a:r>
              <a:rPr sz="1800" spc="455" dirty="0">
                <a:solidFill>
                  <a:srgbClr val="FFFFFF"/>
                </a:solidFill>
                <a:latin typeface="Arial MT"/>
                <a:cs typeface="Arial MT"/>
              </a:rPr>
              <a:t> </a:t>
            </a:r>
            <a:r>
              <a:rPr sz="1800" spc="-5" dirty="0">
                <a:solidFill>
                  <a:srgbClr val="FFFFFF"/>
                </a:solidFill>
                <a:latin typeface="Arial MT"/>
                <a:cs typeface="Arial MT"/>
              </a:rPr>
              <a:t>that</a:t>
            </a:r>
            <a:r>
              <a:rPr sz="1800" spc="445" dirty="0">
                <a:solidFill>
                  <a:srgbClr val="FFFFFF"/>
                </a:solidFill>
                <a:latin typeface="Arial MT"/>
                <a:cs typeface="Arial MT"/>
              </a:rPr>
              <a:t> </a:t>
            </a:r>
            <a:r>
              <a:rPr sz="1800" spc="-10" dirty="0">
                <a:solidFill>
                  <a:srgbClr val="FFFFFF"/>
                </a:solidFill>
                <a:latin typeface="Arial MT"/>
                <a:cs typeface="Arial MT"/>
              </a:rPr>
              <a:t>your</a:t>
            </a:r>
            <a:r>
              <a:rPr sz="1800" spc="440" dirty="0">
                <a:solidFill>
                  <a:srgbClr val="FFFFFF"/>
                </a:solidFill>
                <a:latin typeface="Arial MT"/>
                <a:cs typeface="Arial MT"/>
              </a:rPr>
              <a:t> </a:t>
            </a:r>
            <a:r>
              <a:rPr sz="1800" spc="-5" dirty="0">
                <a:solidFill>
                  <a:srgbClr val="FFFFFF"/>
                </a:solidFill>
                <a:latin typeface="Arial MT"/>
                <a:cs typeface="Arial MT"/>
              </a:rPr>
              <a:t>child</a:t>
            </a:r>
            <a:r>
              <a:rPr sz="1800" spc="455" dirty="0">
                <a:solidFill>
                  <a:srgbClr val="FFFFFF"/>
                </a:solidFill>
                <a:latin typeface="Arial MT"/>
                <a:cs typeface="Arial MT"/>
              </a:rPr>
              <a:t> </a:t>
            </a:r>
            <a:r>
              <a:rPr sz="1800" spc="-10" dirty="0">
                <a:solidFill>
                  <a:srgbClr val="FFFFFF"/>
                </a:solidFill>
                <a:latin typeface="Arial MT"/>
                <a:cs typeface="Arial MT"/>
              </a:rPr>
              <a:t>has</a:t>
            </a:r>
            <a:r>
              <a:rPr sz="1800" spc="420" dirty="0">
                <a:solidFill>
                  <a:srgbClr val="FFFFFF"/>
                </a:solidFill>
                <a:latin typeface="Arial MT"/>
                <a:cs typeface="Arial MT"/>
              </a:rPr>
              <a:t> </a:t>
            </a:r>
            <a:r>
              <a:rPr sz="1800" spc="-5" dirty="0">
                <a:solidFill>
                  <a:srgbClr val="FFFFFF"/>
                </a:solidFill>
                <a:latin typeface="Arial MT"/>
                <a:cs typeface="Arial MT"/>
              </a:rPr>
              <a:t>been</a:t>
            </a:r>
            <a:endParaRPr sz="1800">
              <a:latin typeface="Arial MT"/>
              <a:cs typeface="Arial MT"/>
            </a:endParaRPr>
          </a:p>
          <a:p>
            <a:pPr marL="12700">
              <a:lnSpc>
                <a:spcPct val="100000"/>
              </a:lnSpc>
              <a:spcBef>
                <a:spcPts val="5"/>
              </a:spcBef>
            </a:pPr>
            <a:r>
              <a:rPr sz="1800" dirty="0">
                <a:solidFill>
                  <a:srgbClr val="FFFFFF"/>
                </a:solidFill>
                <a:latin typeface="Arial MT"/>
                <a:cs typeface="Arial MT"/>
              </a:rPr>
              <a:t>absent,</a:t>
            </a:r>
            <a:r>
              <a:rPr sz="1800" spc="-25" dirty="0">
                <a:solidFill>
                  <a:srgbClr val="FFFFFF"/>
                </a:solidFill>
                <a:latin typeface="Arial MT"/>
                <a:cs typeface="Arial MT"/>
              </a:rPr>
              <a:t> </a:t>
            </a:r>
            <a:r>
              <a:rPr sz="1800" dirty="0">
                <a:solidFill>
                  <a:srgbClr val="FFFFFF"/>
                </a:solidFill>
                <a:latin typeface="Arial MT"/>
                <a:cs typeface="Arial MT"/>
              </a:rPr>
              <a:t>that</a:t>
            </a:r>
            <a:r>
              <a:rPr sz="1800" spc="-10" dirty="0">
                <a:solidFill>
                  <a:srgbClr val="FFFFFF"/>
                </a:solidFill>
                <a:latin typeface="Arial MT"/>
                <a:cs typeface="Arial MT"/>
              </a:rPr>
              <a:t> </a:t>
            </a:r>
            <a:r>
              <a:rPr sz="1800" dirty="0">
                <a:solidFill>
                  <a:srgbClr val="FFFFFF"/>
                </a:solidFill>
                <a:latin typeface="Arial MT"/>
                <a:cs typeface="Arial MT"/>
              </a:rPr>
              <a:t>is</a:t>
            </a:r>
            <a:r>
              <a:rPr sz="1800" spc="-5" dirty="0">
                <a:solidFill>
                  <a:srgbClr val="FFFFFF"/>
                </a:solidFill>
                <a:latin typeface="Arial MT"/>
                <a:cs typeface="Arial MT"/>
              </a:rPr>
              <a:t> 2</a:t>
            </a:r>
            <a:r>
              <a:rPr sz="1800" spc="-10" dirty="0">
                <a:solidFill>
                  <a:srgbClr val="FFFFFF"/>
                </a:solidFill>
                <a:latin typeface="Arial MT"/>
                <a:cs typeface="Arial MT"/>
              </a:rPr>
              <a:t> </a:t>
            </a:r>
            <a:r>
              <a:rPr sz="1800" dirty="0">
                <a:solidFill>
                  <a:srgbClr val="FFFFFF"/>
                </a:solidFill>
                <a:latin typeface="Arial MT"/>
                <a:cs typeface="Arial MT"/>
              </a:rPr>
              <a:t>full</a:t>
            </a:r>
            <a:r>
              <a:rPr sz="1800" spc="-5" dirty="0">
                <a:solidFill>
                  <a:srgbClr val="FFFFFF"/>
                </a:solidFill>
                <a:latin typeface="Arial MT"/>
                <a:cs typeface="Arial MT"/>
              </a:rPr>
              <a:t> </a:t>
            </a:r>
            <a:r>
              <a:rPr sz="1800" spc="5" dirty="0">
                <a:solidFill>
                  <a:srgbClr val="FFFFFF"/>
                </a:solidFill>
                <a:latin typeface="Arial MT"/>
                <a:cs typeface="Arial MT"/>
              </a:rPr>
              <a:t>school</a:t>
            </a:r>
            <a:r>
              <a:rPr sz="1800" spc="-45" dirty="0">
                <a:solidFill>
                  <a:srgbClr val="FFFFFF"/>
                </a:solidFill>
                <a:latin typeface="Arial MT"/>
                <a:cs typeface="Arial MT"/>
              </a:rPr>
              <a:t> </a:t>
            </a:r>
            <a:r>
              <a:rPr sz="1800" spc="-5" dirty="0">
                <a:solidFill>
                  <a:srgbClr val="FFFFFF"/>
                </a:solidFill>
                <a:latin typeface="Arial MT"/>
                <a:cs typeface="Arial MT"/>
              </a:rPr>
              <a:t>weeks</a:t>
            </a:r>
            <a:r>
              <a:rPr sz="1800" spc="25" dirty="0">
                <a:solidFill>
                  <a:srgbClr val="FFFFFF"/>
                </a:solidFill>
                <a:latin typeface="Arial MT"/>
                <a:cs typeface="Arial MT"/>
              </a:rPr>
              <a:t> </a:t>
            </a:r>
            <a:r>
              <a:rPr sz="1800" dirty="0">
                <a:solidFill>
                  <a:srgbClr val="FFFFFF"/>
                </a:solidFill>
                <a:latin typeface="Arial MT"/>
                <a:cs typeface="Arial MT"/>
              </a:rPr>
              <a:t>of</a:t>
            </a:r>
            <a:r>
              <a:rPr sz="1800" spc="-15" dirty="0">
                <a:solidFill>
                  <a:srgbClr val="FFFFFF"/>
                </a:solidFill>
                <a:latin typeface="Arial MT"/>
                <a:cs typeface="Arial MT"/>
              </a:rPr>
              <a:t> </a:t>
            </a:r>
            <a:r>
              <a:rPr sz="1800" spc="-5" dirty="0">
                <a:solidFill>
                  <a:srgbClr val="FFFFFF"/>
                </a:solidFill>
                <a:latin typeface="Arial MT"/>
                <a:cs typeface="Arial MT"/>
              </a:rPr>
              <a:t>your</a:t>
            </a:r>
            <a:r>
              <a:rPr sz="1800" spc="10" dirty="0">
                <a:solidFill>
                  <a:srgbClr val="FFFFFF"/>
                </a:solidFill>
                <a:latin typeface="Arial MT"/>
                <a:cs typeface="Arial MT"/>
              </a:rPr>
              <a:t> </a:t>
            </a:r>
            <a:r>
              <a:rPr sz="1800" dirty="0">
                <a:solidFill>
                  <a:srgbClr val="FFFFFF"/>
                </a:solidFill>
                <a:latin typeface="Arial MT"/>
                <a:cs typeface="Arial MT"/>
              </a:rPr>
              <a:t>child’s</a:t>
            </a:r>
            <a:r>
              <a:rPr sz="1800" spc="-75" dirty="0">
                <a:solidFill>
                  <a:srgbClr val="FFFFFF"/>
                </a:solidFill>
                <a:latin typeface="Arial MT"/>
                <a:cs typeface="Arial MT"/>
              </a:rPr>
              <a:t> </a:t>
            </a:r>
            <a:r>
              <a:rPr sz="1800" dirty="0">
                <a:solidFill>
                  <a:srgbClr val="FFFFFF"/>
                </a:solidFill>
                <a:latin typeface="Arial MT"/>
                <a:cs typeface="Arial MT"/>
              </a:rPr>
              <a:t>learning</a:t>
            </a:r>
            <a:r>
              <a:rPr sz="1800" spc="-20" dirty="0">
                <a:solidFill>
                  <a:srgbClr val="FFFFFF"/>
                </a:solidFill>
                <a:latin typeface="Arial MT"/>
                <a:cs typeface="Arial MT"/>
              </a:rPr>
              <a:t> </a:t>
            </a:r>
            <a:r>
              <a:rPr sz="1800" spc="5" dirty="0">
                <a:solidFill>
                  <a:srgbClr val="FFFFFF"/>
                </a:solidFill>
                <a:latin typeface="Arial MT"/>
                <a:cs typeface="Arial MT"/>
              </a:rPr>
              <a:t>missed</a:t>
            </a:r>
            <a:r>
              <a:rPr sz="1800" spc="-50" dirty="0">
                <a:solidFill>
                  <a:srgbClr val="FFFFFF"/>
                </a:solidFill>
                <a:latin typeface="Arial MT"/>
                <a:cs typeface="Arial MT"/>
              </a:rPr>
              <a:t> </a:t>
            </a:r>
            <a:r>
              <a:rPr sz="1800" dirty="0">
                <a:solidFill>
                  <a:srgbClr val="FFFFFF"/>
                </a:solidFill>
                <a:latin typeface="Arial MT"/>
                <a:cs typeface="Arial MT"/>
              </a:rPr>
              <a:t>for</a:t>
            </a:r>
            <a:r>
              <a:rPr sz="1800" spc="-10" dirty="0">
                <a:solidFill>
                  <a:srgbClr val="FFFFFF"/>
                </a:solidFill>
                <a:latin typeface="Arial MT"/>
                <a:cs typeface="Arial MT"/>
              </a:rPr>
              <a:t> </a:t>
            </a:r>
            <a:r>
              <a:rPr sz="1800" dirty="0">
                <a:solidFill>
                  <a:srgbClr val="FFFFFF"/>
                </a:solidFill>
                <a:latin typeface="Arial MT"/>
                <a:cs typeface="Arial MT"/>
              </a:rPr>
              <a:t>that</a:t>
            </a:r>
            <a:r>
              <a:rPr sz="1800" spc="-10" dirty="0">
                <a:solidFill>
                  <a:srgbClr val="FFFFFF"/>
                </a:solidFill>
                <a:latin typeface="Arial MT"/>
                <a:cs typeface="Arial MT"/>
              </a:rPr>
              <a:t> </a:t>
            </a:r>
            <a:r>
              <a:rPr sz="1800" spc="-25" dirty="0">
                <a:solidFill>
                  <a:srgbClr val="FFFFFF"/>
                </a:solidFill>
                <a:latin typeface="Arial MT"/>
                <a:cs typeface="Arial MT"/>
              </a:rPr>
              <a:t>year.</a:t>
            </a:r>
            <a:endParaRPr sz="1800">
              <a:latin typeface="Arial MT"/>
              <a:cs typeface="Arial MT"/>
            </a:endParaRPr>
          </a:p>
        </p:txBody>
      </p:sp>
      <p:graphicFrame>
        <p:nvGraphicFramePr>
          <p:cNvPr id="4" name="object 4"/>
          <p:cNvGraphicFramePr>
            <a:graphicFrameLocks noGrp="1"/>
          </p:cNvGraphicFramePr>
          <p:nvPr/>
        </p:nvGraphicFramePr>
        <p:xfrm>
          <a:off x="311454" y="2911517"/>
          <a:ext cx="8020683" cy="1828391"/>
        </p:xfrm>
        <a:graphic>
          <a:graphicData uri="http://schemas.openxmlformats.org/drawingml/2006/table">
            <a:tbl>
              <a:tblPr firstRow="1" bandRow="1">
                <a:tableStyleId>{2D5ABB26-0587-4C30-8999-92F81FD0307C}</a:tableStyleId>
              </a:tblPr>
              <a:tblGrid>
                <a:gridCol w="5783580">
                  <a:extLst>
                    <a:ext uri="{9D8B030D-6E8A-4147-A177-3AD203B41FA5}">
                      <a16:colId xmlns:a16="http://schemas.microsoft.com/office/drawing/2014/main" val="20000"/>
                    </a:ext>
                  </a:extLst>
                </a:gridCol>
                <a:gridCol w="561339">
                  <a:extLst>
                    <a:ext uri="{9D8B030D-6E8A-4147-A177-3AD203B41FA5}">
                      <a16:colId xmlns:a16="http://schemas.microsoft.com/office/drawing/2014/main" val="20001"/>
                    </a:ext>
                  </a:extLst>
                </a:gridCol>
                <a:gridCol w="591185">
                  <a:extLst>
                    <a:ext uri="{9D8B030D-6E8A-4147-A177-3AD203B41FA5}">
                      <a16:colId xmlns:a16="http://schemas.microsoft.com/office/drawing/2014/main" val="20002"/>
                    </a:ext>
                  </a:extLst>
                </a:gridCol>
                <a:gridCol w="486409">
                  <a:extLst>
                    <a:ext uri="{9D8B030D-6E8A-4147-A177-3AD203B41FA5}">
                      <a16:colId xmlns:a16="http://schemas.microsoft.com/office/drawing/2014/main" val="20003"/>
                    </a:ext>
                  </a:extLst>
                </a:gridCol>
                <a:gridCol w="598170">
                  <a:extLst>
                    <a:ext uri="{9D8B030D-6E8A-4147-A177-3AD203B41FA5}">
                      <a16:colId xmlns:a16="http://schemas.microsoft.com/office/drawing/2014/main" val="20004"/>
                    </a:ext>
                  </a:extLst>
                </a:gridCol>
              </a:tblGrid>
              <a:tr h="566998">
                <a:tc>
                  <a:txBody>
                    <a:bodyPr/>
                    <a:lstStyle/>
                    <a:p>
                      <a:pPr marL="31750">
                        <a:lnSpc>
                          <a:spcPts val="1989"/>
                        </a:lnSpc>
                      </a:pPr>
                      <a:r>
                        <a:rPr sz="1800" spc="-5" dirty="0">
                          <a:solidFill>
                            <a:srgbClr val="FFFFFF"/>
                          </a:solidFill>
                          <a:latin typeface="Arial MT"/>
                          <a:cs typeface="Arial MT"/>
                        </a:rPr>
                        <a:t>Attendance</a:t>
                      </a:r>
                      <a:r>
                        <a:rPr sz="1800" spc="450" dirty="0">
                          <a:solidFill>
                            <a:srgbClr val="FFFFFF"/>
                          </a:solidFill>
                          <a:latin typeface="Arial MT"/>
                          <a:cs typeface="Arial MT"/>
                        </a:rPr>
                        <a:t> </a:t>
                      </a:r>
                      <a:r>
                        <a:rPr sz="1800" dirty="0">
                          <a:solidFill>
                            <a:srgbClr val="FFFFFF"/>
                          </a:solidFill>
                          <a:latin typeface="Arial MT"/>
                          <a:cs typeface="Arial MT"/>
                        </a:rPr>
                        <a:t>of</a:t>
                      </a:r>
                      <a:r>
                        <a:rPr sz="1800" spc="409" dirty="0">
                          <a:solidFill>
                            <a:srgbClr val="FFFFFF"/>
                          </a:solidFill>
                          <a:latin typeface="Arial MT"/>
                          <a:cs typeface="Arial MT"/>
                        </a:rPr>
                        <a:t> </a:t>
                      </a:r>
                      <a:r>
                        <a:rPr sz="1800" spc="-5" dirty="0">
                          <a:solidFill>
                            <a:srgbClr val="FFFFFF"/>
                          </a:solidFill>
                          <a:latin typeface="Arial MT"/>
                          <a:cs typeface="Arial MT"/>
                        </a:rPr>
                        <a:t>90%</a:t>
                      </a:r>
                      <a:r>
                        <a:rPr sz="1800" spc="440" dirty="0">
                          <a:solidFill>
                            <a:srgbClr val="FFFFFF"/>
                          </a:solidFill>
                          <a:latin typeface="Arial MT"/>
                          <a:cs typeface="Arial MT"/>
                        </a:rPr>
                        <a:t> </a:t>
                      </a:r>
                      <a:r>
                        <a:rPr sz="1800" dirty="0">
                          <a:solidFill>
                            <a:srgbClr val="FFFFFF"/>
                          </a:solidFill>
                          <a:latin typeface="Arial MT"/>
                          <a:cs typeface="Arial MT"/>
                        </a:rPr>
                        <a:t>for</a:t>
                      </a:r>
                      <a:r>
                        <a:rPr sz="1800" spc="440" dirty="0">
                          <a:solidFill>
                            <a:srgbClr val="FFFFFF"/>
                          </a:solidFill>
                          <a:latin typeface="Arial MT"/>
                          <a:cs typeface="Arial MT"/>
                        </a:rPr>
                        <a:t> </a:t>
                      </a:r>
                      <a:r>
                        <a:rPr sz="1800" spc="-10" dirty="0">
                          <a:solidFill>
                            <a:srgbClr val="FFFFFF"/>
                          </a:solidFill>
                          <a:latin typeface="Arial MT"/>
                          <a:cs typeface="Arial MT"/>
                        </a:rPr>
                        <a:t>the</a:t>
                      </a:r>
                      <a:r>
                        <a:rPr sz="1800" spc="440" dirty="0">
                          <a:solidFill>
                            <a:srgbClr val="FFFFFF"/>
                          </a:solidFill>
                          <a:latin typeface="Arial MT"/>
                          <a:cs typeface="Arial MT"/>
                        </a:rPr>
                        <a:t> </a:t>
                      </a:r>
                      <a:r>
                        <a:rPr sz="1800" spc="-10" dirty="0">
                          <a:solidFill>
                            <a:srgbClr val="FFFFFF"/>
                          </a:solidFill>
                          <a:latin typeface="Arial MT"/>
                          <a:cs typeface="Arial MT"/>
                        </a:rPr>
                        <a:t>year</a:t>
                      </a:r>
                      <a:r>
                        <a:rPr sz="1800" spc="445" dirty="0">
                          <a:solidFill>
                            <a:srgbClr val="FFFFFF"/>
                          </a:solidFill>
                          <a:latin typeface="Arial MT"/>
                          <a:cs typeface="Arial MT"/>
                        </a:rPr>
                        <a:t> </a:t>
                      </a:r>
                      <a:r>
                        <a:rPr sz="1800" spc="-10" dirty="0">
                          <a:solidFill>
                            <a:srgbClr val="FFFFFF"/>
                          </a:solidFill>
                          <a:latin typeface="Arial MT"/>
                          <a:cs typeface="Arial MT"/>
                        </a:rPr>
                        <a:t>equals</a:t>
                      </a:r>
                      <a:r>
                        <a:rPr sz="1800" spc="455" dirty="0">
                          <a:solidFill>
                            <a:srgbClr val="FFFFFF"/>
                          </a:solidFill>
                          <a:latin typeface="Arial MT"/>
                          <a:cs typeface="Arial MT"/>
                        </a:rPr>
                        <a:t> </a:t>
                      </a:r>
                      <a:r>
                        <a:rPr sz="1800" spc="-10" dirty="0">
                          <a:solidFill>
                            <a:srgbClr val="FFFFFF"/>
                          </a:solidFill>
                          <a:latin typeface="Arial MT"/>
                          <a:cs typeface="Arial MT"/>
                        </a:rPr>
                        <a:t>19</a:t>
                      </a:r>
                      <a:r>
                        <a:rPr sz="1800" spc="440" dirty="0">
                          <a:solidFill>
                            <a:srgbClr val="FFFFFF"/>
                          </a:solidFill>
                          <a:latin typeface="Arial MT"/>
                          <a:cs typeface="Arial MT"/>
                        </a:rPr>
                        <a:t> </a:t>
                      </a:r>
                      <a:r>
                        <a:rPr sz="1800" spc="-10" dirty="0">
                          <a:solidFill>
                            <a:srgbClr val="FFFFFF"/>
                          </a:solidFill>
                          <a:latin typeface="Arial MT"/>
                          <a:cs typeface="Arial MT"/>
                        </a:rPr>
                        <a:t>days</a:t>
                      </a:r>
                      <a:r>
                        <a:rPr sz="1800" spc="450" dirty="0">
                          <a:solidFill>
                            <a:srgbClr val="FFFFFF"/>
                          </a:solidFill>
                          <a:latin typeface="Arial MT"/>
                          <a:cs typeface="Arial MT"/>
                        </a:rPr>
                        <a:t> </a:t>
                      </a:r>
                      <a:r>
                        <a:rPr sz="1800" spc="-5" dirty="0">
                          <a:solidFill>
                            <a:srgbClr val="FFFFFF"/>
                          </a:solidFill>
                          <a:latin typeface="Arial MT"/>
                          <a:cs typeface="Arial MT"/>
                        </a:rPr>
                        <a:t>that</a:t>
                      </a:r>
                      <a:endParaRPr sz="1800">
                        <a:latin typeface="Arial MT"/>
                        <a:cs typeface="Arial MT"/>
                      </a:endParaRPr>
                    </a:p>
                    <a:p>
                      <a:pPr marL="31750">
                        <a:lnSpc>
                          <a:spcPct val="100000"/>
                        </a:lnSpc>
                      </a:pPr>
                      <a:r>
                        <a:rPr sz="1800" dirty="0">
                          <a:solidFill>
                            <a:srgbClr val="FFFFFF"/>
                          </a:solidFill>
                          <a:latin typeface="Arial MT"/>
                          <a:cs typeface="Arial MT"/>
                        </a:rPr>
                        <a:t>absent,</a:t>
                      </a:r>
                      <a:r>
                        <a:rPr sz="1800" spc="-35" dirty="0">
                          <a:solidFill>
                            <a:srgbClr val="FFFFFF"/>
                          </a:solidFill>
                          <a:latin typeface="Arial MT"/>
                          <a:cs typeface="Arial MT"/>
                        </a:rPr>
                        <a:t> </a:t>
                      </a:r>
                      <a:r>
                        <a:rPr sz="1800" dirty="0">
                          <a:solidFill>
                            <a:srgbClr val="FFFFFF"/>
                          </a:solidFill>
                          <a:latin typeface="Arial MT"/>
                          <a:cs typeface="Arial MT"/>
                        </a:rPr>
                        <a:t>that</a:t>
                      </a:r>
                      <a:r>
                        <a:rPr sz="1800" spc="-15" dirty="0">
                          <a:solidFill>
                            <a:srgbClr val="FFFFFF"/>
                          </a:solidFill>
                          <a:latin typeface="Arial MT"/>
                          <a:cs typeface="Arial MT"/>
                        </a:rPr>
                        <a:t> </a:t>
                      </a:r>
                      <a:r>
                        <a:rPr sz="1800" dirty="0">
                          <a:solidFill>
                            <a:srgbClr val="FFFFFF"/>
                          </a:solidFill>
                          <a:latin typeface="Arial MT"/>
                          <a:cs typeface="Arial MT"/>
                        </a:rPr>
                        <a:t>is</a:t>
                      </a:r>
                      <a:r>
                        <a:rPr sz="1800" spc="-10" dirty="0">
                          <a:solidFill>
                            <a:srgbClr val="FFFFFF"/>
                          </a:solidFill>
                          <a:latin typeface="Arial MT"/>
                          <a:cs typeface="Arial MT"/>
                        </a:rPr>
                        <a:t> </a:t>
                      </a:r>
                      <a:r>
                        <a:rPr sz="1800" spc="5" dirty="0">
                          <a:solidFill>
                            <a:srgbClr val="FFFFFF"/>
                          </a:solidFill>
                          <a:latin typeface="Arial MT"/>
                          <a:cs typeface="Arial MT"/>
                        </a:rPr>
                        <a:t>almost</a:t>
                      </a:r>
                      <a:r>
                        <a:rPr sz="1800" spc="-55" dirty="0">
                          <a:solidFill>
                            <a:srgbClr val="FFFFFF"/>
                          </a:solidFill>
                          <a:latin typeface="Arial MT"/>
                          <a:cs typeface="Arial MT"/>
                        </a:rPr>
                        <a:t> </a:t>
                      </a:r>
                      <a:r>
                        <a:rPr sz="1800" spc="-5" dirty="0">
                          <a:solidFill>
                            <a:srgbClr val="FFFFFF"/>
                          </a:solidFill>
                          <a:latin typeface="Arial MT"/>
                          <a:cs typeface="Arial MT"/>
                        </a:rPr>
                        <a:t>4</a:t>
                      </a:r>
                      <a:r>
                        <a:rPr sz="1800" spc="5" dirty="0">
                          <a:solidFill>
                            <a:srgbClr val="FFFFFF"/>
                          </a:solidFill>
                          <a:latin typeface="Arial MT"/>
                          <a:cs typeface="Arial MT"/>
                        </a:rPr>
                        <a:t> school</a:t>
                      </a:r>
                      <a:r>
                        <a:rPr sz="1800" spc="-50" dirty="0">
                          <a:solidFill>
                            <a:srgbClr val="FFFFFF"/>
                          </a:solidFill>
                          <a:latin typeface="Arial MT"/>
                          <a:cs typeface="Arial MT"/>
                        </a:rPr>
                        <a:t> </a:t>
                      </a:r>
                      <a:r>
                        <a:rPr sz="1800" spc="-5" dirty="0">
                          <a:solidFill>
                            <a:srgbClr val="FFFFFF"/>
                          </a:solidFill>
                          <a:latin typeface="Arial MT"/>
                          <a:cs typeface="Arial MT"/>
                        </a:rPr>
                        <a:t>weeks</a:t>
                      </a:r>
                      <a:r>
                        <a:rPr sz="1800" spc="20" dirty="0">
                          <a:solidFill>
                            <a:srgbClr val="FFFFFF"/>
                          </a:solidFill>
                          <a:latin typeface="Arial MT"/>
                          <a:cs typeface="Arial MT"/>
                        </a:rPr>
                        <a:t> </a:t>
                      </a:r>
                      <a:r>
                        <a:rPr sz="1800" spc="5" dirty="0">
                          <a:solidFill>
                            <a:srgbClr val="FFFFFF"/>
                          </a:solidFill>
                          <a:latin typeface="Arial MT"/>
                          <a:cs typeface="Arial MT"/>
                        </a:rPr>
                        <a:t>missed.</a:t>
                      </a:r>
                      <a:endParaRPr sz="1800">
                        <a:latin typeface="Arial MT"/>
                        <a:cs typeface="Arial MT"/>
                      </a:endParaRPr>
                    </a:p>
                  </a:txBody>
                  <a:tcPr marL="0" marR="0" marT="0" marB="0"/>
                </a:tc>
                <a:tc>
                  <a:txBody>
                    <a:bodyPr/>
                    <a:lstStyle/>
                    <a:p>
                      <a:pPr algn="ctr">
                        <a:lnSpc>
                          <a:spcPts val="1989"/>
                        </a:lnSpc>
                      </a:pPr>
                      <a:r>
                        <a:rPr sz="1800" spc="-10" dirty="0">
                          <a:solidFill>
                            <a:srgbClr val="FFFFFF"/>
                          </a:solidFill>
                          <a:latin typeface="Arial MT"/>
                          <a:cs typeface="Arial MT"/>
                        </a:rPr>
                        <a:t>your</a:t>
                      </a:r>
                      <a:endParaRPr sz="1800">
                        <a:latin typeface="Arial MT"/>
                        <a:cs typeface="Arial MT"/>
                      </a:endParaRPr>
                    </a:p>
                  </a:txBody>
                  <a:tcPr marL="0" marR="0" marT="0" marB="0"/>
                </a:tc>
                <a:tc>
                  <a:txBody>
                    <a:bodyPr/>
                    <a:lstStyle/>
                    <a:p>
                      <a:pPr marL="59055">
                        <a:lnSpc>
                          <a:spcPts val="1989"/>
                        </a:lnSpc>
                      </a:pPr>
                      <a:r>
                        <a:rPr sz="1800" spc="-5" dirty="0">
                          <a:solidFill>
                            <a:srgbClr val="FFFFFF"/>
                          </a:solidFill>
                          <a:latin typeface="Arial MT"/>
                          <a:cs typeface="Arial MT"/>
                        </a:rPr>
                        <a:t>child</a:t>
                      </a:r>
                      <a:endParaRPr sz="1800">
                        <a:latin typeface="Arial MT"/>
                        <a:cs typeface="Arial MT"/>
                      </a:endParaRPr>
                    </a:p>
                  </a:txBody>
                  <a:tcPr marL="0" marR="0" marT="0" marB="0"/>
                </a:tc>
                <a:tc>
                  <a:txBody>
                    <a:bodyPr/>
                    <a:lstStyle/>
                    <a:p>
                      <a:pPr marL="1270" algn="ctr">
                        <a:lnSpc>
                          <a:spcPts val="1989"/>
                        </a:lnSpc>
                      </a:pPr>
                      <a:r>
                        <a:rPr sz="1800" spc="-10" dirty="0">
                          <a:solidFill>
                            <a:srgbClr val="FFFFFF"/>
                          </a:solidFill>
                          <a:latin typeface="Arial MT"/>
                          <a:cs typeface="Arial MT"/>
                        </a:rPr>
                        <a:t>has</a:t>
                      </a:r>
                      <a:endParaRPr sz="1800">
                        <a:latin typeface="Arial MT"/>
                        <a:cs typeface="Arial MT"/>
                      </a:endParaRPr>
                    </a:p>
                  </a:txBody>
                  <a:tcPr marL="0" marR="0" marT="0" marB="0"/>
                </a:tc>
                <a:tc>
                  <a:txBody>
                    <a:bodyPr/>
                    <a:lstStyle/>
                    <a:p>
                      <a:pPr marL="26670" algn="ctr">
                        <a:lnSpc>
                          <a:spcPts val="1989"/>
                        </a:lnSpc>
                      </a:pPr>
                      <a:r>
                        <a:rPr sz="1800" spc="-5" dirty="0">
                          <a:solidFill>
                            <a:srgbClr val="FFFFFF"/>
                          </a:solidFill>
                          <a:latin typeface="Arial MT"/>
                          <a:cs typeface="Arial MT"/>
                        </a:rPr>
                        <a:t>been</a:t>
                      </a:r>
                      <a:endParaRPr sz="1800">
                        <a:latin typeface="Arial MT"/>
                        <a:cs typeface="Arial MT"/>
                      </a:endParaRPr>
                    </a:p>
                  </a:txBody>
                  <a:tcPr marL="0" marR="0" marT="0" marB="0"/>
                </a:tc>
                <a:extLst>
                  <a:ext uri="{0D108BD9-81ED-4DB2-BD59-A6C34878D82A}">
                    <a16:rowId xmlns:a16="http://schemas.microsoft.com/office/drawing/2014/main" val="10000"/>
                  </a:ext>
                </a:extLst>
              </a:tr>
              <a:tr h="772944">
                <a:tc>
                  <a:txBody>
                    <a:bodyPr/>
                    <a:lstStyle/>
                    <a:p>
                      <a:pPr marL="31750">
                        <a:lnSpc>
                          <a:spcPct val="100000"/>
                        </a:lnSpc>
                        <a:spcBef>
                          <a:spcPts val="120"/>
                        </a:spcBef>
                      </a:pPr>
                      <a:r>
                        <a:rPr sz="1800" spc="-5" dirty="0">
                          <a:solidFill>
                            <a:srgbClr val="FFFFFF"/>
                          </a:solidFill>
                          <a:latin typeface="Arial MT"/>
                          <a:cs typeface="Arial MT"/>
                        </a:rPr>
                        <a:t>Attendance</a:t>
                      </a:r>
                      <a:r>
                        <a:rPr sz="1800" spc="450" dirty="0">
                          <a:solidFill>
                            <a:srgbClr val="FFFFFF"/>
                          </a:solidFill>
                          <a:latin typeface="Arial MT"/>
                          <a:cs typeface="Arial MT"/>
                        </a:rPr>
                        <a:t> </a:t>
                      </a:r>
                      <a:r>
                        <a:rPr sz="1800" dirty="0">
                          <a:solidFill>
                            <a:srgbClr val="FFFFFF"/>
                          </a:solidFill>
                          <a:latin typeface="Arial MT"/>
                          <a:cs typeface="Arial MT"/>
                        </a:rPr>
                        <a:t>of</a:t>
                      </a:r>
                      <a:r>
                        <a:rPr sz="1800" spc="409" dirty="0">
                          <a:solidFill>
                            <a:srgbClr val="FFFFFF"/>
                          </a:solidFill>
                          <a:latin typeface="Arial MT"/>
                          <a:cs typeface="Arial MT"/>
                        </a:rPr>
                        <a:t> </a:t>
                      </a:r>
                      <a:r>
                        <a:rPr sz="1800" spc="-5" dirty="0">
                          <a:solidFill>
                            <a:srgbClr val="FFFFFF"/>
                          </a:solidFill>
                          <a:latin typeface="Arial MT"/>
                          <a:cs typeface="Arial MT"/>
                        </a:rPr>
                        <a:t>85%</a:t>
                      </a:r>
                      <a:r>
                        <a:rPr sz="1800" spc="440" dirty="0">
                          <a:solidFill>
                            <a:srgbClr val="FFFFFF"/>
                          </a:solidFill>
                          <a:latin typeface="Arial MT"/>
                          <a:cs typeface="Arial MT"/>
                        </a:rPr>
                        <a:t> </a:t>
                      </a:r>
                      <a:r>
                        <a:rPr sz="1800" dirty="0">
                          <a:solidFill>
                            <a:srgbClr val="FFFFFF"/>
                          </a:solidFill>
                          <a:latin typeface="Arial MT"/>
                          <a:cs typeface="Arial MT"/>
                        </a:rPr>
                        <a:t>for</a:t>
                      </a:r>
                      <a:r>
                        <a:rPr sz="1800" spc="440" dirty="0">
                          <a:solidFill>
                            <a:srgbClr val="FFFFFF"/>
                          </a:solidFill>
                          <a:latin typeface="Arial MT"/>
                          <a:cs typeface="Arial MT"/>
                        </a:rPr>
                        <a:t> </a:t>
                      </a:r>
                      <a:r>
                        <a:rPr sz="1800" spc="-10" dirty="0">
                          <a:solidFill>
                            <a:srgbClr val="FFFFFF"/>
                          </a:solidFill>
                          <a:latin typeface="Arial MT"/>
                          <a:cs typeface="Arial MT"/>
                        </a:rPr>
                        <a:t>the</a:t>
                      </a:r>
                      <a:r>
                        <a:rPr sz="1800" spc="440" dirty="0">
                          <a:solidFill>
                            <a:srgbClr val="FFFFFF"/>
                          </a:solidFill>
                          <a:latin typeface="Arial MT"/>
                          <a:cs typeface="Arial MT"/>
                        </a:rPr>
                        <a:t> </a:t>
                      </a:r>
                      <a:r>
                        <a:rPr sz="1800" spc="-10" dirty="0">
                          <a:solidFill>
                            <a:srgbClr val="FFFFFF"/>
                          </a:solidFill>
                          <a:latin typeface="Arial MT"/>
                          <a:cs typeface="Arial MT"/>
                        </a:rPr>
                        <a:t>year</a:t>
                      </a:r>
                      <a:r>
                        <a:rPr sz="1800" spc="445" dirty="0">
                          <a:solidFill>
                            <a:srgbClr val="FFFFFF"/>
                          </a:solidFill>
                          <a:latin typeface="Arial MT"/>
                          <a:cs typeface="Arial MT"/>
                        </a:rPr>
                        <a:t> </a:t>
                      </a:r>
                      <a:r>
                        <a:rPr sz="1800" spc="-10" dirty="0">
                          <a:solidFill>
                            <a:srgbClr val="FFFFFF"/>
                          </a:solidFill>
                          <a:latin typeface="Arial MT"/>
                          <a:cs typeface="Arial MT"/>
                        </a:rPr>
                        <a:t>equals</a:t>
                      </a:r>
                      <a:r>
                        <a:rPr sz="1800" spc="455" dirty="0">
                          <a:solidFill>
                            <a:srgbClr val="FFFFFF"/>
                          </a:solidFill>
                          <a:latin typeface="Arial MT"/>
                          <a:cs typeface="Arial MT"/>
                        </a:rPr>
                        <a:t> </a:t>
                      </a:r>
                      <a:r>
                        <a:rPr sz="1800" spc="-10" dirty="0">
                          <a:solidFill>
                            <a:srgbClr val="FFFFFF"/>
                          </a:solidFill>
                          <a:latin typeface="Arial MT"/>
                          <a:cs typeface="Arial MT"/>
                        </a:rPr>
                        <a:t>29</a:t>
                      </a:r>
                      <a:r>
                        <a:rPr sz="1800" spc="440" dirty="0">
                          <a:solidFill>
                            <a:srgbClr val="FFFFFF"/>
                          </a:solidFill>
                          <a:latin typeface="Arial MT"/>
                          <a:cs typeface="Arial MT"/>
                        </a:rPr>
                        <a:t> </a:t>
                      </a:r>
                      <a:r>
                        <a:rPr sz="1800" spc="-10" dirty="0">
                          <a:solidFill>
                            <a:srgbClr val="FFFFFF"/>
                          </a:solidFill>
                          <a:latin typeface="Arial MT"/>
                          <a:cs typeface="Arial MT"/>
                        </a:rPr>
                        <a:t>days</a:t>
                      </a:r>
                      <a:r>
                        <a:rPr sz="1800" spc="450" dirty="0">
                          <a:solidFill>
                            <a:srgbClr val="FFFFFF"/>
                          </a:solidFill>
                          <a:latin typeface="Arial MT"/>
                          <a:cs typeface="Arial MT"/>
                        </a:rPr>
                        <a:t> </a:t>
                      </a:r>
                      <a:r>
                        <a:rPr sz="1800" spc="-5" dirty="0">
                          <a:solidFill>
                            <a:srgbClr val="FFFFFF"/>
                          </a:solidFill>
                          <a:latin typeface="Arial MT"/>
                          <a:cs typeface="Arial MT"/>
                        </a:rPr>
                        <a:t>that</a:t>
                      </a:r>
                      <a:endParaRPr sz="1800">
                        <a:latin typeface="Arial MT"/>
                        <a:cs typeface="Arial MT"/>
                      </a:endParaRPr>
                    </a:p>
                    <a:p>
                      <a:pPr marL="31750">
                        <a:lnSpc>
                          <a:spcPct val="100000"/>
                        </a:lnSpc>
                        <a:spcBef>
                          <a:spcPts val="5"/>
                        </a:spcBef>
                      </a:pPr>
                      <a:r>
                        <a:rPr sz="1800" dirty="0">
                          <a:solidFill>
                            <a:srgbClr val="FFFFFF"/>
                          </a:solidFill>
                          <a:latin typeface="Arial MT"/>
                          <a:cs typeface="Arial MT"/>
                        </a:rPr>
                        <a:t>absent</a:t>
                      </a:r>
                      <a:r>
                        <a:rPr sz="1800" spc="-35" dirty="0">
                          <a:solidFill>
                            <a:srgbClr val="FFFFFF"/>
                          </a:solidFill>
                          <a:latin typeface="Arial MT"/>
                          <a:cs typeface="Arial MT"/>
                        </a:rPr>
                        <a:t> </a:t>
                      </a:r>
                      <a:r>
                        <a:rPr sz="1800" spc="-25" dirty="0">
                          <a:solidFill>
                            <a:srgbClr val="FFFFFF"/>
                          </a:solidFill>
                          <a:latin typeface="Arial MT"/>
                          <a:cs typeface="Arial MT"/>
                        </a:rPr>
                        <a:t>per,</a:t>
                      </a:r>
                      <a:r>
                        <a:rPr sz="1800" spc="-20" dirty="0">
                          <a:solidFill>
                            <a:srgbClr val="FFFFFF"/>
                          </a:solidFill>
                          <a:latin typeface="Arial MT"/>
                          <a:cs typeface="Arial MT"/>
                        </a:rPr>
                        <a:t> </a:t>
                      </a:r>
                      <a:r>
                        <a:rPr sz="1800" dirty="0">
                          <a:solidFill>
                            <a:srgbClr val="FFFFFF"/>
                          </a:solidFill>
                          <a:latin typeface="Arial MT"/>
                          <a:cs typeface="Arial MT"/>
                        </a:rPr>
                        <a:t>that</a:t>
                      </a:r>
                      <a:r>
                        <a:rPr sz="1800" spc="-15" dirty="0">
                          <a:solidFill>
                            <a:srgbClr val="FFFFFF"/>
                          </a:solidFill>
                          <a:latin typeface="Arial MT"/>
                          <a:cs typeface="Arial MT"/>
                        </a:rPr>
                        <a:t> </a:t>
                      </a:r>
                      <a:r>
                        <a:rPr sz="1800" dirty="0">
                          <a:solidFill>
                            <a:srgbClr val="FFFFFF"/>
                          </a:solidFill>
                          <a:latin typeface="Arial MT"/>
                          <a:cs typeface="Arial MT"/>
                        </a:rPr>
                        <a:t>is</a:t>
                      </a:r>
                      <a:r>
                        <a:rPr sz="1800" spc="-10" dirty="0">
                          <a:solidFill>
                            <a:srgbClr val="FFFFFF"/>
                          </a:solidFill>
                          <a:latin typeface="Arial MT"/>
                          <a:cs typeface="Arial MT"/>
                        </a:rPr>
                        <a:t> </a:t>
                      </a:r>
                      <a:r>
                        <a:rPr sz="1800" spc="5" dirty="0">
                          <a:solidFill>
                            <a:srgbClr val="FFFFFF"/>
                          </a:solidFill>
                          <a:latin typeface="Arial MT"/>
                          <a:cs typeface="Arial MT"/>
                        </a:rPr>
                        <a:t>almost</a:t>
                      </a:r>
                      <a:r>
                        <a:rPr sz="1800" spc="-55" dirty="0">
                          <a:solidFill>
                            <a:srgbClr val="FFFFFF"/>
                          </a:solidFill>
                          <a:latin typeface="Arial MT"/>
                          <a:cs typeface="Arial MT"/>
                        </a:rPr>
                        <a:t> </a:t>
                      </a:r>
                      <a:r>
                        <a:rPr sz="1800" spc="-5" dirty="0">
                          <a:solidFill>
                            <a:srgbClr val="FFFFFF"/>
                          </a:solidFill>
                          <a:latin typeface="Arial MT"/>
                          <a:cs typeface="Arial MT"/>
                        </a:rPr>
                        <a:t>6</a:t>
                      </a:r>
                      <a:r>
                        <a:rPr sz="1800" spc="10" dirty="0">
                          <a:solidFill>
                            <a:srgbClr val="FFFFFF"/>
                          </a:solidFill>
                          <a:latin typeface="Arial MT"/>
                          <a:cs typeface="Arial MT"/>
                        </a:rPr>
                        <a:t> </a:t>
                      </a:r>
                      <a:r>
                        <a:rPr sz="1800" spc="5" dirty="0">
                          <a:solidFill>
                            <a:srgbClr val="FFFFFF"/>
                          </a:solidFill>
                          <a:latin typeface="Arial MT"/>
                          <a:cs typeface="Arial MT"/>
                        </a:rPr>
                        <a:t>school</a:t>
                      </a:r>
                      <a:r>
                        <a:rPr sz="1800" spc="-50" dirty="0">
                          <a:solidFill>
                            <a:srgbClr val="FFFFFF"/>
                          </a:solidFill>
                          <a:latin typeface="Arial MT"/>
                          <a:cs typeface="Arial MT"/>
                        </a:rPr>
                        <a:t> </a:t>
                      </a:r>
                      <a:r>
                        <a:rPr sz="1800" spc="-5" dirty="0">
                          <a:solidFill>
                            <a:srgbClr val="FFFFFF"/>
                          </a:solidFill>
                          <a:latin typeface="Arial MT"/>
                          <a:cs typeface="Arial MT"/>
                        </a:rPr>
                        <a:t>weeks</a:t>
                      </a:r>
                      <a:r>
                        <a:rPr sz="1800" spc="20" dirty="0">
                          <a:solidFill>
                            <a:srgbClr val="FFFFFF"/>
                          </a:solidFill>
                          <a:latin typeface="Arial MT"/>
                          <a:cs typeface="Arial MT"/>
                        </a:rPr>
                        <a:t> </a:t>
                      </a:r>
                      <a:r>
                        <a:rPr sz="1800" spc="5" dirty="0">
                          <a:solidFill>
                            <a:srgbClr val="FFFFFF"/>
                          </a:solidFill>
                          <a:latin typeface="Arial MT"/>
                          <a:cs typeface="Arial MT"/>
                        </a:rPr>
                        <a:t>missed.</a:t>
                      </a:r>
                      <a:endParaRPr sz="1800">
                        <a:latin typeface="Arial MT"/>
                        <a:cs typeface="Arial MT"/>
                      </a:endParaRPr>
                    </a:p>
                  </a:txBody>
                  <a:tcPr marL="0" marR="0" marT="15240" marB="0"/>
                </a:tc>
                <a:tc>
                  <a:txBody>
                    <a:bodyPr/>
                    <a:lstStyle/>
                    <a:p>
                      <a:pPr algn="ctr">
                        <a:lnSpc>
                          <a:spcPct val="100000"/>
                        </a:lnSpc>
                        <a:spcBef>
                          <a:spcPts val="120"/>
                        </a:spcBef>
                      </a:pPr>
                      <a:r>
                        <a:rPr sz="1800" spc="-10" dirty="0">
                          <a:solidFill>
                            <a:srgbClr val="FFFFFF"/>
                          </a:solidFill>
                          <a:latin typeface="Arial MT"/>
                          <a:cs typeface="Arial MT"/>
                        </a:rPr>
                        <a:t>your</a:t>
                      </a:r>
                      <a:endParaRPr sz="1800">
                        <a:latin typeface="Arial MT"/>
                        <a:cs typeface="Arial MT"/>
                      </a:endParaRPr>
                    </a:p>
                  </a:txBody>
                  <a:tcPr marL="0" marR="0" marT="15240" marB="0"/>
                </a:tc>
                <a:tc>
                  <a:txBody>
                    <a:bodyPr/>
                    <a:lstStyle/>
                    <a:p>
                      <a:pPr marL="59055">
                        <a:lnSpc>
                          <a:spcPct val="100000"/>
                        </a:lnSpc>
                        <a:spcBef>
                          <a:spcPts val="120"/>
                        </a:spcBef>
                      </a:pPr>
                      <a:r>
                        <a:rPr sz="1800" spc="-5" dirty="0">
                          <a:solidFill>
                            <a:srgbClr val="FFFFFF"/>
                          </a:solidFill>
                          <a:latin typeface="Arial MT"/>
                          <a:cs typeface="Arial MT"/>
                        </a:rPr>
                        <a:t>child</a:t>
                      </a:r>
                      <a:endParaRPr sz="1800">
                        <a:latin typeface="Arial MT"/>
                        <a:cs typeface="Arial MT"/>
                      </a:endParaRPr>
                    </a:p>
                  </a:txBody>
                  <a:tcPr marL="0" marR="0" marT="15240" marB="0"/>
                </a:tc>
                <a:tc>
                  <a:txBody>
                    <a:bodyPr/>
                    <a:lstStyle/>
                    <a:p>
                      <a:pPr marL="1270" algn="ctr">
                        <a:lnSpc>
                          <a:spcPct val="100000"/>
                        </a:lnSpc>
                        <a:spcBef>
                          <a:spcPts val="120"/>
                        </a:spcBef>
                      </a:pPr>
                      <a:r>
                        <a:rPr sz="1800" spc="-10" dirty="0">
                          <a:solidFill>
                            <a:srgbClr val="FFFFFF"/>
                          </a:solidFill>
                          <a:latin typeface="Arial MT"/>
                          <a:cs typeface="Arial MT"/>
                        </a:rPr>
                        <a:t>has</a:t>
                      </a:r>
                      <a:endParaRPr sz="1800">
                        <a:latin typeface="Arial MT"/>
                        <a:cs typeface="Arial MT"/>
                      </a:endParaRPr>
                    </a:p>
                  </a:txBody>
                  <a:tcPr marL="0" marR="0" marT="15240" marB="0"/>
                </a:tc>
                <a:tc>
                  <a:txBody>
                    <a:bodyPr/>
                    <a:lstStyle/>
                    <a:p>
                      <a:pPr marL="26670" algn="ctr">
                        <a:lnSpc>
                          <a:spcPct val="100000"/>
                        </a:lnSpc>
                        <a:spcBef>
                          <a:spcPts val="120"/>
                        </a:spcBef>
                      </a:pPr>
                      <a:r>
                        <a:rPr sz="1800" spc="-5" dirty="0">
                          <a:solidFill>
                            <a:srgbClr val="FFFFFF"/>
                          </a:solidFill>
                          <a:latin typeface="Arial MT"/>
                          <a:cs typeface="Arial MT"/>
                        </a:rPr>
                        <a:t>been</a:t>
                      </a:r>
                      <a:endParaRPr sz="1800">
                        <a:latin typeface="Arial MT"/>
                        <a:cs typeface="Arial MT"/>
                      </a:endParaRPr>
                    </a:p>
                  </a:txBody>
                  <a:tcPr marL="0" marR="0" marT="15240" marB="0"/>
                </a:tc>
                <a:extLst>
                  <a:ext uri="{0D108BD9-81ED-4DB2-BD59-A6C34878D82A}">
                    <a16:rowId xmlns:a16="http://schemas.microsoft.com/office/drawing/2014/main" val="10001"/>
                  </a:ext>
                </a:extLst>
              </a:tr>
              <a:tr h="488449">
                <a:tc>
                  <a:txBody>
                    <a:bodyPr/>
                    <a:lstStyle/>
                    <a:p>
                      <a:pPr marL="31750">
                        <a:lnSpc>
                          <a:spcPts val="2320"/>
                        </a:lnSpc>
                        <a:spcBef>
                          <a:spcPts val="1420"/>
                        </a:spcBef>
                      </a:pPr>
                      <a:r>
                        <a:rPr sz="2000" b="1" u="heavy" spc="-5" dirty="0">
                          <a:solidFill>
                            <a:srgbClr val="FFFFFF"/>
                          </a:solidFill>
                          <a:uFill>
                            <a:solidFill>
                              <a:srgbClr val="FFFFFF"/>
                            </a:solidFill>
                          </a:uFill>
                          <a:latin typeface="Arial"/>
                          <a:cs typeface="Arial"/>
                        </a:rPr>
                        <a:t>Punctuality</a:t>
                      </a:r>
                      <a:r>
                        <a:rPr sz="2000" b="1" u="heavy" spc="-30" dirty="0">
                          <a:solidFill>
                            <a:srgbClr val="FFFFFF"/>
                          </a:solidFill>
                          <a:uFill>
                            <a:solidFill>
                              <a:srgbClr val="FFFFFF"/>
                            </a:solidFill>
                          </a:uFill>
                          <a:latin typeface="Arial"/>
                          <a:cs typeface="Arial"/>
                        </a:rPr>
                        <a:t> </a:t>
                      </a:r>
                      <a:r>
                        <a:rPr sz="2000" b="1" u="heavy" spc="-5" dirty="0">
                          <a:solidFill>
                            <a:srgbClr val="FFFFFF"/>
                          </a:solidFill>
                          <a:uFill>
                            <a:solidFill>
                              <a:srgbClr val="FFFFFF"/>
                            </a:solidFill>
                          </a:uFill>
                          <a:latin typeface="Arial"/>
                          <a:cs typeface="Arial"/>
                        </a:rPr>
                        <a:t>matters:</a:t>
                      </a:r>
                      <a:endParaRPr sz="2000">
                        <a:latin typeface="Arial"/>
                        <a:cs typeface="Arial"/>
                      </a:endParaRPr>
                    </a:p>
                  </a:txBody>
                  <a:tcPr marL="0" marR="0" marT="180340" marB="0"/>
                </a:tc>
                <a:tc>
                  <a:txBody>
                    <a:bodyPr/>
                    <a:lstStyle/>
                    <a:p>
                      <a:pPr>
                        <a:lnSpc>
                          <a:spcPct val="100000"/>
                        </a:lnSpc>
                      </a:pPr>
                      <a:endParaRPr sz="1800">
                        <a:latin typeface="Times New Roman"/>
                        <a:cs typeface="Times New Roman"/>
                      </a:endParaRPr>
                    </a:p>
                  </a:txBody>
                  <a:tcPr marL="0" marR="0" marT="0" marB="0"/>
                </a:tc>
                <a:tc>
                  <a:txBody>
                    <a:bodyPr/>
                    <a:lstStyle/>
                    <a:p>
                      <a:pPr>
                        <a:lnSpc>
                          <a:spcPct val="100000"/>
                        </a:lnSpc>
                      </a:pPr>
                      <a:endParaRPr sz="1800">
                        <a:latin typeface="Times New Roman"/>
                        <a:cs typeface="Times New Roman"/>
                      </a:endParaRPr>
                    </a:p>
                  </a:txBody>
                  <a:tcPr marL="0" marR="0" marT="0" marB="0"/>
                </a:tc>
                <a:tc>
                  <a:txBody>
                    <a:bodyPr/>
                    <a:lstStyle/>
                    <a:p>
                      <a:pPr>
                        <a:lnSpc>
                          <a:spcPct val="100000"/>
                        </a:lnSpc>
                      </a:pPr>
                      <a:endParaRPr sz="1800">
                        <a:latin typeface="Times New Roman"/>
                        <a:cs typeface="Times New Roman"/>
                      </a:endParaRPr>
                    </a:p>
                  </a:txBody>
                  <a:tcPr marL="0" marR="0" marT="0" marB="0"/>
                </a:tc>
                <a:tc>
                  <a:txBody>
                    <a:bodyPr/>
                    <a:lstStyle/>
                    <a:p>
                      <a:pPr>
                        <a:lnSpc>
                          <a:spcPct val="100000"/>
                        </a:lnSpc>
                      </a:pPr>
                      <a:endParaRPr sz="1800">
                        <a:latin typeface="Times New Roman"/>
                        <a:cs typeface="Times New Roman"/>
                      </a:endParaRPr>
                    </a:p>
                  </a:txBody>
                  <a:tcPr marL="0" marR="0" marT="0" marB="0"/>
                </a:tc>
                <a:extLst>
                  <a:ext uri="{0D108BD9-81ED-4DB2-BD59-A6C34878D82A}">
                    <a16:rowId xmlns:a16="http://schemas.microsoft.com/office/drawing/2014/main" val="10002"/>
                  </a:ext>
                </a:extLst>
              </a:tr>
            </a:tbl>
          </a:graphicData>
        </a:graphic>
      </p:graphicFrame>
      <p:sp>
        <p:nvSpPr>
          <p:cNvPr id="5" name="object 5"/>
          <p:cNvSpPr txBox="1"/>
          <p:nvPr/>
        </p:nvSpPr>
        <p:spPr>
          <a:xfrm>
            <a:off x="330504" y="5055180"/>
            <a:ext cx="7254240" cy="1342390"/>
          </a:xfrm>
          <a:prstGeom prst="rect">
            <a:avLst/>
          </a:prstGeom>
        </p:spPr>
        <p:txBody>
          <a:bodyPr vert="horz" wrap="square" lIns="0" tIns="67310" rIns="0" bIns="0" rtlCol="0">
            <a:spAutoFit/>
          </a:bodyPr>
          <a:lstStyle/>
          <a:p>
            <a:pPr marL="12700">
              <a:lnSpc>
                <a:spcPct val="100000"/>
              </a:lnSpc>
              <a:spcBef>
                <a:spcPts val="530"/>
              </a:spcBef>
            </a:pPr>
            <a:r>
              <a:rPr sz="1800" dirty="0">
                <a:solidFill>
                  <a:srgbClr val="FFFFFF"/>
                </a:solidFill>
                <a:latin typeface="Arial MT"/>
                <a:cs typeface="Arial MT"/>
              </a:rPr>
              <a:t>Being</a:t>
            </a:r>
            <a:r>
              <a:rPr sz="1800" spc="-10" dirty="0">
                <a:solidFill>
                  <a:srgbClr val="FFFFFF"/>
                </a:solidFill>
                <a:latin typeface="Arial MT"/>
                <a:cs typeface="Arial MT"/>
              </a:rPr>
              <a:t> </a:t>
            </a:r>
            <a:r>
              <a:rPr sz="1800" dirty="0">
                <a:solidFill>
                  <a:srgbClr val="FFFFFF"/>
                </a:solidFill>
                <a:latin typeface="Arial MT"/>
                <a:cs typeface="Arial MT"/>
              </a:rPr>
              <a:t>frequently</a:t>
            </a:r>
            <a:r>
              <a:rPr sz="1800" spc="-45" dirty="0">
                <a:solidFill>
                  <a:srgbClr val="FFFFFF"/>
                </a:solidFill>
                <a:latin typeface="Arial MT"/>
                <a:cs typeface="Arial MT"/>
              </a:rPr>
              <a:t> </a:t>
            </a:r>
            <a:r>
              <a:rPr sz="1800" dirty="0">
                <a:solidFill>
                  <a:srgbClr val="FFFFFF"/>
                </a:solidFill>
                <a:latin typeface="Arial MT"/>
                <a:cs typeface="Arial MT"/>
              </a:rPr>
              <a:t>late</a:t>
            </a:r>
            <a:r>
              <a:rPr sz="1800" spc="-35" dirty="0">
                <a:solidFill>
                  <a:srgbClr val="FFFFFF"/>
                </a:solidFill>
                <a:latin typeface="Arial MT"/>
                <a:cs typeface="Arial MT"/>
              </a:rPr>
              <a:t> </a:t>
            </a:r>
            <a:r>
              <a:rPr sz="1800" dirty="0">
                <a:solidFill>
                  <a:srgbClr val="FFFFFF"/>
                </a:solidFill>
                <a:latin typeface="Arial MT"/>
                <a:cs typeface="Arial MT"/>
              </a:rPr>
              <a:t>for</a:t>
            </a:r>
            <a:r>
              <a:rPr sz="1800" spc="5" dirty="0">
                <a:solidFill>
                  <a:srgbClr val="FFFFFF"/>
                </a:solidFill>
                <a:latin typeface="Arial MT"/>
                <a:cs typeface="Arial MT"/>
              </a:rPr>
              <a:t> school</a:t>
            </a:r>
            <a:r>
              <a:rPr sz="1800" spc="-60" dirty="0">
                <a:solidFill>
                  <a:srgbClr val="FFFFFF"/>
                </a:solidFill>
                <a:latin typeface="Arial MT"/>
                <a:cs typeface="Arial MT"/>
              </a:rPr>
              <a:t> </a:t>
            </a:r>
            <a:r>
              <a:rPr sz="1800" dirty="0">
                <a:solidFill>
                  <a:srgbClr val="FFFFFF"/>
                </a:solidFill>
                <a:latin typeface="Arial MT"/>
                <a:cs typeface="Arial MT"/>
              </a:rPr>
              <a:t>adds</a:t>
            </a:r>
            <a:r>
              <a:rPr sz="1800" spc="-35" dirty="0">
                <a:solidFill>
                  <a:srgbClr val="FFFFFF"/>
                </a:solidFill>
                <a:latin typeface="Arial MT"/>
                <a:cs typeface="Arial MT"/>
              </a:rPr>
              <a:t> </a:t>
            </a:r>
            <a:r>
              <a:rPr sz="1800" dirty="0">
                <a:solidFill>
                  <a:srgbClr val="FFFFFF"/>
                </a:solidFill>
                <a:latin typeface="Arial MT"/>
                <a:cs typeface="Arial MT"/>
              </a:rPr>
              <a:t>up</a:t>
            </a:r>
            <a:r>
              <a:rPr sz="1800" spc="15" dirty="0">
                <a:solidFill>
                  <a:srgbClr val="FFFFFF"/>
                </a:solidFill>
                <a:latin typeface="Arial MT"/>
                <a:cs typeface="Arial MT"/>
              </a:rPr>
              <a:t> </a:t>
            </a:r>
            <a:r>
              <a:rPr sz="1800" dirty="0">
                <a:solidFill>
                  <a:srgbClr val="FFFFFF"/>
                </a:solidFill>
                <a:latin typeface="Arial MT"/>
                <a:cs typeface="Arial MT"/>
              </a:rPr>
              <a:t>to</a:t>
            </a:r>
            <a:r>
              <a:rPr sz="1800" spc="-15" dirty="0">
                <a:solidFill>
                  <a:srgbClr val="FFFFFF"/>
                </a:solidFill>
                <a:latin typeface="Arial MT"/>
                <a:cs typeface="Arial MT"/>
              </a:rPr>
              <a:t> </a:t>
            </a:r>
            <a:r>
              <a:rPr sz="1800" dirty="0">
                <a:solidFill>
                  <a:srgbClr val="FFFFFF"/>
                </a:solidFill>
                <a:latin typeface="Arial MT"/>
                <a:cs typeface="Arial MT"/>
              </a:rPr>
              <a:t>lost</a:t>
            </a:r>
            <a:r>
              <a:rPr sz="1800" spc="-40" dirty="0">
                <a:solidFill>
                  <a:srgbClr val="FFFFFF"/>
                </a:solidFill>
                <a:latin typeface="Arial MT"/>
                <a:cs typeface="Arial MT"/>
              </a:rPr>
              <a:t> </a:t>
            </a:r>
            <a:r>
              <a:rPr sz="1800" spc="5" dirty="0">
                <a:solidFill>
                  <a:srgbClr val="FFFFFF"/>
                </a:solidFill>
                <a:latin typeface="Arial MT"/>
                <a:cs typeface="Arial MT"/>
              </a:rPr>
              <a:t>learning:</a:t>
            </a:r>
            <a:endParaRPr sz="1800">
              <a:latin typeface="Arial MT"/>
              <a:cs typeface="Arial MT"/>
            </a:endParaRPr>
          </a:p>
          <a:p>
            <a:pPr marL="12700">
              <a:lnSpc>
                <a:spcPct val="100000"/>
              </a:lnSpc>
              <a:spcBef>
                <a:spcPts val="430"/>
              </a:spcBef>
            </a:pPr>
            <a:r>
              <a:rPr sz="1800" dirty="0">
                <a:solidFill>
                  <a:srgbClr val="FFFFFF"/>
                </a:solidFill>
                <a:latin typeface="Arial MT"/>
                <a:cs typeface="Arial MT"/>
              </a:rPr>
              <a:t>Arriving</a:t>
            </a:r>
            <a:r>
              <a:rPr sz="1800" spc="-20" dirty="0">
                <a:solidFill>
                  <a:srgbClr val="FFFFFF"/>
                </a:solidFill>
                <a:latin typeface="Arial MT"/>
                <a:cs typeface="Arial MT"/>
              </a:rPr>
              <a:t> </a:t>
            </a:r>
            <a:r>
              <a:rPr sz="1800" dirty="0">
                <a:solidFill>
                  <a:srgbClr val="FFFFFF"/>
                </a:solidFill>
                <a:latin typeface="Arial MT"/>
                <a:cs typeface="Arial MT"/>
              </a:rPr>
              <a:t>5 minutes</a:t>
            </a:r>
            <a:r>
              <a:rPr sz="1800" spc="-55" dirty="0">
                <a:solidFill>
                  <a:srgbClr val="FFFFFF"/>
                </a:solidFill>
                <a:latin typeface="Arial MT"/>
                <a:cs typeface="Arial MT"/>
              </a:rPr>
              <a:t> </a:t>
            </a:r>
            <a:r>
              <a:rPr sz="1800" dirty="0">
                <a:solidFill>
                  <a:srgbClr val="FFFFFF"/>
                </a:solidFill>
                <a:latin typeface="Arial MT"/>
                <a:cs typeface="Arial MT"/>
              </a:rPr>
              <a:t>late</a:t>
            </a:r>
            <a:r>
              <a:rPr sz="1800" spc="-15" dirty="0">
                <a:solidFill>
                  <a:srgbClr val="FFFFFF"/>
                </a:solidFill>
                <a:latin typeface="Arial MT"/>
                <a:cs typeface="Arial MT"/>
              </a:rPr>
              <a:t> </a:t>
            </a:r>
            <a:r>
              <a:rPr sz="1800" spc="-5" dirty="0">
                <a:solidFill>
                  <a:srgbClr val="FFFFFF"/>
                </a:solidFill>
                <a:latin typeface="Arial MT"/>
                <a:cs typeface="Arial MT"/>
              </a:rPr>
              <a:t>every</a:t>
            </a:r>
            <a:r>
              <a:rPr sz="1800" spc="-15" dirty="0">
                <a:solidFill>
                  <a:srgbClr val="FFFFFF"/>
                </a:solidFill>
                <a:latin typeface="Arial MT"/>
                <a:cs typeface="Arial MT"/>
              </a:rPr>
              <a:t> </a:t>
            </a:r>
            <a:r>
              <a:rPr sz="1800" dirty="0">
                <a:solidFill>
                  <a:srgbClr val="FFFFFF"/>
                </a:solidFill>
                <a:latin typeface="Arial MT"/>
                <a:cs typeface="Arial MT"/>
              </a:rPr>
              <a:t>day</a:t>
            </a:r>
            <a:r>
              <a:rPr sz="1800" spc="-30" dirty="0">
                <a:solidFill>
                  <a:srgbClr val="FFFFFF"/>
                </a:solidFill>
                <a:latin typeface="Arial MT"/>
                <a:cs typeface="Arial MT"/>
              </a:rPr>
              <a:t> </a:t>
            </a:r>
            <a:r>
              <a:rPr sz="1800" dirty="0">
                <a:solidFill>
                  <a:srgbClr val="FFFFFF"/>
                </a:solidFill>
                <a:latin typeface="Arial MT"/>
                <a:cs typeface="Arial MT"/>
              </a:rPr>
              <a:t>adds</a:t>
            </a:r>
            <a:r>
              <a:rPr sz="1800" spc="-15" dirty="0">
                <a:solidFill>
                  <a:srgbClr val="FFFFFF"/>
                </a:solidFill>
                <a:latin typeface="Arial MT"/>
                <a:cs typeface="Arial MT"/>
              </a:rPr>
              <a:t> </a:t>
            </a:r>
            <a:r>
              <a:rPr sz="1800" dirty="0">
                <a:solidFill>
                  <a:srgbClr val="FFFFFF"/>
                </a:solidFill>
                <a:latin typeface="Arial MT"/>
                <a:cs typeface="Arial MT"/>
              </a:rPr>
              <a:t>up</a:t>
            </a:r>
            <a:r>
              <a:rPr sz="1800" spc="-15" dirty="0">
                <a:solidFill>
                  <a:srgbClr val="FFFFFF"/>
                </a:solidFill>
                <a:latin typeface="Arial MT"/>
                <a:cs typeface="Arial MT"/>
              </a:rPr>
              <a:t> </a:t>
            </a:r>
            <a:r>
              <a:rPr sz="1800" dirty="0">
                <a:solidFill>
                  <a:srgbClr val="FFFFFF"/>
                </a:solidFill>
                <a:latin typeface="Arial MT"/>
                <a:cs typeface="Arial MT"/>
              </a:rPr>
              <a:t>to</a:t>
            </a:r>
            <a:r>
              <a:rPr sz="1800" spc="-15" dirty="0">
                <a:solidFill>
                  <a:srgbClr val="FFFFFF"/>
                </a:solidFill>
                <a:latin typeface="Arial MT"/>
                <a:cs typeface="Arial MT"/>
              </a:rPr>
              <a:t> </a:t>
            </a:r>
            <a:r>
              <a:rPr sz="1800" spc="-5" dirty="0">
                <a:solidFill>
                  <a:srgbClr val="FFFFFF"/>
                </a:solidFill>
                <a:latin typeface="Arial MT"/>
                <a:cs typeface="Arial MT"/>
              </a:rPr>
              <a:t>over</a:t>
            </a:r>
            <a:r>
              <a:rPr sz="1800" dirty="0">
                <a:solidFill>
                  <a:srgbClr val="FFFFFF"/>
                </a:solidFill>
                <a:latin typeface="Arial MT"/>
                <a:cs typeface="Arial MT"/>
              </a:rPr>
              <a:t> 3</a:t>
            </a:r>
            <a:r>
              <a:rPr sz="1800" spc="-10" dirty="0">
                <a:solidFill>
                  <a:srgbClr val="FFFFFF"/>
                </a:solidFill>
                <a:latin typeface="Arial MT"/>
                <a:cs typeface="Arial MT"/>
              </a:rPr>
              <a:t> </a:t>
            </a:r>
            <a:r>
              <a:rPr sz="1800" spc="-5" dirty="0">
                <a:solidFill>
                  <a:srgbClr val="FFFFFF"/>
                </a:solidFill>
                <a:latin typeface="Arial MT"/>
                <a:cs typeface="Arial MT"/>
              </a:rPr>
              <a:t>days</a:t>
            </a:r>
            <a:r>
              <a:rPr sz="1800" spc="10" dirty="0">
                <a:solidFill>
                  <a:srgbClr val="FFFFFF"/>
                </a:solidFill>
                <a:latin typeface="Arial MT"/>
                <a:cs typeface="Arial MT"/>
              </a:rPr>
              <a:t> </a:t>
            </a:r>
            <a:r>
              <a:rPr sz="1800" dirty="0">
                <a:solidFill>
                  <a:srgbClr val="FFFFFF"/>
                </a:solidFill>
                <a:latin typeface="Arial MT"/>
                <a:cs typeface="Arial MT"/>
              </a:rPr>
              <a:t>lost</a:t>
            </a:r>
            <a:r>
              <a:rPr sz="1800" spc="-40" dirty="0">
                <a:solidFill>
                  <a:srgbClr val="FFFFFF"/>
                </a:solidFill>
                <a:latin typeface="Arial MT"/>
                <a:cs typeface="Arial MT"/>
              </a:rPr>
              <a:t> </a:t>
            </a:r>
            <a:r>
              <a:rPr sz="1800" dirty="0">
                <a:solidFill>
                  <a:srgbClr val="FFFFFF"/>
                </a:solidFill>
                <a:latin typeface="Arial MT"/>
                <a:cs typeface="Arial MT"/>
              </a:rPr>
              <a:t>each</a:t>
            </a:r>
            <a:r>
              <a:rPr sz="1800" spc="-45" dirty="0">
                <a:solidFill>
                  <a:srgbClr val="FFFFFF"/>
                </a:solidFill>
                <a:latin typeface="Arial MT"/>
                <a:cs typeface="Arial MT"/>
              </a:rPr>
              <a:t> </a:t>
            </a:r>
            <a:r>
              <a:rPr sz="1800" spc="-5" dirty="0">
                <a:solidFill>
                  <a:srgbClr val="FFFFFF"/>
                </a:solidFill>
                <a:latin typeface="Arial MT"/>
                <a:cs typeface="Arial MT"/>
              </a:rPr>
              <a:t>year;</a:t>
            </a:r>
            <a:endParaRPr sz="1800">
              <a:latin typeface="Arial MT"/>
              <a:cs typeface="Arial MT"/>
            </a:endParaRPr>
          </a:p>
          <a:p>
            <a:pPr marL="12700">
              <a:lnSpc>
                <a:spcPct val="100000"/>
              </a:lnSpc>
              <a:spcBef>
                <a:spcPts val="434"/>
              </a:spcBef>
            </a:pPr>
            <a:r>
              <a:rPr sz="1800" spc="-5" dirty="0">
                <a:solidFill>
                  <a:srgbClr val="FFFFFF"/>
                </a:solidFill>
                <a:latin typeface="Arial MT"/>
                <a:cs typeface="Arial MT"/>
              </a:rPr>
              <a:t>Arriving</a:t>
            </a:r>
            <a:r>
              <a:rPr sz="1800" spc="-10" dirty="0">
                <a:solidFill>
                  <a:srgbClr val="FFFFFF"/>
                </a:solidFill>
                <a:latin typeface="Arial MT"/>
                <a:cs typeface="Arial MT"/>
              </a:rPr>
              <a:t> </a:t>
            </a:r>
            <a:r>
              <a:rPr sz="1800" dirty="0">
                <a:solidFill>
                  <a:srgbClr val="FFFFFF"/>
                </a:solidFill>
                <a:latin typeface="Arial MT"/>
                <a:cs typeface="Arial MT"/>
              </a:rPr>
              <a:t>15</a:t>
            </a:r>
            <a:r>
              <a:rPr sz="1800" spc="-10" dirty="0">
                <a:solidFill>
                  <a:srgbClr val="FFFFFF"/>
                </a:solidFill>
                <a:latin typeface="Arial MT"/>
                <a:cs typeface="Arial MT"/>
              </a:rPr>
              <a:t> </a:t>
            </a:r>
            <a:r>
              <a:rPr sz="1800" dirty="0">
                <a:solidFill>
                  <a:srgbClr val="FFFFFF"/>
                </a:solidFill>
                <a:latin typeface="Arial MT"/>
                <a:cs typeface="Arial MT"/>
              </a:rPr>
              <a:t>minutes</a:t>
            </a:r>
            <a:r>
              <a:rPr sz="1800" spc="-30" dirty="0">
                <a:solidFill>
                  <a:srgbClr val="FFFFFF"/>
                </a:solidFill>
                <a:latin typeface="Arial MT"/>
                <a:cs typeface="Arial MT"/>
              </a:rPr>
              <a:t> </a:t>
            </a:r>
            <a:r>
              <a:rPr sz="1800" dirty="0">
                <a:solidFill>
                  <a:srgbClr val="FFFFFF"/>
                </a:solidFill>
                <a:latin typeface="Arial MT"/>
                <a:cs typeface="Arial MT"/>
              </a:rPr>
              <a:t>late</a:t>
            </a:r>
            <a:r>
              <a:rPr sz="1800" spc="-35" dirty="0">
                <a:solidFill>
                  <a:srgbClr val="FFFFFF"/>
                </a:solidFill>
                <a:latin typeface="Arial MT"/>
                <a:cs typeface="Arial MT"/>
              </a:rPr>
              <a:t> </a:t>
            </a:r>
            <a:r>
              <a:rPr sz="1800" spc="-5" dirty="0">
                <a:solidFill>
                  <a:srgbClr val="FFFFFF"/>
                </a:solidFill>
                <a:latin typeface="Arial MT"/>
                <a:cs typeface="Arial MT"/>
              </a:rPr>
              <a:t>every</a:t>
            </a:r>
            <a:r>
              <a:rPr sz="1800" spc="-10" dirty="0">
                <a:solidFill>
                  <a:srgbClr val="FFFFFF"/>
                </a:solidFill>
                <a:latin typeface="Arial MT"/>
                <a:cs typeface="Arial MT"/>
              </a:rPr>
              <a:t> </a:t>
            </a:r>
            <a:r>
              <a:rPr sz="1800" dirty="0">
                <a:solidFill>
                  <a:srgbClr val="FFFFFF"/>
                </a:solidFill>
                <a:latin typeface="Arial MT"/>
                <a:cs typeface="Arial MT"/>
              </a:rPr>
              <a:t>day</a:t>
            </a:r>
            <a:r>
              <a:rPr sz="1800" spc="-10" dirty="0">
                <a:solidFill>
                  <a:srgbClr val="FFFFFF"/>
                </a:solidFill>
                <a:latin typeface="Arial MT"/>
                <a:cs typeface="Arial MT"/>
              </a:rPr>
              <a:t> </a:t>
            </a:r>
            <a:r>
              <a:rPr sz="1800" dirty="0">
                <a:solidFill>
                  <a:srgbClr val="FFFFFF"/>
                </a:solidFill>
                <a:latin typeface="Arial MT"/>
                <a:cs typeface="Arial MT"/>
              </a:rPr>
              <a:t>adds</a:t>
            </a:r>
            <a:r>
              <a:rPr sz="1800" spc="-30" dirty="0">
                <a:solidFill>
                  <a:srgbClr val="FFFFFF"/>
                </a:solidFill>
                <a:latin typeface="Arial MT"/>
                <a:cs typeface="Arial MT"/>
              </a:rPr>
              <a:t> </a:t>
            </a:r>
            <a:r>
              <a:rPr sz="1800" dirty="0">
                <a:solidFill>
                  <a:srgbClr val="FFFFFF"/>
                </a:solidFill>
                <a:latin typeface="Arial MT"/>
                <a:cs typeface="Arial MT"/>
              </a:rPr>
              <a:t>up</a:t>
            </a:r>
            <a:r>
              <a:rPr sz="1800" spc="15" dirty="0">
                <a:solidFill>
                  <a:srgbClr val="FFFFFF"/>
                </a:solidFill>
                <a:latin typeface="Arial MT"/>
                <a:cs typeface="Arial MT"/>
              </a:rPr>
              <a:t> </a:t>
            </a:r>
            <a:r>
              <a:rPr sz="1800" dirty="0">
                <a:solidFill>
                  <a:srgbClr val="FFFFFF"/>
                </a:solidFill>
                <a:latin typeface="Arial MT"/>
                <a:cs typeface="Arial MT"/>
              </a:rPr>
              <a:t>to</a:t>
            </a:r>
            <a:r>
              <a:rPr sz="1800" spc="-10" dirty="0">
                <a:solidFill>
                  <a:srgbClr val="FFFFFF"/>
                </a:solidFill>
                <a:latin typeface="Arial MT"/>
                <a:cs typeface="Arial MT"/>
              </a:rPr>
              <a:t> </a:t>
            </a:r>
            <a:r>
              <a:rPr sz="1800" spc="-5" dirty="0">
                <a:solidFill>
                  <a:srgbClr val="FFFFFF"/>
                </a:solidFill>
                <a:latin typeface="Arial MT"/>
                <a:cs typeface="Arial MT"/>
              </a:rPr>
              <a:t>2</a:t>
            </a:r>
            <a:r>
              <a:rPr sz="1800" spc="-10" dirty="0">
                <a:solidFill>
                  <a:srgbClr val="FFFFFF"/>
                </a:solidFill>
                <a:latin typeface="Arial MT"/>
                <a:cs typeface="Arial MT"/>
              </a:rPr>
              <a:t> </a:t>
            </a:r>
            <a:r>
              <a:rPr sz="1800" spc="-5" dirty="0">
                <a:solidFill>
                  <a:srgbClr val="FFFFFF"/>
                </a:solidFill>
                <a:latin typeface="Arial MT"/>
                <a:cs typeface="Arial MT"/>
              </a:rPr>
              <a:t>weeks</a:t>
            </a:r>
            <a:r>
              <a:rPr sz="1800" spc="15" dirty="0">
                <a:solidFill>
                  <a:srgbClr val="FFFFFF"/>
                </a:solidFill>
                <a:latin typeface="Arial MT"/>
                <a:cs typeface="Arial MT"/>
              </a:rPr>
              <a:t> </a:t>
            </a:r>
            <a:r>
              <a:rPr sz="1800" spc="5" dirty="0">
                <a:solidFill>
                  <a:srgbClr val="FFFFFF"/>
                </a:solidFill>
                <a:latin typeface="Arial MT"/>
                <a:cs typeface="Arial MT"/>
              </a:rPr>
              <a:t>absence</a:t>
            </a:r>
            <a:r>
              <a:rPr sz="1800" spc="-60" dirty="0">
                <a:solidFill>
                  <a:srgbClr val="FFFFFF"/>
                </a:solidFill>
                <a:latin typeface="Arial MT"/>
                <a:cs typeface="Arial MT"/>
              </a:rPr>
              <a:t> </a:t>
            </a:r>
            <a:r>
              <a:rPr sz="1800" spc="-5" dirty="0">
                <a:solidFill>
                  <a:srgbClr val="FFFFFF"/>
                </a:solidFill>
                <a:latin typeface="Arial MT"/>
                <a:cs typeface="Arial MT"/>
              </a:rPr>
              <a:t>a</a:t>
            </a:r>
            <a:r>
              <a:rPr sz="1800" spc="-10" dirty="0">
                <a:solidFill>
                  <a:srgbClr val="FFFFFF"/>
                </a:solidFill>
                <a:latin typeface="Arial MT"/>
                <a:cs typeface="Arial MT"/>
              </a:rPr>
              <a:t> </a:t>
            </a:r>
            <a:r>
              <a:rPr sz="1800" spc="-5" dirty="0">
                <a:solidFill>
                  <a:srgbClr val="FFFFFF"/>
                </a:solidFill>
                <a:latin typeface="Arial MT"/>
                <a:cs typeface="Arial MT"/>
              </a:rPr>
              <a:t>year;</a:t>
            </a:r>
            <a:endParaRPr sz="1800">
              <a:latin typeface="Arial MT"/>
              <a:cs typeface="Arial MT"/>
            </a:endParaRPr>
          </a:p>
          <a:p>
            <a:pPr marL="12700">
              <a:lnSpc>
                <a:spcPct val="100000"/>
              </a:lnSpc>
              <a:spcBef>
                <a:spcPts val="430"/>
              </a:spcBef>
            </a:pPr>
            <a:r>
              <a:rPr sz="1800" dirty="0">
                <a:solidFill>
                  <a:srgbClr val="FFFFFF"/>
                </a:solidFill>
                <a:latin typeface="Arial MT"/>
                <a:cs typeface="Arial MT"/>
              </a:rPr>
              <a:t>Arriving</a:t>
            </a:r>
            <a:r>
              <a:rPr sz="1800" spc="-20" dirty="0">
                <a:solidFill>
                  <a:srgbClr val="FFFFFF"/>
                </a:solidFill>
                <a:latin typeface="Arial MT"/>
                <a:cs typeface="Arial MT"/>
              </a:rPr>
              <a:t> </a:t>
            </a:r>
            <a:r>
              <a:rPr sz="1800" dirty="0">
                <a:solidFill>
                  <a:srgbClr val="FFFFFF"/>
                </a:solidFill>
                <a:latin typeface="Arial MT"/>
                <a:cs typeface="Arial MT"/>
              </a:rPr>
              <a:t>30</a:t>
            </a:r>
            <a:r>
              <a:rPr sz="1800" spc="-20" dirty="0">
                <a:solidFill>
                  <a:srgbClr val="FFFFFF"/>
                </a:solidFill>
                <a:latin typeface="Arial MT"/>
                <a:cs typeface="Arial MT"/>
              </a:rPr>
              <a:t> </a:t>
            </a:r>
            <a:r>
              <a:rPr sz="1800" dirty="0">
                <a:solidFill>
                  <a:srgbClr val="FFFFFF"/>
                </a:solidFill>
                <a:latin typeface="Arial MT"/>
                <a:cs typeface="Arial MT"/>
              </a:rPr>
              <a:t>minutes</a:t>
            </a:r>
            <a:r>
              <a:rPr sz="1800" spc="-40" dirty="0">
                <a:solidFill>
                  <a:srgbClr val="FFFFFF"/>
                </a:solidFill>
                <a:latin typeface="Arial MT"/>
                <a:cs typeface="Arial MT"/>
              </a:rPr>
              <a:t> </a:t>
            </a:r>
            <a:r>
              <a:rPr sz="1800" dirty="0">
                <a:solidFill>
                  <a:srgbClr val="FFFFFF"/>
                </a:solidFill>
                <a:latin typeface="Arial MT"/>
                <a:cs typeface="Arial MT"/>
              </a:rPr>
              <a:t>late</a:t>
            </a:r>
            <a:r>
              <a:rPr sz="1800" spc="-40" dirty="0">
                <a:solidFill>
                  <a:srgbClr val="FFFFFF"/>
                </a:solidFill>
                <a:latin typeface="Arial MT"/>
                <a:cs typeface="Arial MT"/>
              </a:rPr>
              <a:t> </a:t>
            </a:r>
            <a:r>
              <a:rPr sz="1800" spc="-5" dirty="0">
                <a:solidFill>
                  <a:srgbClr val="FFFFFF"/>
                </a:solidFill>
                <a:latin typeface="Arial MT"/>
                <a:cs typeface="Arial MT"/>
              </a:rPr>
              <a:t>every</a:t>
            </a:r>
            <a:r>
              <a:rPr sz="1800" spc="-10" dirty="0">
                <a:solidFill>
                  <a:srgbClr val="FFFFFF"/>
                </a:solidFill>
                <a:latin typeface="Arial MT"/>
                <a:cs typeface="Arial MT"/>
              </a:rPr>
              <a:t> </a:t>
            </a:r>
            <a:r>
              <a:rPr sz="1800" dirty="0">
                <a:solidFill>
                  <a:srgbClr val="FFFFFF"/>
                </a:solidFill>
                <a:latin typeface="Arial MT"/>
                <a:cs typeface="Arial MT"/>
              </a:rPr>
              <a:t>adds</a:t>
            </a:r>
            <a:r>
              <a:rPr sz="1800" spc="-15" dirty="0">
                <a:solidFill>
                  <a:srgbClr val="FFFFFF"/>
                </a:solidFill>
                <a:latin typeface="Arial MT"/>
                <a:cs typeface="Arial MT"/>
              </a:rPr>
              <a:t> </a:t>
            </a:r>
            <a:r>
              <a:rPr sz="1800" dirty="0">
                <a:solidFill>
                  <a:srgbClr val="FFFFFF"/>
                </a:solidFill>
                <a:latin typeface="Arial MT"/>
                <a:cs typeface="Arial MT"/>
              </a:rPr>
              <a:t>up</a:t>
            </a:r>
            <a:r>
              <a:rPr sz="1800" spc="-20" dirty="0">
                <a:solidFill>
                  <a:srgbClr val="FFFFFF"/>
                </a:solidFill>
                <a:latin typeface="Arial MT"/>
                <a:cs typeface="Arial MT"/>
              </a:rPr>
              <a:t> </a:t>
            </a:r>
            <a:r>
              <a:rPr sz="1800" dirty="0">
                <a:solidFill>
                  <a:srgbClr val="FFFFFF"/>
                </a:solidFill>
                <a:latin typeface="Arial MT"/>
                <a:cs typeface="Arial MT"/>
              </a:rPr>
              <a:t>to</a:t>
            </a:r>
            <a:r>
              <a:rPr sz="1800" spc="-15" dirty="0">
                <a:solidFill>
                  <a:srgbClr val="FFFFFF"/>
                </a:solidFill>
                <a:latin typeface="Arial MT"/>
                <a:cs typeface="Arial MT"/>
              </a:rPr>
              <a:t> </a:t>
            </a:r>
            <a:r>
              <a:rPr sz="1800" dirty="0">
                <a:solidFill>
                  <a:srgbClr val="FFFFFF"/>
                </a:solidFill>
                <a:latin typeface="Arial MT"/>
                <a:cs typeface="Arial MT"/>
              </a:rPr>
              <a:t>19</a:t>
            </a:r>
            <a:r>
              <a:rPr sz="1800" spc="-20" dirty="0">
                <a:solidFill>
                  <a:srgbClr val="FFFFFF"/>
                </a:solidFill>
                <a:latin typeface="Arial MT"/>
                <a:cs typeface="Arial MT"/>
              </a:rPr>
              <a:t> </a:t>
            </a:r>
            <a:r>
              <a:rPr sz="1800" spc="-5" dirty="0">
                <a:solidFill>
                  <a:srgbClr val="FFFFFF"/>
                </a:solidFill>
                <a:latin typeface="Arial MT"/>
                <a:cs typeface="Arial MT"/>
              </a:rPr>
              <a:t>days</a:t>
            </a:r>
            <a:r>
              <a:rPr sz="1800" spc="15" dirty="0">
                <a:solidFill>
                  <a:srgbClr val="FFFFFF"/>
                </a:solidFill>
                <a:latin typeface="Arial MT"/>
                <a:cs typeface="Arial MT"/>
              </a:rPr>
              <a:t> </a:t>
            </a:r>
            <a:r>
              <a:rPr sz="1800" dirty="0">
                <a:solidFill>
                  <a:srgbClr val="FFFFFF"/>
                </a:solidFill>
                <a:latin typeface="Arial MT"/>
                <a:cs typeface="Arial MT"/>
              </a:rPr>
              <a:t>absence</a:t>
            </a:r>
            <a:r>
              <a:rPr sz="1800" spc="-65" dirty="0">
                <a:solidFill>
                  <a:srgbClr val="FFFFFF"/>
                </a:solidFill>
                <a:latin typeface="Arial MT"/>
                <a:cs typeface="Arial MT"/>
              </a:rPr>
              <a:t> </a:t>
            </a:r>
            <a:r>
              <a:rPr sz="1800" dirty="0">
                <a:solidFill>
                  <a:srgbClr val="FFFFFF"/>
                </a:solidFill>
                <a:latin typeface="Arial MT"/>
                <a:cs typeface="Arial MT"/>
              </a:rPr>
              <a:t>a</a:t>
            </a:r>
            <a:r>
              <a:rPr sz="1800" spc="-20" dirty="0">
                <a:solidFill>
                  <a:srgbClr val="FFFFFF"/>
                </a:solidFill>
                <a:latin typeface="Arial MT"/>
                <a:cs typeface="Arial MT"/>
              </a:rPr>
              <a:t> </a:t>
            </a:r>
            <a:r>
              <a:rPr sz="1800" spc="-25" dirty="0">
                <a:solidFill>
                  <a:srgbClr val="FFFFFF"/>
                </a:solidFill>
                <a:latin typeface="Arial MT"/>
                <a:cs typeface="Arial MT"/>
              </a:rPr>
              <a:t>year.</a:t>
            </a:r>
            <a:endParaRPr sz="1800">
              <a:latin typeface="Arial MT"/>
              <a:cs typeface="Arial M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504" y="1656714"/>
            <a:ext cx="996315" cy="329565"/>
          </a:xfrm>
          <a:prstGeom prst="rect">
            <a:avLst/>
          </a:prstGeom>
        </p:spPr>
        <p:txBody>
          <a:bodyPr vert="horz" wrap="square" lIns="0" tIns="11430" rIns="0" bIns="0" rtlCol="0">
            <a:spAutoFit/>
          </a:bodyPr>
          <a:lstStyle/>
          <a:p>
            <a:pPr marL="12700">
              <a:lnSpc>
                <a:spcPct val="100000"/>
              </a:lnSpc>
              <a:spcBef>
                <a:spcPts val="90"/>
              </a:spcBef>
            </a:pPr>
            <a:r>
              <a:rPr spc="-10" dirty="0"/>
              <a:t>Uniform</a:t>
            </a:r>
          </a:p>
        </p:txBody>
      </p:sp>
      <p:sp>
        <p:nvSpPr>
          <p:cNvPr id="3" name="object 3"/>
          <p:cNvSpPr txBox="1"/>
          <p:nvPr/>
        </p:nvSpPr>
        <p:spPr>
          <a:xfrm>
            <a:off x="330504" y="2382392"/>
            <a:ext cx="8484870" cy="4370940"/>
          </a:xfrm>
          <a:prstGeom prst="rect">
            <a:avLst/>
          </a:prstGeom>
        </p:spPr>
        <p:txBody>
          <a:bodyPr vert="horz" wrap="square" lIns="0" tIns="12700" rIns="0" bIns="0" rtlCol="0">
            <a:spAutoFit/>
          </a:bodyPr>
          <a:lstStyle/>
          <a:p>
            <a:pPr marL="12700" algn="just">
              <a:lnSpc>
                <a:spcPct val="100000"/>
              </a:lnSpc>
              <a:spcBef>
                <a:spcPts val="100"/>
              </a:spcBef>
            </a:pPr>
            <a:r>
              <a:rPr sz="1800" dirty="0">
                <a:solidFill>
                  <a:srgbClr val="FFFFFF"/>
                </a:solidFill>
                <a:latin typeface="Arial MT"/>
                <a:cs typeface="Arial MT"/>
              </a:rPr>
              <a:t>All</a:t>
            </a:r>
            <a:r>
              <a:rPr sz="1800" spc="450" dirty="0">
                <a:solidFill>
                  <a:srgbClr val="FFFFFF"/>
                </a:solidFill>
                <a:latin typeface="Arial MT"/>
                <a:cs typeface="Arial MT"/>
              </a:rPr>
              <a:t> </a:t>
            </a:r>
            <a:r>
              <a:rPr sz="1800" spc="-5" dirty="0">
                <a:solidFill>
                  <a:srgbClr val="FFFFFF"/>
                </a:solidFill>
                <a:latin typeface="Arial MT"/>
                <a:cs typeface="Arial MT"/>
              </a:rPr>
              <a:t>children</a:t>
            </a:r>
            <a:r>
              <a:rPr sz="1800" spc="455" dirty="0">
                <a:solidFill>
                  <a:srgbClr val="FFFFFF"/>
                </a:solidFill>
                <a:latin typeface="Arial MT"/>
                <a:cs typeface="Arial MT"/>
              </a:rPr>
              <a:t> </a:t>
            </a:r>
            <a:r>
              <a:rPr sz="1800" dirty="0">
                <a:solidFill>
                  <a:srgbClr val="FFFFFF"/>
                </a:solidFill>
                <a:latin typeface="Arial MT"/>
                <a:cs typeface="Arial MT"/>
              </a:rPr>
              <a:t>should</a:t>
            </a:r>
            <a:r>
              <a:rPr sz="1800" spc="455" dirty="0">
                <a:solidFill>
                  <a:srgbClr val="FFFFFF"/>
                </a:solidFill>
                <a:latin typeface="Arial MT"/>
                <a:cs typeface="Arial MT"/>
              </a:rPr>
              <a:t> </a:t>
            </a:r>
            <a:r>
              <a:rPr sz="1800" spc="-10" dirty="0">
                <a:solidFill>
                  <a:srgbClr val="FFFFFF"/>
                </a:solidFill>
                <a:latin typeface="Arial MT"/>
                <a:cs typeface="Arial MT"/>
              </a:rPr>
              <a:t>wear</a:t>
            </a:r>
            <a:r>
              <a:rPr sz="1800" spc="470" dirty="0">
                <a:solidFill>
                  <a:srgbClr val="FFFFFF"/>
                </a:solidFill>
                <a:latin typeface="Arial MT"/>
                <a:cs typeface="Arial MT"/>
              </a:rPr>
              <a:t> </a:t>
            </a:r>
            <a:r>
              <a:rPr sz="1800" spc="-10" dirty="0">
                <a:solidFill>
                  <a:srgbClr val="FFFFFF"/>
                </a:solidFill>
                <a:latin typeface="Arial MT"/>
                <a:cs typeface="Arial MT"/>
              </a:rPr>
              <a:t>the</a:t>
            </a:r>
            <a:r>
              <a:rPr sz="1800" spc="445" dirty="0">
                <a:solidFill>
                  <a:srgbClr val="FFFFFF"/>
                </a:solidFill>
                <a:latin typeface="Arial MT"/>
                <a:cs typeface="Arial MT"/>
              </a:rPr>
              <a:t> </a:t>
            </a:r>
            <a:r>
              <a:rPr sz="1800" dirty="0">
                <a:solidFill>
                  <a:srgbClr val="FFFFFF"/>
                </a:solidFill>
                <a:latin typeface="Arial MT"/>
                <a:cs typeface="Arial MT"/>
              </a:rPr>
              <a:t>correct</a:t>
            </a:r>
            <a:r>
              <a:rPr sz="1800" spc="450" dirty="0">
                <a:solidFill>
                  <a:srgbClr val="FFFFFF"/>
                </a:solidFill>
                <a:latin typeface="Arial MT"/>
                <a:cs typeface="Arial MT"/>
              </a:rPr>
              <a:t> </a:t>
            </a:r>
            <a:r>
              <a:rPr sz="1800" spc="-5" dirty="0">
                <a:solidFill>
                  <a:srgbClr val="FFFFFF"/>
                </a:solidFill>
                <a:latin typeface="Arial MT"/>
                <a:cs typeface="Arial MT"/>
              </a:rPr>
              <a:t>school</a:t>
            </a:r>
            <a:r>
              <a:rPr sz="1800" spc="455" dirty="0">
                <a:solidFill>
                  <a:srgbClr val="FFFFFF"/>
                </a:solidFill>
                <a:latin typeface="Arial MT"/>
                <a:cs typeface="Arial MT"/>
              </a:rPr>
              <a:t> </a:t>
            </a:r>
            <a:r>
              <a:rPr sz="1800" spc="-5" dirty="0">
                <a:solidFill>
                  <a:srgbClr val="FFFFFF"/>
                </a:solidFill>
                <a:latin typeface="Arial MT"/>
                <a:cs typeface="Arial MT"/>
              </a:rPr>
              <a:t>uniform.</a:t>
            </a:r>
            <a:r>
              <a:rPr sz="1800" spc="465" dirty="0">
                <a:solidFill>
                  <a:srgbClr val="FFFFFF"/>
                </a:solidFill>
                <a:latin typeface="Arial MT"/>
                <a:cs typeface="Arial MT"/>
              </a:rPr>
              <a:t> </a:t>
            </a:r>
            <a:r>
              <a:rPr sz="1800" spc="-10" dirty="0">
                <a:solidFill>
                  <a:srgbClr val="FFFFFF"/>
                </a:solidFill>
                <a:latin typeface="Arial MT"/>
                <a:cs typeface="Arial MT"/>
              </a:rPr>
              <a:t>This</a:t>
            </a:r>
            <a:r>
              <a:rPr sz="1800" spc="455" dirty="0">
                <a:solidFill>
                  <a:srgbClr val="FFFFFF"/>
                </a:solidFill>
                <a:latin typeface="Arial MT"/>
                <a:cs typeface="Arial MT"/>
              </a:rPr>
              <a:t> </a:t>
            </a:r>
            <a:r>
              <a:rPr sz="1800" spc="-5" dirty="0">
                <a:solidFill>
                  <a:srgbClr val="FFFFFF"/>
                </a:solidFill>
                <a:latin typeface="Arial MT"/>
                <a:cs typeface="Arial MT"/>
              </a:rPr>
              <a:t>includes</a:t>
            </a:r>
            <a:r>
              <a:rPr sz="1800" spc="484" dirty="0">
                <a:solidFill>
                  <a:srgbClr val="FFFFFF"/>
                </a:solidFill>
                <a:latin typeface="Arial MT"/>
                <a:cs typeface="Arial MT"/>
              </a:rPr>
              <a:t> </a:t>
            </a:r>
            <a:r>
              <a:rPr sz="1800" spc="-10" dirty="0">
                <a:solidFill>
                  <a:srgbClr val="FFFFFF"/>
                </a:solidFill>
                <a:latin typeface="Arial MT"/>
                <a:cs typeface="Arial MT"/>
              </a:rPr>
              <a:t>the</a:t>
            </a:r>
            <a:r>
              <a:rPr sz="1800" spc="445" dirty="0">
                <a:solidFill>
                  <a:srgbClr val="FFFFFF"/>
                </a:solidFill>
                <a:latin typeface="Arial MT"/>
                <a:cs typeface="Arial MT"/>
              </a:rPr>
              <a:t> </a:t>
            </a:r>
            <a:r>
              <a:rPr sz="1800" spc="-10" dirty="0">
                <a:solidFill>
                  <a:srgbClr val="FFFFFF"/>
                </a:solidFill>
                <a:latin typeface="Arial MT"/>
                <a:cs typeface="Arial MT"/>
              </a:rPr>
              <a:t>school’s</a:t>
            </a:r>
            <a:endParaRPr sz="1800" dirty="0">
              <a:latin typeface="Arial MT"/>
              <a:cs typeface="Arial MT"/>
            </a:endParaRPr>
          </a:p>
          <a:p>
            <a:pPr marL="12700">
              <a:lnSpc>
                <a:spcPct val="100000"/>
              </a:lnSpc>
            </a:pPr>
            <a:r>
              <a:rPr sz="1800" dirty="0">
                <a:solidFill>
                  <a:srgbClr val="FFFFFF"/>
                </a:solidFill>
                <a:latin typeface="Arial MT"/>
                <a:cs typeface="Arial MT"/>
              </a:rPr>
              <a:t>indoor</a:t>
            </a:r>
            <a:r>
              <a:rPr sz="1800" spc="-40" dirty="0">
                <a:solidFill>
                  <a:srgbClr val="FFFFFF"/>
                </a:solidFill>
                <a:latin typeface="Arial MT"/>
                <a:cs typeface="Arial MT"/>
              </a:rPr>
              <a:t> </a:t>
            </a:r>
            <a:r>
              <a:rPr sz="1800" dirty="0">
                <a:solidFill>
                  <a:srgbClr val="FFFFFF"/>
                </a:solidFill>
                <a:latin typeface="Arial MT"/>
                <a:cs typeface="Arial MT"/>
              </a:rPr>
              <a:t>and</a:t>
            </a:r>
            <a:r>
              <a:rPr sz="1800" spc="-20" dirty="0">
                <a:solidFill>
                  <a:srgbClr val="FFFFFF"/>
                </a:solidFill>
                <a:latin typeface="Arial MT"/>
                <a:cs typeface="Arial MT"/>
              </a:rPr>
              <a:t> </a:t>
            </a:r>
            <a:r>
              <a:rPr sz="1800" dirty="0">
                <a:solidFill>
                  <a:srgbClr val="FFFFFF"/>
                </a:solidFill>
                <a:latin typeface="Arial MT"/>
                <a:cs typeface="Arial MT"/>
              </a:rPr>
              <a:t>outdoor</a:t>
            </a:r>
            <a:r>
              <a:rPr sz="1800" spc="-35" dirty="0">
                <a:solidFill>
                  <a:srgbClr val="FFFFFF"/>
                </a:solidFill>
                <a:latin typeface="Arial MT"/>
                <a:cs typeface="Arial MT"/>
              </a:rPr>
              <a:t> </a:t>
            </a:r>
            <a:r>
              <a:rPr sz="1800" spc="-5" dirty="0">
                <a:solidFill>
                  <a:srgbClr val="FFFFFF"/>
                </a:solidFill>
                <a:latin typeface="Arial MT"/>
                <a:cs typeface="Arial MT"/>
              </a:rPr>
              <a:t>PE</a:t>
            </a:r>
            <a:r>
              <a:rPr sz="1800" dirty="0">
                <a:solidFill>
                  <a:srgbClr val="FFFFFF"/>
                </a:solidFill>
                <a:latin typeface="Arial MT"/>
                <a:cs typeface="Arial MT"/>
              </a:rPr>
              <a:t> </a:t>
            </a:r>
            <a:r>
              <a:rPr sz="1800" spc="5" dirty="0">
                <a:solidFill>
                  <a:srgbClr val="FFFFFF"/>
                </a:solidFill>
                <a:latin typeface="Arial MT"/>
                <a:cs typeface="Arial MT"/>
              </a:rPr>
              <a:t>kit.</a:t>
            </a:r>
            <a:r>
              <a:rPr sz="1800" spc="-20" dirty="0">
                <a:solidFill>
                  <a:srgbClr val="FFFFFF"/>
                </a:solidFill>
                <a:latin typeface="Arial MT"/>
                <a:cs typeface="Arial MT"/>
              </a:rPr>
              <a:t> </a:t>
            </a:r>
            <a:r>
              <a:rPr sz="1800" b="1" spc="-10" dirty="0">
                <a:solidFill>
                  <a:srgbClr val="FFFFFF"/>
                </a:solidFill>
                <a:latin typeface="Arial"/>
                <a:cs typeface="Arial"/>
              </a:rPr>
              <a:t>All</a:t>
            </a:r>
            <a:r>
              <a:rPr sz="1800" b="1" spc="5" dirty="0">
                <a:solidFill>
                  <a:srgbClr val="FFFFFF"/>
                </a:solidFill>
                <a:latin typeface="Arial"/>
                <a:cs typeface="Arial"/>
              </a:rPr>
              <a:t> </a:t>
            </a:r>
            <a:r>
              <a:rPr sz="1800" b="1" dirty="0">
                <a:solidFill>
                  <a:srgbClr val="FFFFFF"/>
                </a:solidFill>
                <a:latin typeface="Arial"/>
                <a:cs typeface="Arial"/>
              </a:rPr>
              <a:t>uniform</a:t>
            </a:r>
            <a:r>
              <a:rPr sz="1800" b="1" spc="-15" dirty="0">
                <a:solidFill>
                  <a:srgbClr val="FFFFFF"/>
                </a:solidFill>
                <a:latin typeface="Arial"/>
                <a:cs typeface="Arial"/>
              </a:rPr>
              <a:t> </a:t>
            </a:r>
            <a:r>
              <a:rPr sz="1800" b="1" dirty="0">
                <a:solidFill>
                  <a:srgbClr val="FFFFFF"/>
                </a:solidFill>
                <a:latin typeface="Arial"/>
                <a:cs typeface="Arial"/>
              </a:rPr>
              <a:t>should</a:t>
            </a:r>
            <a:r>
              <a:rPr sz="1800" b="1" spc="-10" dirty="0">
                <a:solidFill>
                  <a:srgbClr val="FFFFFF"/>
                </a:solidFill>
                <a:latin typeface="Arial"/>
                <a:cs typeface="Arial"/>
              </a:rPr>
              <a:t> </a:t>
            </a:r>
            <a:r>
              <a:rPr sz="1800" b="1" dirty="0">
                <a:solidFill>
                  <a:srgbClr val="FFFFFF"/>
                </a:solidFill>
                <a:latin typeface="Arial"/>
                <a:cs typeface="Arial"/>
              </a:rPr>
              <a:t>be</a:t>
            </a:r>
            <a:r>
              <a:rPr sz="1800" b="1" spc="-15" dirty="0">
                <a:solidFill>
                  <a:srgbClr val="FFFFFF"/>
                </a:solidFill>
                <a:latin typeface="Arial"/>
                <a:cs typeface="Arial"/>
              </a:rPr>
              <a:t> </a:t>
            </a:r>
            <a:r>
              <a:rPr sz="1800" b="1" dirty="0">
                <a:solidFill>
                  <a:srgbClr val="FFFFFF"/>
                </a:solidFill>
                <a:latin typeface="Arial"/>
                <a:cs typeface="Arial"/>
              </a:rPr>
              <a:t>labelled</a:t>
            </a:r>
            <a:r>
              <a:rPr sz="1800" dirty="0">
                <a:solidFill>
                  <a:srgbClr val="FFFFFF"/>
                </a:solidFill>
                <a:latin typeface="Arial MT"/>
                <a:cs typeface="Arial MT"/>
              </a:rPr>
              <a:t>.</a:t>
            </a:r>
            <a:endParaRPr sz="1800" dirty="0">
              <a:latin typeface="Arial MT"/>
              <a:cs typeface="Arial MT"/>
            </a:endParaRPr>
          </a:p>
          <a:p>
            <a:pPr>
              <a:lnSpc>
                <a:spcPct val="100000"/>
              </a:lnSpc>
              <a:spcBef>
                <a:spcPts val="35"/>
              </a:spcBef>
            </a:pPr>
            <a:endParaRPr sz="2600" dirty="0">
              <a:latin typeface="Arial MT"/>
              <a:cs typeface="Arial MT"/>
            </a:endParaRPr>
          </a:p>
          <a:p>
            <a:pPr marL="12700" marR="5080" algn="just">
              <a:lnSpc>
                <a:spcPct val="100000"/>
              </a:lnSpc>
            </a:pPr>
            <a:r>
              <a:rPr sz="1800" spc="-5" dirty="0">
                <a:solidFill>
                  <a:srgbClr val="FFFFFF"/>
                </a:solidFill>
                <a:latin typeface="Arial MT"/>
                <a:cs typeface="Arial MT"/>
              </a:rPr>
              <a:t>Please</a:t>
            </a:r>
            <a:r>
              <a:rPr sz="1800" spc="310" dirty="0">
                <a:solidFill>
                  <a:srgbClr val="FFFFFF"/>
                </a:solidFill>
                <a:latin typeface="Arial MT"/>
                <a:cs typeface="Arial MT"/>
              </a:rPr>
              <a:t> </a:t>
            </a:r>
            <a:r>
              <a:rPr sz="1800" spc="-5" dirty="0">
                <a:solidFill>
                  <a:srgbClr val="FFFFFF"/>
                </a:solidFill>
                <a:latin typeface="Arial MT"/>
                <a:cs typeface="Arial MT"/>
              </a:rPr>
              <a:t>note,</a:t>
            </a:r>
            <a:r>
              <a:rPr sz="1800" spc="305" dirty="0">
                <a:solidFill>
                  <a:srgbClr val="FFFFFF"/>
                </a:solidFill>
                <a:latin typeface="Arial MT"/>
                <a:cs typeface="Arial MT"/>
              </a:rPr>
              <a:t> </a:t>
            </a:r>
            <a:r>
              <a:rPr sz="1800" dirty="0">
                <a:solidFill>
                  <a:srgbClr val="FFFFFF"/>
                </a:solidFill>
                <a:latin typeface="Arial MT"/>
                <a:cs typeface="Arial MT"/>
              </a:rPr>
              <a:t>as</a:t>
            </a:r>
            <a:r>
              <a:rPr sz="1800" spc="285" dirty="0">
                <a:solidFill>
                  <a:srgbClr val="FFFFFF"/>
                </a:solidFill>
                <a:latin typeface="Arial MT"/>
                <a:cs typeface="Arial MT"/>
              </a:rPr>
              <a:t> </a:t>
            </a:r>
            <a:r>
              <a:rPr sz="1800" dirty="0">
                <a:solidFill>
                  <a:srgbClr val="FFFFFF"/>
                </a:solidFill>
                <a:latin typeface="Arial MT"/>
                <a:cs typeface="Arial MT"/>
              </a:rPr>
              <a:t>per</a:t>
            </a:r>
            <a:r>
              <a:rPr sz="1800" spc="295" dirty="0">
                <a:solidFill>
                  <a:srgbClr val="FFFFFF"/>
                </a:solidFill>
                <a:latin typeface="Arial MT"/>
                <a:cs typeface="Arial MT"/>
              </a:rPr>
              <a:t> </a:t>
            </a:r>
            <a:r>
              <a:rPr sz="1800" spc="-5" dirty="0">
                <a:solidFill>
                  <a:srgbClr val="FFFFFF"/>
                </a:solidFill>
                <a:latin typeface="Arial MT"/>
                <a:cs typeface="Arial MT"/>
              </a:rPr>
              <a:t>policy:</a:t>
            </a:r>
            <a:r>
              <a:rPr sz="1800" spc="295" dirty="0">
                <a:solidFill>
                  <a:srgbClr val="FFFFFF"/>
                </a:solidFill>
                <a:latin typeface="Arial MT"/>
                <a:cs typeface="Arial MT"/>
              </a:rPr>
              <a:t> </a:t>
            </a:r>
            <a:r>
              <a:rPr sz="1800" spc="-5" dirty="0">
                <a:solidFill>
                  <a:srgbClr val="FFFFFF"/>
                </a:solidFill>
                <a:latin typeface="Arial MT"/>
                <a:cs typeface="Arial MT"/>
              </a:rPr>
              <a:t>children</a:t>
            </a:r>
            <a:r>
              <a:rPr sz="1800" spc="315" dirty="0">
                <a:solidFill>
                  <a:srgbClr val="FFFFFF"/>
                </a:solidFill>
                <a:latin typeface="Arial MT"/>
                <a:cs typeface="Arial MT"/>
              </a:rPr>
              <a:t> </a:t>
            </a:r>
            <a:r>
              <a:rPr sz="1800" b="1" u="heavy" spc="-5" dirty="0">
                <a:solidFill>
                  <a:srgbClr val="FFFFFF"/>
                </a:solidFill>
                <a:uFill>
                  <a:solidFill>
                    <a:srgbClr val="FFFFFF"/>
                  </a:solidFill>
                </a:uFill>
                <a:latin typeface="Arial"/>
                <a:cs typeface="Arial"/>
              </a:rPr>
              <a:t>must</a:t>
            </a:r>
            <a:r>
              <a:rPr sz="1800" b="1" spc="300" dirty="0">
                <a:solidFill>
                  <a:srgbClr val="FFFFFF"/>
                </a:solidFill>
                <a:latin typeface="Arial"/>
                <a:cs typeface="Arial"/>
              </a:rPr>
              <a:t> </a:t>
            </a:r>
            <a:r>
              <a:rPr sz="1800" spc="-10" dirty="0">
                <a:solidFill>
                  <a:srgbClr val="FFFFFF"/>
                </a:solidFill>
                <a:latin typeface="Arial MT"/>
                <a:cs typeface="Arial MT"/>
              </a:rPr>
              <a:t>wear</a:t>
            </a:r>
            <a:r>
              <a:rPr sz="1800" spc="300" dirty="0">
                <a:solidFill>
                  <a:srgbClr val="FFFFFF"/>
                </a:solidFill>
                <a:latin typeface="Arial MT"/>
                <a:cs typeface="Arial MT"/>
              </a:rPr>
              <a:t> </a:t>
            </a:r>
            <a:r>
              <a:rPr sz="1800" dirty="0">
                <a:solidFill>
                  <a:srgbClr val="FFFFFF"/>
                </a:solidFill>
                <a:latin typeface="Arial MT"/>
                <a:cs typeface="Arial MT"/>
              </a:rPr>
              <a:t>a</a:t>
            </a:r>
            <a:r>
              <a:rPr sz="1800" spc="305" dirty="0">
                <a:solidFill>
                  <a:srgbClr val="FFFFFF"/>
                </a:solidFill>
                <a:latin typeface="Arial MT"/>
                <a:cs typeface="Arial MT"/>
              </a:rPr>
              <a:t> </a:t>
            </a:r>
            <a:r>
              <a:rPr sz="1800" spc="-5" dirty="0">
                <a:solidFill>
                  <a:srgbClr val="FFFFFF"/>
                </a:solidFill>
                <a:latin typeface="Arial MT"/>
                <a:cs typeface="Arial MT"/>
              </a:rPr>
              <a:t>charcoal</a:t>
            </a:r>
            <a:r>
              <a:rPr sz="1800" spc="315" dirty="0">
                <a:solidFill>
                  <a:srgbClr val="FFFFFF"/>
                </a:solidFill>
                <a:latin typeface="Arial MT"/>
                <a:cs typeface="Arial MT"/>
              </a:rPr>
              <a:t> </a:t>
            </a:r>
            <a:r>
              <a:rPr sz="1800" dirty="0">
                <a:solidFill>
                  <a:srgbClr val="FFFFFF"/>
                </a:solidFill>
                <a:latin typeface="Arial MT"/>
                <a:cs typeface="Arial MT"/>
              </a:rPr>
              <a:t>grey</a:t>
            </a:r>
            <a:r>
              <a:rPr sz="1800" spc="285" dirty="0">
                <a:solidFill>
                  <a:srgbClr val="FFFFFF"/>
                </a:solidFill>
                <a:latin typeface="Arial MT"/>
                <a:cs typeface="Arial MT"/>
              </a:rPr>
              <a:t> </a:t>
            </a:r>
            <a:r>
              <a:rPr sz="1800" spc="-5" dirty="0">
                <a:solidFill>
                  <a:srgbClr val="FFFFFF"/>
                </a:solidFill>
                <a:latin typeface="Arial MT"/>
                <a:cs typeface="Arial MT"/>
              </a:rPr>
              <a:t>jumper/cardigan </a:t>
            </a:r>
            <a:r>
              <a:rPr sz="1800" spc="-490" dirty="0">
                <a:solidFill>
                  <a:srgbClr val="FFFFFF"/>
                </a:solidFill>
                <a:latin typeface="Arial MT"/>
                <a:cs typeface="Arial MT"/>
              </a:rPr>
              <a:t> </a:t>
            </a:r>
            <a:r>
              <a:rPr sz="1800" dirty="0">
                <a:solidFill>
                  <a:srgbClr val="FFFFFF"/>
                </a:solidFill>
                <a:latin typeface="Arial MT"/>
                <a:cs typeface="Arial MT"/>
              </a:rPr>
              <a:t>and </a:t>
            </a:r>
            <a:r>
              <a:rPr sz="1800" spc="-10" dirty="0">
                <a:solidFill>
                  <a:srgbClr val="FFFFFF"/>
                </a:solidFill>
                <a:latin typeface="Arial MT"/>
                <a:cs typeface="Arial MT"/>
              </a:rPr>
              <a:t>the school’s </a:t>
            </a:r>
            <a:r>
              <a:rPr sz="1800" spc="-5" dirty="0">
                <a:solidFill>
                  <a:srgbClr val="FFFFFF"/>
                </a:solidFill>
                <a:latin typeface="Arial MT"/>
                <a:cs typeface="Arial MT"/>
              </a:rPr>
              <a:t>charcoal jogging suit </a:t>
            </a:r>
            <a:r>
              <a:rPr sz="1800" spc="-10" dirty="0">
                <a:solidFill>
                  <a:srgbClr val="FFFFFF"/>
                </a:solidFill>
                <a:latin typeface="Arial MT"/>
                <a:cs typeface="Arial MT"/>
              </a:rPr>
              <a:t>with </a:t>
            </a:r>
            <a:r>
              <a:rPr sz="1800" dirty="0">
                <a:solidFill>
                  <a:srgbClr val="FFFFFF"/>
                </a:solidFill>
                <a:latin typeface="Arial MT"/>
                <a:cs typeface="Arial MT"/>
              </a:rPr>
              <a:t>school </a:t>
            </a:r>
            <a:r>
              <a:rPr sz="1800" spc="-5" dirty="0">
                <a:solidFill>
                  <a:srgbClr val="FFFFFF"/>
                </a:solidFill>
                <a:latin typeface="Arial MT"/>
                <a:cs typeface="Arial MT"/>
              </a:rPr>
              <a:t>logo that </a:t>
            </a:r>
            <a:r>
              <a:rPr sz="1800" dirty="0">
                <a:solidFill>
                  <a:srgbClr val="FFFFFF"/>
                </a:solidFill>
                <a:latin typeface="Arial MT"/>
                <a:cs typeface="Arial MT"/>
              </a:rPr>
              <a:t>can </a:t>
            </a:r>
            <a:r>
              <a:rPr sz="1800" spc="-5" dirty="0">
                <a:solidFill>
                  <a:srgbClr val="FFFFFF"/>
                </a:solidFill>
                <a:latin typeface="Arial MT"/>
                <a:cs typeface="Arial MT"/>
              </a:rPr>
              <a:t>only </a:t>
            </a:r>
            <a:r>
              <a:rPr sz="1800" dirty="0">
                <a:solidFill>
                  <a:srgbClr val="FFFFFF"/>
                </a:solidFill>
                <a:latin typeface="Arial MT"/>
                <a:cs typeface="Arial MT"/>
              </a:rPr>
              <a:t>be </a:t>
            </a:r>
            <a:r>
              <a:rPr sz="1800" spc="-5" dirty="0">
                <a:solidFill>
                  <a:srgbClr val="FFFFFF"/>
                </a:solidFill>
                <a:latin typeface="Arial MT"/>
                <a:cs typeface="Arial MT"/>
              </a:rPr>
              <a:t>purchased </a:t>
            </a:r>
            <a:r>
              <a:rPr sz="1800" dirty="0">
                <a:solidFill>
                  <a:srgbClr val="FFFFFF"/>
                </a:solidFill>
                <a:latin typeface="Arial MT"/>
                <a:cs typeface="Arial MT"/>
              </a:rPr>
              <a:t> from Whittakers, </a:t>
            </a:r>
            <a:r>
              <a:rPr sz="1800" spc="-5" dirty="0">
                <a:solidFill>
                  <a:srgbClr val="FFFFFF"/>
                </a:solidFill>
                <a:latin typeface="Arial MT"/>
                <a:cs typeface="Arial MT"/>
              </a:rPr>
              <a:t>Southport </a:t>
            </a:r>
            <a:r>
              <a:rPr sz="1800" dirty="0">
                <a:solidFill>
                  <a:srgbClr val="FFFFFF"/>
                </a:solidFill>
                <a:latin typeface="Arial MT"/>
                <a:cs typeface="Arial MT"/>
              </a:rPr>
              <a:t>or from </a:t>
            </a:r>
            <a:r>
              <a:rPr sz="1800" spc="-55" dirty="0">
                <a:solidFill>
                  <a:srgbClr val="FFFFFF"/>
                </a:solidFill>
                <a:latin typeface="Arial MT"/>
                <a:cs typeface="Arial MT"/>
              </a:rPr>
              <a:t>Team </a:t>
            </a:r>
            <a:r>
              <a:rPr sz="1800" spc="-10" dirty="0">
                <a:solidFill>
                  <a:srgbClr val="FFFFFF"/>
                </a:solidFill>
                <a:latin typeface="Arial MT"/>
                <a:cs typeface="Arial MT"/>
              </a:rPr>
              <a:t>TSP’s </a:t>
            </a:r>
            <a:r>
              <a:rPr sz="1800" spc="-5" dirty="0">
                <a:solidFill>
                  <a:srgbClr val="FFFFFF"/>
                </a:solidFill>
                <a:latin typeface="Arial MT"/>
                <a:cs typeface="Arial MT"/>
              </a:rPr>
              <a:t>pre-loved uniform </a:t>
            </a:r>
            <a:r>
              <a:rPr sz="1800" dirty="0">
                <a:solidFill>
                  <a:srgbClr val="FFFFFF"/>
                </a:solidFill>
                <a:latin typeface="Arial MT"/>
                <a:cs typeface="Arial MT"/>
              </a:rPr>
              <a:t>shop. </a:t>
            </a:r>
            <a:r>
              <a:rPr sz="1800" spc="-5" dirty="0">
                <a:solidFill>
                  <a:srgbClr val="FFFFFF"/>
                </a:solidFill>
                <a:latin typeface="Arial MT"/>
                <a:cs typeface="Arial MT"/>
              </a:rPr>
              <a:t>Wearing </a:t>
            </a:r>
            <a:r>
              <a:rPr sz="1800" dirty="0">
                <a:solidFill>
                  <a:srgbClr val="FFFFFF"/>
                </a:solidFill>
                <a:latin typeface="Arial MT"/>
                <a:cs typeface="Arial MT"/>
              </a:rPr>
              <a:t> </a:t>
            </a:r>
            <a:r>
              <a:rPr sz="1800" spc="-5" dirty="0">
                <a:solidFill>
                  <a:srgbClr val="FFFFFF"/>
                </a:solidFill>
                <a:latin typeface="Arial MT"/>
                <a:cs typeface="Arial MT"/>
              </a:rPr>
              <a:t>school </a:t>
            </a:r>
            <a:r>
              <a:rPr sz="1800" dirty="0">
                <a:solidFill>
                  <a:srgbClr val="FFFFFF"/>
                </a:solidFill>
                <a:latin typeface="Arial MT"/>
                <a:cs typeface="Arial MT"/>
              </a:rPr>
              <a:t>uniform </a:t>
            </a:r>
            <a:r>
              <a:rPr sz="1800" spc="-5" dirty="0">
                <a:solidFill>
                  <a:srgbClr val="FFFFFF"/>
                </a:solidFill>
                <a:latin typeface="Arial MT"/>
                <a:cs typeface="Arial MT"/>
              </a:rPr>
              <a:t>forms part </a:t>
            </a:r>
            <a:r>
              <a:rPr sz="1800" dirty="0">
                <a:solidFill>
                  <a:srgbClr val="FFFFFF"/>
                </a:solidFill>
                <a:latin typeface="Arial MT"/>
                <a:cs typeface="Arial MT"/>
              </a:rPr>
              <a:t>of </a:t>
            </a:r>
            <a:r>
              <a:rPr sz="1800" spc="-5" dirty="0">
                <a:solidFill>
                  <a:srgbClr val="FFFFFF"/>
                </a:solidFill>
                <a:latin typeface="Arial MT"/>
                <a:cs typeface="Arial MT"/>
              </a:rPr>
              <a:t>the </a:t>
            </a:r>
            <a:r>
              <a:rPr sz="1800" spc="-10" dirty="0">
                <a:solidFill>
                  <a:srgbClr val="FFFFFF"/>
                </a:solidFill>
                <a:latin typeface="Arial MT"/>
                <a:cs typeface="Arial MT"/>
              </a:rPr>
              <a:t>school’s </a:t>
            </a:r>
            <a:r>
              <a:rPr sz="1800" spc="-5" dirty="0">
                <a:solidFill>
                  <a:srgbClr val="FFFFFF"/>
                </a:solidFill>
                <a:latin typeface="Arial MT"/>
                <a:cs typeface="Arial MT"/>
              </a:rPr>
              <a:t>safeguarding procedures </a:t>
            </a:r>
            <a:r>
              <a:rPr sz="1800" spc="5" dirty="0">
                <a:solidFill>
                  <a:srgbClr val="FFFFFF"/>
                </a:solidFill>
                <a:latin typeface="Arial MT"/>
                <a:cs typeface="Arial MT"/>
              </a:rPr>
              <a:t>so </a:t>
            </a:r>
            <a:r>
              <a:rPr sz="1800" dirty="0">
                <a:solidFill>
                  <a:srgbClr val="FFFFFF"/>
                </a:solidFill>
                <a:latin typeface="Arial MT"/>
                <a:cs typeface="Arial MT"/>
              </a:rPr>
              <a:t>it </a:t>
            </a:r>
            <a:r>
              <a:rPr sz="1800" spc="-10" dirty="0">
                <a:solidFill>
                  <a:srgbClr val="FFFFFF"/>
                </a:solidFill>
                <a:latin typeface="Arial MT"/>
                <a:cs typeface="Arial MT"/>
              </a:rPr>
              <a:t>is important </a:t>
            </a:r>
            <a:r>
              <a:rPr sz="1800" spc="-5" dirty="0">
                <a:solidFill>
                  <a:srgbClr val="FFFFFF"/>
                </a:solidFill>
                <a:latin typeface="Arial MT"/>
                <a:cs typeface="Arial MT"/>
              </a:rPr>
              <a:t> </a:t>
            </a:r>
            <a:r>
              <a:rPr sz="1800" dirty="0">
                <a:solidFill>
                  <a:srgbClr val="FFFFFF"/>
                </a:solidFill>
                <a:latin typeface="Arial MT"/>
                <a:cs typeface="Arial MT"/>
              </a:rPr>
              <a:t>that</a:t>
            </a:r>
            <a:r>
              <a:rPr sz="1800" spc="-20" dirty="0">
                <a:solidFill>
                  <a:srgbClr val="FFFFFF"/>
                </a:solidFill>
                <a:latin typeface="Arial MT"/>
                <a:cs typeface="Arial MT"/>
              </a:rPr>
              <a:t> </a:t>
            </a:r>
            <a:r>
              <a:rPr sz="1800" dirty="0">
                <a:solidFill>
                  <a:srgbClr val="FFFFFF"/>
                </a:solidFill>
                <a:latin typeface="Arial MT"/>
                <a:cs typeface="Arial MT"/>
              </a:rPr>
              <a:t>all</a:t>
            </a:r>
            <a:r>
              <a:rPr sz="1800" spc="-10" dirty="0">
                <a:solidFill>
                  <a:srgbClr val="FFFFFF"/>
                </a:solidFill>
                <a:latin typeface="Arial MT"/>
                <a:cs typeface="Arial MT"/>
              </a:rPr>
              <a:t> </a:t>
            </a:r>
            <a:r>
              <a:rPr sz="1800" dirty="0">
                <a:solidFill>
                  <a:srgbClr val="FFFFFF"/>
                </a:solidFill>
                <a:latin typeface="Arial MT"/>
                <a:cs typeface="Arial MT"/>
              </a:rPr>
              <a:t>our</a:t>
            </a:r>
            <a:r>
              <a:rPr sz="1800" spc="-25" dirty="0">
                <a:solidFill>
                  <a:srgbClr val="FFFFFF"/>
                </a:solidFill>
                <a:latin typeface="Arial MT"/>
                <a:cs typeface="Arial MT"/>
              </a:rPr>
              <a:t> </a:t>
            </a:r>
            <a:r>
              <a:rPr sz="1800" dirty="0">
                <a:solidFill>
                  <a:srgbClr val="FFFFFF"/>
                </a:solidFill>
                <a:latin typeface="Arial MT"/>
                <a:cs typeface="Arial MT"/>
              </a:rPr>
              <a:t>families</a:t>
            </a:r>
            <a:r>
              <a:rPr sz="1800" spc="-50" dirty="0">
                <a:solidFill>
                  <a:srgbClr val="FFFFFF"/>
                </a:solidFill>
                <a:latin typeface="Arial MT"/>
                <a:cs typeface="Arial MT"/>
              </a:rPr>
              <a:t> </a:t>
            </a:r>
            <a:r>
              <a:rPr sz="1800" dirty="0">
                <a:solidFill>
                  <a:srgbClr val="FFFFFF"/>
                </a:solidFill>
                <a:latin typeface="Arial MT"/>
                <a:cs typeface="Arial MT"/>
              </a:rPr>
              <a:t>abide</a:t>
            </a:r>
            <a:r>
              <a:rPr sz="1800" spc="-30" dirty="0">
                <a:solidFill>
                  <a:srgbClr val="FFFFFF"/>
                </a:solidFill>
                <a:latin typeface="Arial MT"/>
                <a:cs typeface="Arial MT"/>
              </a:rPr>
              <a:t> </a:t>
            </a:r>
            <a:r>
              <a:rPr sz="1800" dirty="0">
                <a:solidFill>
                  <a:srgbClr val="FFFFFF"/>
                </a:solidFill>
                <a:latin typeface="Arial MT"/>
                <a:cs typeface="Arial MT"/>
              </a:rPr>
              <a:t>to</a:t>
            </a:r>
            <a:r>
              <a:rPr sz="1800" spc="-15" dirty="0">
                <a:solidFill>
                  <a:srgbClr val="FFFFFF"/>
                </a:solidFill>
                <a:latin typeface="Arial MT"/>
                <a:cs typeface="Arial MT"/>
              </a:rPr>
              <a:t> </a:t>
            </a:r>
            <a:r>
              <a:rPr sz="1800" spc="5" dirty="0">
                <a:solidFill>
                  <a:srgbClr val="FFFFFF"/>
                </a:solidFill>
                <a:latin typeface="Arial MT"/>
                <a:cs typeface="Arial MT"/>
              </a:rPr>
              <a:t>this.</a:t>
            </a:r>
            <a:endParaRPr sz="1800" dirty="0">
              <a:latin typeface="Arial MT"/>
              <a:cs typeface="Arial MT"/>
            </a:endParaRPr>
          </a:p>
          <a:p>
            <a:pPr>
              <a:lnSpc>
                <a:spcPct val="100000"/>
              </a:lnSpc>
              <a:spcBef>
                <a:spcPts val="40"/>
              </a:spcBef>
            </a:pPr>
            <a:endParaRPr sz="2600" dirty="0">
              <a:latin typeface="Arial MT"/>
              <a:cs typeface="Arial MT"/>
            </a:endParaRPr>
          </a:p>
          <a:p>
            <a:pPr marL="12700">
              <a:lnSpc>
                <a:spcPct val="100000"/>
              </a:lnSpc>
            </a:pPr>
            <a:r>
              <a:rPr sz="1800" b="1" dirty="0">
                <a:solidFill>
                  <a:srgbClr val="FFFFFF"/>
                </a:solidFill>
                <a:latin typeface="Arial"/>
                <a:cs typeface="Arial"/>
              </a:rPr>
              <a:t>Parents</a:t>
            </a:r>
            <a:r>
              <a:rPr sz="1800" b="1" spc="235" dirty="0">
                <a:solidFill>
                  <a:srgbClr val="FFFFFF"/>
                </a:solidFill>
                <a:latin typeface="Arial"/>
                <a:cs typeface="Arial"/>
              </a:rPr>
              <a:t> </a:t>
            </a:r>
            <a:r>
              <a:rPr sz="1800" b="1" spc="-5" dirty="0">
                <a:solidFill>
                  <a:srgbClr val="FFFFFF"/>
                </a:solidFill>
                <a:latin typeface="Arial"/>
                <a:cs typeface="Arial"/>
              </a:rPr>
              <a:t>should</a:t>
            </a:r>
            <a:r>
              <a:rPr sz="1800" b="1" spc="235" dirty="0">
                <a:solidFill>
                  <a:srgbClr val="FFFFFF"/>
                </a:solidFill>
                <a:latin typeface="Arial"/>
                <a:cs typeface="Arial"/>
              </a:rPr>
              <a:t> </a:t>
            </a:r>
            <a:r>
              <a:rPr sz="1800" b="1" spc="-15" dirty="0">
                <a:solidFill>
                  <a:srgbClr val="FFFFFF"/>
                </a:solidFill>
                <a:latin typeface="Arial"/>
                <a:cs typeface="Arial"/>
              </a:rPr>
              <a:t>always</a:t>
            </a:r>
            <a:r>
              <a:rPr sz="1800" b="1" spc="235" dirty="0">
                <a:solidFill>
                  <a:srgbClr val="FFFFFF"/>
                </a:solidFill>
                <a:latin typeface="Arial"/>
                <a:cs typeface="Arial"/>
              </a:rPr>
              <a:t> </a:t>
            </a:r>
            <a:r>
              <a:rPr sz="1800" b="1" dirty="0">
                <a:solidFill>
                  <a:srgbClr val="FFFFFF"/>
                </a:solidFill>
                <a:latin typeface="Arial"/>
                <a:cs typeface="Arial"/>
              </a:rPr>
              <a:t>consult</a:t>
            </a:r>
            <a:r>
              <a:rPr sz="1800" b="1" spc="210" dirty="0">
                <a:solidFill>
                  <a:srgbClr val="FFFFFF"/>
                </a:solidFill>
                <a:latin typeface="Arial"/>
                <a:cs typeface="Arial"/>
              </a:rPr>
              <a:t> </a:t>
            </a:r>
            <a:r>
              <a:rPr sz="1800" b="1" dirty="0">
                <a:solidFill>
                  <a:srgbClr val="FFFFFF"/>
                </a:solidFill>
                <a:latin typeface="Arial"/>
                <a:cs typeface="Arial"/>
              </a:rPr>
              <a:t>with</a:t>
            </a:r>
            <a:r>
              <a:rPr sz="1800" b="1" spc="229" dirty="0">
                <a:solidFill>
                  <a:srgbClr val="FFFFFF"/>
                </a:solidFill>
                <a:latin typeface="Arial"/>
                <a:cs typeface="Arial"/>
              </a:rPr>
              <a:t> </a:t>
            </a:r>
            <a:r>
              <a:rPr sz="1800" b="1" spc="-5" dirty="0">
                <a:solidFill>
                  <a:srgbClr val="FFFFFF"/>
                </a:solidFill>
                <a:latin typeface="Arial"/>
                <a:cs typeface="Arial"/>
              </a:rPr>
              <a:t>school</a:t>
            </a:r>
            <a:r>
              <a:rPr sz="1800" b="1" spc="235" dirty="0">
                <a:solidFill>
                  <a:srgbClr val="FFFFFF"/>
                </a:solidFill>
                <a:latin typeface="Arial"/>
                <a:cs typeface="Arial"/>
              </a:rPr>
              <a:t> </a:t>
            </a:r>
            <a:r>
              <a:rPr sz="1800" b="1" dirty="0">
                <a:solidFill>
                  <a:srgbClr val="FFFFFF"/>
                </a:solidFill>
                <a:latin typeface="Arial"/>
                <a:cs typeface="Arial"/>
              </a:rPr>
              <a:t>if</a:t>
            </a:r>
            <a:r>
              <a:rPr sz="1800" b="1" spc="229" dirty="0">
                <a:solidFill>
                  <a:srgbClr val="FFFFFF"/>
                </a:solidFill>
                <a:latin typeface="Arial"/>
                <a:cs typeface="Arial"/>
              </a:rPr>
              <a:t> </a:t>
            </a:r>
            <a:r>
              <a:rPr sz="1800" b="1" spc="-5" dirty="0">
                <a:solidFill>
                  <a:srgbClr val="FFFFFF"/>
                </a:solidFill>
                <a:latin typeface="Arial"/>
                <a:cs typeface="Arial"/>
              </a:rPr>
              <a:t>a</a:t>
            </a:r>
            <a:r>
              <a:rPr sz="1800" b="1" spc="235" dirty="0">
                <a:solidFill>
                  <a:srgbClr val="FFFFFF"/>
                </a:solidFill>
                <a:latin typeface="Arial"/>
                <a:cs typeface="Arial"/>
              </a:rPr>
              <a:t> </a:t>
            </a:r>
            <a:r>
              <a:rPr sz="1800" b="1" spc="-5" dirty="0">
                <a:solidFill>
                  <a:srgbClr val="FFFFFF"/>
                </a:solidFill>
                <a:latin typeface="Arial"/>
                <a:cs typeface="Arial"/>
              </a:rPr>
              <a:t>modification</a:t>
            </a:r>
            <a:r>
              <a:rPr sz="1800" b="1" spc="240" dirty="0">
                <a:solidFill>
                  <a:srgbClr val="FFFFFF"/>
                </a:solidFill>
                <a:latin typeface="Arial"/>
                <a:cs typeface="Arial"/>
              </a:rPr>
              <a:t> </a:t>
            </a:r>
            <a:r>
              <a:rPr sz="1800" b="1" dirty="0">
                <a:solidFill>
                  <a:srgbClr val="FFFFFF"/>
                </a:solidFill>
                <a:latin typeface="Arial"/>
                <a:cs typeface="Arial"/>
              </a:rPr>
              <a:t>to</a:t>
            </a:r>
            <a:r>
              <a:rPr sz="1800" b="1" spc="229" dirty="0">
                <a:solidFill>
                  <a:srgbClr val="FFFFFF"/>
                </a:solidFill>
                <a:latin typeface="Arial"/>
                <a:cs typeface="Arial"/>
              </a:rPr>
              <a:t> </a:t>
            </a:r>
            <a:r>
              <a:rPr sz="1800" b="1" spc="-10" dirty="0">
                <a:solidFill>
                  <a:srgbClr val="FFFFFF"/>
                </a:solidFill>
                <a:latin typeface="Arial"/>
                <a:cs typeface="Arial"/>
              </a:rPr>
              <a:t>the</a:t>
            </a:r>
            <a:r>
              <a:rPr sz="1800" b="1" spc="229" dirty="0">
                <a:solidFill>
                  <a:srgbClr val="FFFFFF"/>
                </a:solidFill>
                <a:latin typeface="Arial"/>
                <a:cs typeface="Arial"/>
              </a:rPr>
              <a:t> </a:t>
            </a:r>
            <a:r>
              <a:rPr sz="1800" b="1" spc="-10" dirty="0">
                <a:solidFill>
                  <a:srgbClr val="FFFFFF"/>
                </a:solidFill>
                <a:latin typeface="Arial"/>
                <a:cs typeface="Arial"/>
              </a:rPr>
              <a:t>school’s</a:t>
            </a:r>
            <a:endParaRPr sz="1800" dirty="0">
              <a:latin typeface="Arial"/>
              <a:cs typeface="Arial"/>
            </a:endParaRPr>
          </a:p>
          <a:p>
            <a:pPr marL="12700">
              <a:lnSpc>
                <a:spcPct val="100000"/>
              </a:lnSpc>
            </a:pPr>
            <a:r>
              <a:rPr sz="1800" b="1" dirty="0">
                <a:solidFill>
                  <a:srgbClr val="FFFFFF"/>
                </a:solidFill>
                <a:latin typeface="Arial"/>
                <a:cs typeface="Arial"/>
              </a:rPr>
              <a:t>uniform</a:t>
            </a:r>
            <a:r>
              <a:rPr sz="1800" b="1" spc="-20" dirty="0">
                <a:solidFill>
                  <a:srgbClr val="FFFFFF"/>
                </a:solidFill>
                <a:latin typeface="Arial"/>
                <a:cs typeface="Arial"/>
              </a:rPr>
              <a:t> </a:t>
            </a:r>
            <a:r>
              <a:rPr sz="1800" b="1" dirty="0">
                <a:solidFill>
                  <a:srgbClr val="FFFFFF"/>
                </a:solidFill>
                <a:latin typeface="Arial"/>
                <a:cs typeface="Arial"/>
              </a:rPr>
              <a:t>is</a:t>
            </a:r>
            <a:r>
              <a:rPr sz="1800" b="1" spc="-20" dirty="0">
                <a:solidFill>
                  <a:srgbClr val="FFFFFF"/>
                </a:solidFill>
                <a:latin typeface="Arial"/>
                <a:cs typeface="Arial"/>
              </a:rPr>
              <a:t> </a:t>
            </a:r>
            <a:r>
              <a:rPr sz="1800" b="1" dirty="0">
                <a:solidFill>
                  <a:srgbClr val="FFFFFF"/>
                </a:solidFill>
                <a:latin typeface="Arial"/>
                <a:cs typeface="Arial"/>
              </a:rPr>
              <a:t>required</a:t>
            </a:r>
            <a:r>
              <a:rPr sz="1800" b="1" spc="-15" dirty="0">
                <a:solidFill>
                  <a:srgbClr val="FFFFFF"/>
                </a:solidFill>
                <a:latin typeface="Arial"/>
                <a:cs typeface="Arial"/>
              </a:rPr>
              <a:t> </a:t>
            </a:r>
            <a:r>
              <a:rPr sz="1800" b="1" dirty="0">
                <a:solidFill>
                  <a:srgbClr val="FFFFFF"/>
                </a:solidFill>
                <a:latin typeface="Arial"/>
                <a:cs typeface="Arial"/>
              </a:rPr>
              <a:t>for</a:t>
            </a:r>
            <a:r>
              <a:rPr sz="1800" b="1" spc="-5" dirty="0">
                <a:solidFill>
                  <a:srgbClr val="FFFFFF"/>
                </a:solidFill>
                <a:latin typeface="Arial"/>
                <a:cs typeface="Arial"/>
              </a:rPr>
              <a:t> </a:t>
            </a:r>
            <a:r>
              <a:rPr sz="1800" b="1" dirty="0">
                <a:solidFill>
                  <a:srgbClr val="FFFFFF"/>
                </a:solidFill>
                <a:latin typeface="Arial"/>
                <a:cs typeface="Arial"/>
              </a:rPr>
              <a:t>their</a:t>
            </a:r>
            <a:r>
              <a:rPr sz="1800" b="1" spc="-30" dirty="0">
                <a:solidFill>
                  <a:srgbClr val="FFFFFF"/>
                </a:solidFill>
                <a:latin typeface="Arial"/>
                <a:cs typeface="Arial"/>
              </a:rPr>
              <a:t> </a:t>
            </a:r>
            <a:r>
              <a:rPr sz="1800" b="1" spc="-10" dirty="0">
                <a:solidFill>
                  <a:srgbClr val="FFFFFF"/>
                </a:solidFill>
                <a:latin typeface="Arial"/>
                <a:cs typeface="Arial"/>
              </a:rPr>
              <a:t>child’s</a:t>
            </a:r>
            <a:r>
              <a:rPr sz="1800" b="1" spc="-15" dirty="0">
                <a:solidFill>
                  <a:srgbClr val="FFFFFF"/>
                </a:solidFill>
                <a:latin typeface="Arial"/>
                <a:cs typeface="Arial"/>
              </a:rPr>
              <a:t> </a:t>
            </a:r>
            <a:r>
              <a:rPr sz="1800" b="1" dirty="0">
                <a:solidFill>
                  <a:srgbClr val="FFFFFF"/>
                </a:solidFill>
                <a:latin typeface="Arial"/>
                <a:cs typeface="Arial"/>
              </a:rPr>
              <a:t>needs.</a:t>
            </a:r>
            <a:endParaRPr sz="1800" dirty="0">
              <a:latin typeface="Arial"/>
              <a:cs typeface="Arial"/>
            </a:endParaRPr>
          </a:p>
          <a:p>
            <a:pPr>
              <a:lnSpc>
                <a:spcPct val="100000"/>
              </a:lnSpc>
              <a:spcBef>
                <a:spcPts val="40"/>
              </a:spcBef>
            </a:pPr>
            <a:endParaRPr sz="2600" dirty="0">
              <a:latin typeface="Arial"/>
              <a:cs typeface="Arial"/>
            </a:endParaRPr>
          </a:p>
          <a:p>
            <a:pPr lvl="0" algn="just">
              <a:spcBef>
                <a:spcPct val="20000"/>
              </a:spcBef>
            </a:pPr>
            <a:r>
              <a:rPr lang="en-GB" dirty="0">
                <a:solidFill>
                  <a:prstClr val="white"/>
                </a:solidFill>
                <a:latin typeface="Arial" panose="020B0604020202020204" pitchFamily="34" charset="0"/>
                <a:cs typeface="Arial" panose="020B0604020202020204" pitchFamily="34" charset="0"/>
              </a:rPr>
              <a:t>For further information regarding the school’s uniform,</a:t>
            </a:r>
          </a:p>
          <a:p>
            <a:pPr lvl="0" algn="just">
              <a:spcBef>
                <a:spcPct val="20000"/>
              </a:spcBef>
            </a:pPr>
            <a:r>
              <a:rPr lang="en-GB" dirty="0">
                <a:solidFill>
                  <a:srgbClr val="FD29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please read this policy</a:t>
            </a:r>
            <a:endParaRPr lang="en-GB" b="1" dirty="0">
              <a:solidFill>
                <a:srgbClr val="FD29FF"/>
              </a:solidFill>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504" y="1440561"/>
            <a:ext cx="996315" cy="329565"/>
          </a:xfrm>
          <a:prstGeom prst="rect">
            <a:avLst/>
          </a:prstGeom>
        </p:spPr>
        <p:txBody>
          <a:bodyPr vert="horz" wrap="square" lIns="0" tIns="11430" rIns="0" bIns="0" rtlCol="0">
            <a:spAutoFit/>
          </a:bodyPr>
          <a:lstStyle/>
          <a:p>
            <a:pPr marL="12700">
              <a:lnSpc>
                <a:spcPct val="100000"/>
              </a:lnSpc>
              <a:spcBef>
                <a:spcPts val="90"/>
              </a:spcBef>
            </a:pPr>
            <a:r>
              <a:rPr spc="-10" dirty="0"/>
              <a:t>Uniform</a:t>
            </a:r>
          </a:p>
        </p:txBody>
      </p:sp>
      <p:sp>
        <p:nvSpPr>
          <p:cNvPr id="3" name="object 3"/>
          <p:cNvSpPr txBox="1"/>
          <p:nvPr/>
        </p:nvSpPr>
        <p:spPr>
          <a:xfrm>
            <a:off x="330504" y="1905000"/>
            <a:ext cx="8486140" cy="4471670"/>
          </a:xfrm>
          <a:prstGeom prst="rect">
            <a:avLst/>
          </a:prstGeom>
        </p:spPr>
        <p:txBody>
          <a:bodyPr vert="horz" wrap="square" lIns="0" tIns="12700" rIns="0" bIns="0" rtlCol="0">
            <a:spAutoFit/>
          </a:bodyPr>
          <a:lstStyle/>
          <a:p>
            <a:pPr marL="12700" algn="just">
              <a:lnSpc>
                <a:spcPct val="100000"/>
              </a:lnSpc>
              <a:spcBef>
                <a:spcPts val="100"/>
              </a:spcBef>
            </a:pPr>
            <a:r>
              <a:rPr sz="1800" dirty="0">
                <a:solidFill>
                  <a:srgbClr val="FFFFFF"/>
                </a:solidFill>
                <a:latin typeface="Arial MT"/>
                <a:cs typeface="Arial MT"/>
              </a:rPr>
              <a:t>Children</a:t>
            </a:r>
            <a:r>
              <a:rPr sz="1800" spc="-30" dirty="0">
                <a:solidFill>
                  <a:srgbClr val="FFFFFF"/>
                </a:solidFill>
                <a:latin typeface="Arial MT"/>
                <a:cs typeface="Arial MT"/>
              </a:rPr>
              <a:t> </a:t>
            </a:r>
            <a:r>
              <a:rPr sz="1800" dirty="0">
                <a:solidFill>
                  <a:srgbClr val="FFFFFF"/>
                </a:solidFill>
                <a:latin typeface="Arial MT"/>
                <a:cs typeface="Arial MT"/>
              </a:rPr>
              <a:t>in</a:t>
            </a:r>
            <a:r>
              <a:rPr sz="1800" spc="-40" dirty="0">
                <a:solidFill>
                  <a:srgbClr val="FFFFFF"/>
                </a:solidFill>
                <a:latin typeface="Arial MT"/>
                <a:cs typeface="Arial MT"/>
              </a:rPr>
              <a:t> </a:t>
            </a:r>
            <a:r>
              <a:rPr sz="1800" spc="-50" dirty="0">
                <a:solidFill>
                  <a:srgbClr val="FFFFFF"/>
                </a:solidFill>
                <a:latin typeface="Arial MT"/>
                <a:cs typeface="Arial MT"/>
              </a:rPr>
              <a:t>Year</a:t>
            </a:r>
            <a:r>
              <a:rPr sz="1800" spc="15" dirty="0">
                <a:solidFill>
                  <a:srgbClr val="FFFFFF"/>
                </a:solidFill>
                <a:latin typeface="Arial MT"/>
                <a:cs typeface="Arial MT"/>
              </a:rPr>
              <a:t> </a:t>
            </a:r>
            <a:r>
              <a:rPr sz="1800" spc="-5" dirty="0">
                <a:solidFill>
                  <a:srgbClr val="FFFFFF"/>
                </a:solidFill>
                <a:latin typeface="Arial MT"/>
                <a:cs typeface="Arial MT"/>
              </a:rPr>
              <a:t>2</a:t>
            </a:r>
            <a:r>
              <a:rPr sz="1800" spc="10" dirty="0">
                <a:solidFill>
                  <a:srgbClr val="FFFFFF"/>
                </a:solidFill>
                <a:latin typeface="Arial MT"/>
                <a:cs typeface="Arial MT"/>
              </a:rPr>
              <a:t> </a:t>
            </a:r>
            <a:r>
              <a:rPr sz="1800" dirty="0">
                <a:solidFill>
                  <a:srgbClr val="FFFFFF"/>
                </a:solidFill>
                <a:latin typeface="Arial MT"/>
                <a:cs typeface="Arial MT"/>
              </a:rPr>
              <a:t>should</a:t>
            </a:r>
            <a:r>
              <a:rPr sz="1800" spc="-55" dirty="0">
                <a:solidFill>
                  <a:srgbClr val="FFFFFF"/>
                </a:solidFill>
                <a:latin typeface="Arial MT"/>
                <a:cs typeface="Arial MT"/>
              </a:rPr>
              <a:t> </a:t>
            </a:r>
            <a:r>
              <a:rPr sz="1800" dirty="0">
                <a:solidFill>
                  <a:srgbClr val="FFFFFF"/>
                </a:solidFill>
                <a:latin typeface="Arial MT"/>
                <a:cs typeface="Arial MT"/>
              </a:rPr>
              <a:t>only bring</a:t>
            </a:r>
            <a:r>
              <a:rPr sz="1800" spc="-30" dirty="0">
                <a:solidFill>
                  <a:srgbClr val="FFFFFF"/>
                </a:solidFill>
                <a:latin typeface="Arial MT"/>
                <a:cs typeface="Arial MT"/>
              </a:rPr>
              <a:t> </a:t>
            </a:r>
            <a:r>
              <a:rPr sz="1800" dirty="0">
                <a:solidFill>
                  <a:srgbClr val="FFFFFF"/>
                </a:solidFill>
                <a:latin typeface="Arial MT"/>
                <a:cs typeface="Arial MT"/>
              </a:rPr>
              <a:t>to</a:t>
            </a:r>
            <a:r>
              <a:rPr sz="1800" spc="-10" dirty="0">
                <a:solidFill>
                  <a:srgbClr val="FFFFFF"/>
                </a:solidFill>
                <a:latin typeface="Arial MT"/>
                <a:cs typeface="Arial MT"/>
              </a:rPr>
              <a:t> </a:t>
            </a:r>
            <a:r>
              <a:rPr sz="1800" spc="5" dirty="0">
                <a:solidFill>
                  <a:srgbClr val="FFFFFF"/>
                </a:solidFill>
                <a:latin typeface="Arial MT"/>
                <a:cs typeface="Arial MT"/>
              </a:rPr>
              <a:t>school:</a:t>
            </a:r>
            <a:endParaRPr sz="1800" dirty="0">
              <a:latin typeface="Arial MT"/>
              <a:cs typeface="Arial MT"/>
            </a:endParaRPr>
          </a:p>
          <a:p>
            <a:pPr>
              <a:lnSpc>
                <a:spcPct val="100000"/>
              </a:lnSpc>
              <a:spcBef>
                <a:spcPts val="35"/>
              </a:spcBef>
            </a:pPr>
            <a:endParaRPr sz="2600" dirty="0">
              <a:latin typeface="Arial MT"/>
              <a:cs typeface="Arial MT"/>
            </a:endParaRPr>
          </a:p>
          <a:p>
            <a:pPr marL="299085" indent="-287020">
              <a:lnSpc>
                <a:spcPct val="100000"/>
              </a:lnSpc>
              <a:buChar char="•"/>
              <a:tabLst>
                <a:tab pos="299085" algn="l"/>
                <a:tab pos="299720" algn="l"/>
              </a:tabLst>
            </a:pPr>
            <a:r>
              <a:rPr sz="1800" dirty="0">
                <a:solidFill>
                  <a:srgbClr val="FFFFFF"/>
                </a:solidFill>
                <a:latin typeface="Arial MT"/>
                <a:cs typeface="Arial MT"/>
              </a:rPr>
              <a:t>A</a:t>
            </a:r>
            <a:r>
              <a:rPr sz="1800" spc="-100" dirty="0">
                <a:solidFill>
                  <a:srgbClr val="FFFFFF"/>
                </a:solidFill>
                <a:latin typeface="Arial MT"/>
                <a:cs typeface="Arial MT"/>
              </a:rPr>
              <a:t> </a:t>
            </a:r>
            <a:r>
              <a:rPr sz="1800" spc="5" dirty="0">
                <a:solidFill>
                  <a:srgbClr val="FFFFFF"/>
                </a:solidFill>
                <a:latin typeface="Arial MT"/>
                <a:cs typeface="Arial MT"/>
              </a:rPr>
              <a:t>small</a:t>
            </a:r>
            <a:r>
              <a:rPr sz="1800" spc="-30" dirty="0">
                <a:solidFill>
                  <a:srgbClr val="FFFFFF"/>
                </a:solidFill>
                <a:latin typeface="Arial MT"/>
                <a:cs typeface="Arial MT"/>
              </a:rPr>
              <a:t> </a:t>
            </a:r>
            <a:r>
              <a:rPr sz="1800" spc="5" dirty="0">
                <a:solidFill>
                  <a:srgbClr val="FFFFFF"/>
                </a:solidFill>
                <a:latin typeface="Arial MT"/>
                <a:cs typeface="Arial MT"/>
              </a:rPr>
              <a:t>packed</a:t>
            </a:r>
            <a:r>
              <a:rPr sz="1800" spc="-55" dirty="0">
                <a:solidFill>
                  <a:srgbClr val="FFFFFF"/>
                </a:solidFill>
                <a:latin typeface="Arial MT"/>
                <a:cs typeface="Arial MT"/>
              </a:rPr>
              <a:t> </a:t>
            </a:r>
            <a:r>
              <a:rPr sz="1800" dirty="0">
                <a:solidFill>
                  <a:srgbClr val="FFFFFF"/>
                </a:solidFill>
                <a:latin typeface="Arial MT"/>
                <a:cs typeface="Arial MT"/>
              </a:rPr>
              <a:t>lunch</a:t>
            </a:r>
            <a:r>
              <a:rPr sz="1800" spc="-35" dirty="0">
                <a:solidFill>
                  <a:srgbClr val="FFFFFF"/>
                </a:solidFill>
                <a:latin typeface="Arial MT"/>
                <a:cs typeface="Arial MT"/>
              </a:rPr>
              <a:t> </a:t>
            </a:r>
            <a:r>
              <a:rPr sz="1800" dirty="0">
                <a:solidFill>
                  <a:srgbClr val="FFFFFF"/>
                </a:solidFill>
                <a:latin typeface="Arial MT"/>
                <a:cs typeface="Arial MT"/>
              </a:rPr>
              <a:t>bag</a:t>
            </a:r>
            <a:r>
              <a:rPr sz="1800" spc="-15" dirty="0">
                <a:solidFill>
                  <a:srgbClr val="FFFFFF"/>
                </a:solidFill>
                <a:latin typeface="Arial MT"/>
                <a:cs typeface="Arial MT"/>
              </a:rPr>
              <a:t> </a:t>
            </a:r>
            <a:r>
              <a:rPr sz="1800" dirty="0">
                <a:solidFill>
                  <a:srgbClr val="FFFFFF"/>
                </a:solidFill>
                <a:latin typeface="Arial MT"/>
                <a:cs typeface="Arial MT"/>
              </a:rPr>
              <a:t>(if</a:t>
            </a:r>
            <a:r>
              <a:rPr sz="1800" spc="-15" dirty="0">
                <a:solidFill>
                  <a:srgbClr val="FFFFFF"/>
                </a:solidFill>
                <a:latin typeface="Arial MT"/>
                <a:cs typeface="Arial MT"/>
              </a:rPr>
              <a:t> </a:t>
            </a:r>
            <a:r>
              <a:rPr sz="1800" dirty="0">
                <a:solidFill>
                  <a:srgbClr val="FFFFFF"/>
                </a:solidFill>
                <a:latin typeface="Arial MT"/>
                <a:cs typeface="Arial MT"/>
              </a:rPr>
              <a:t>not</a:t>
            </a:r>
            <a:r>
              <a:rPr sz="1800" spc="-15" dirty="0">
                <a:solidFill>
                  <a:srgbClr val="FFFFFF"/>
                </a:solidFill>
                <a:latin typeface="Arial MT"/>
                <a:cs typeface="Arial MT"/>
              </a:rPr>
              <a:t> </a:t>
            </a:r>
            <a:r>
              <a:rPr sz="1800" dirty="0">
                <a:solidFill>
                  <a:srgbClr val="FFFFFF"/>
                </a:solidFill>
                <a:latin typeface="Arial MT"/>
                <a:cs typeface="Arial MT"/>
              </a:rPr>
              <a:t>having</a:t>
            </a:r>
            <a:r>
              <a:rPr sz="1800" spc="-5" dirty="0">
                <a:solidFill>
                  <a:srgbClr val="FFFFFF"/>
                </a:solidFill>
                <a:latin typeface="Arial MT"/>
                <a:cs typeface="Arial MT"/>
              </a:rPr>
              <a:t> </a:t>
            </a:r>
            <a:r>
              <a:rPr sz="1800" spc="5" dirty="0">
                <a:solidFill>
                  <a:srgbClr val="FFFFFF"/>
                </a:solidFill>
                <a:latin typeface="Arial MT"/>
                <a:cs typeface="Arial MT"/>
              </a:rPr>
              <a:t>school</a:t>
            </a:r>
            <a:r>
              <a:rPr sz="1800" spc="-55" dirty="0">
                <a:solidFill>
                  <a:srgbClr val="FFFFFF"/>
                </a:solidFill>
                <a:latin typeface="Arial MT"/>
                <a:cs typeface="Arial MT"/>
              </a:rPr>
              <a:t> </a:t>
            </a:r>
            <a:r>
              <a:rPr sz="1800" dirty="0">
                <a:solidFill>
                  <a:srgbClr val="FFFFFF"/>
                </a:solidFill>
                <a:latin typeface="Arial MT"/>
                <a:cs typeface="Arial MT"/>
              </a:rPr>
              <a:t>dinners)</a:t>
            </a:r>
            <a:r>
              <a:rPr sz="1800" spc="-35" dirty="0">
                <a:solidFill>
                  <a:srgbClr val="FFFFFF"/>
                </a:solidFill>
                <a:latin typeface="Arial MT"/>
                <a:cs typeface="Arial MT"/>
              </a:rPr>
              <a:t> </a:t>
            </a:r>
            <a:r>
              <a:rPr sz="1800" dirty="0">
                <a:solidFill>
                  <a:srgbClr val="FFFFFF"/>
                </a:solidFill>
                <a:latin typeface="Arial MT"/>
                <a:cs typeface="Arial MT"/>
              </a:rPr>
              <a:t>;</a:t>
            </a:r>
            <a:endParaRPr sz="1800" dirty="0">
              <a:latin typeface="Arial MT"/>
              <a:cs typeface="Arial MT"/>
            </a:endParaRPr>
          </a:p>
          <a:p>
            <a:pPr>
              <a:lnSpc>
                <a:spcPct val="100000"/>
              </a:lnSpc>
              <a:spcBef>
                <a:spcPts val="35"/>
              </a:spcBef>
              <a:buClr>
                <a:srgbClr val="FFFFFF"/>
              </a:buClr>
              <a:buFont typeface="Arial MT"/>
              <a:buChar char="•"/>
            </a:pPr>
            <a:endParaRPr sz="2600" dirty="0">
              <a:latin typeface="Arial MT"/>
              <a:cs typeface="Arial MT"/>
            </a:endParaRPr>
          </a:p>
          <a:p>
            <a:pPr marL="299085" indent="-287020">
              <a:lnSpc>
                <a:spcPct val="100000"/>
              </a:lnSpc>
              <a:buChar char="•"/>
              <a:tabLst>
                <a:tab pos="299085" algn="l"/>
                <a:tab pos="299720" algn="l"/>
              </a:tabLst>
            </a:pPr>
            <a:r>
              <a:rPr sz="1800" dirty="0">
                <a:solidFill>
                  <a:srgbClr val="FFFFFF"/>
                </a:solidFill>
                <a:latin typeface="Arial MT"/>
                <a:cs typeface="Arial MT"/>
              </a:rPr>
              <a:t>School</a:t>
            </a:r>
            <a:r>
              <a:rPr sz="1800" spc="-30" dirty="0">
                <a:solidFill>
                  <a:srgbClr val="FFFFFF"/>
                </a:solidFill>
                <a:latin typeface="Arial MT"/>
                <a:cs typeface="Arial MT"/>
              </a:rPr>
              <a:t> </a:t>
            </a:r>
            <a:r>
              <a:rPr sz="1800" spc="-5" dirty="0">
                <a:solidFill>
                  <a:srgbClr val="FFFFFF"/>
                </a:solidFill>
                <a:latin typeface="Arial MT"/>
                <a:cs typeface="Arial MT"/>
              </a:rPr>
              <a:t>PE</a:t>
            </a:r>
            <a:r>
              <a:rPr sz="1800" dirty="0">
                <a:solidFill>
                  <a:srgbClr val="FFFFFF"/>
                </a:solidFill>
                <a:latin typeface="Arial MT"/>
                <a:cs typeface="Arial MT"/>
              </a:rPr>
              <a:t> </a:t>
            </a:r>
            <a:r>
              <a:rPr sz="1800" spc="5" dirty="0">
                <a:solidFill>
                  <a:srgbClr val="FFFFFF"/>
                </a:solidFill>
                <a:latin typeface="Arial MT"/>
                <a:cs typeface="Arial MT"/>
              </a:rPr>
              <a:t>kit</a:t>
            </a:r>
            <a:r>
              <a:rPr sz="1800" spc="-15" dirty="0">
                <a:solidFill>
                  <a:srgbClr val="FFFFFF"/>
                </a:solidFill>
                <a:latin typeface="Arial MT"/>
                <a:cs typeface="Arial MT"/>
              </a:rPr>
              <a:t> </a:t>
            </a:r>
            <a:r>
              <a:rPr sz="1800" dirty="0">
                <a:solidFill>
                  <a:srgbClr val="FFFFFF"/>
                </a:solidFill>
                <a:latin typeface="Arial MT"/>
                <a:cs typeface="Arial MT"/>
              </a:rPr>
              <a:t>bag</a:t>
            </a:r>
            <a:r>
              <a:rPr sz="1800" spc="-15" dirty="0">
                <a:solidFill>
                  <a:srgbClr val="FFFFFF"/>
                </a:solidFill>
                <a:latin typeface="Arial MT"/>
                <a:cs typeface="Arial MT"/>
              </a:rPr>
              <a:t> </a:t>
            </a:r>
            <a:r>
              <a:rPr sz="1800" spc="-10" dirty="0">
                <a:solidFill>
                  <a:srgbClr val="FFFFFF"/>
                </a:solidFill>
                <a:latin typeface="Arial MT"/>
                <a:cs typeface="Arial MT"/>
              </a:rPr>
              <a:t>when</a:t>
            </a:r>
            <a:r>
              <a:rPr sz="1800" spc="15" dirty="0">
                <a:solidFill>
                  <a:srgbClr val="FFFFFF"/>
                </a:solidFill>
                <a:latin typeface="Arial MT"/>
                <a:cs typeface="Arial MT"/>
              </a:rPr>
              <a:t> </a:t>
            </a:r>
            <a:r>
              <a:rPr sz="1800" dirty="0">
                <a:solidFill>
                  <a:srgbClr val="FFFFFF"/>
                </a:solidFill>
                <a:latin typeface="Arial MT"/>
                <a:cs typeface="Arial MT"/>
              </a:rPr>
              <a:t>attending</a:t>
            </a:r>
            <a:r>
              <a:rPr sz="1800" spc="-45" dirty="0">
                <a:solidFill>
                  <a:srgbClr val="FFFFFF"/>
                </a:solidFill>
                <a:latin typeface="Arial MT"/>
                <a:cs typeface="Arial MT"/>
              </a:rPr>
              <a:t> </a:t>
            </a:r>
            <a:r>
              <a:rPr sz="1800" dirty="0">
                <a:solidFill>
                  <a:srgbClr val="FFFFFF"/>
                </a:solidFill>
                <a:latin typeface="Arial MT"/>
                <a:cs typeface="Arial MT"/>
              </a:rPr>
              <a:t>an</a:t>
            </a:r>
            <a:r>
              <a:rPr sz="1800" spc="-15" dirty="0">
                <a:solidFill>
                  <a:srgbClr val="FFFFFF"/>
                </a:solidFill>
                <a:latin typeface="Arial MT"/>
                <a:cs typeface="Arial MT"/>
              </a:rPr>
              <a:t> </a:t>
            </a:r>
            <a:r>
              <a:rPr sz="1800" dirty="0">
                <a:solidFill>
                  <a:srgbClr val="FFFFFF"/>
                </a:solidFill>
                <a:latin typeface="Arial MT"/>
                <a:cs typeface="Arial MT"/>
              </a:rPr>
              <a:t>extracurricular</a:t>
            </a:r>
            <a:r>
              <a:rPr sz="1800" spc="-25" dirty="0">
                <a:solidFill>
                  <a:srgbClr val="FFFFFF"/>
                </a:solidFill>
                <a:latin typeface="Arial MT"/>
                <a:cs typeface="Arial MT"/>
              </a:rPr>
              <a:t> </a:t>
            </a:r>
            <a:r>
              <a:rPr sz="1800" spc="5" dirty="0">
                <a:solidFill>
                  <a:srgbClr val="FFFFFF"/>
                </a:solidFill>
                <a:latin typeface="Arial MT"/>
                <a:cs typeface="Arial MT"/>
              </a:rPr>
              <a:t>club;</a:t>
            </a:r>
            <a:endParaRPr sz="1800" dirty="0">
              <a:latin typeface="Arial MT"/>
              <a:cs typeface="Arial MT"/>
            </a:endParaRPr>
          </a:p>
          <a:p>
            <a:pPr>
              <a:lnSpc>
                <a:spcPct val="100000"/>
              </a:lnSpc>
              <a:spcBef>
                <a:spcPts val="35"/>
              </a:spcBef>
              <a:buClr>
                <a:srgbClr val="FFFFFF"/>
              </a:buClr>
              <a:buFont typeface="Arial MT"/>
              <a:buChar char="•"/>
            </a:pPr>
            <a:endParaRPr sz="2600" dirty="0">
              <a:latin typeface="Arial MT"/>
              <a:cs typeface="Arial MT"/>
            </a:endParaRPr>
          </a:p>
          <a:p>
            <a:pPr marL="299085" indent="-287020">
              <a:lnSpc>
                <a:spcPct val="100000"/>
              </a:lnSpc>
              <a:spcBef>
                <a:spcPts val="5"/>
              </a:spcBef>
              <a:buChar char="•"/>
              <a:tabLst>
                <a:tab pos="299085" algn="l"/>
                <a:tab pos="299720" algn="l"/>
              </a:tabLst>
            </a:pPr>
            <a:r>
              <a:rPr sz="1800" dirty="0">
                <a:solidFill>
                  <a:srgbClr val="FFFFFF"/>
                </a:solidFill>
                <a:latin typeface="Arial MT"/>
                <a:cs typeface="Arial MT"/>
              </a:rPr>
              <a:t>School</a:t>
            </a:r>
            <a:r>
              <a:rPr sz="1800" spc="-25" dirty="0">
                <a:solidFill>
                  <a:srgbClr val="FFFFFF"/>
                </a:solidFill>
                <a:latin typeface="Arial MT"/>
                <a:cs typeface="Arial MT"/>
              </a:rPr>
              <a:t> </a:t>
            </a:r>
            <a:r>
              <a:rPr sz="1800" dirty="0">
                <a:solidFill>
                  <a:srgbClr val="FFFFFF"/>
                </a:solidFill>
                <a:latin typeface="Arial MT"/>
                <a:cs typeface="Arial MT"/>
              </a:rPr>
              <a:t>book</a:t>
            </a:r>
            <a:r>
              <a:rPr sz="1800" spc="-30" dirty="0">
                <a:solidFill>
                  <a:srgbClr val="FFFFFF"/>
                </a:solidFill>
                <a:latin typeface="Arial MT"/>
                <a:cs typeface="Arial MT"/>
              </a:rPr>
              <a:t> </a:t>
            </a:r>
            <a:r>
              <a:rPr sz="1800" dirty="0">
                <a:solidFill>
                  <a:srgbClr val="FFFFFF"/>
                </a:solidFill>
                <a:latin typeface="Arial MT"/>
                <a:cs typeface="Arial MT"/>
              </a:rPr>
              <a:t>bag</a:t>
            </a:r>
            <a:r>
              <a:rPr sz="1800" spc="-15" dirty="0">
                <a:solidFill>
                  <a:srgbClr val="FFFFFF"/>
                </a:solidFill>
                <a:latin typeface="Arial MT"/>
                <a:cs typeface="Arial MT"/>
              </a:rPr>
              <a:t> </a:t>
            </a:r>
            <a:r>
              <a:rPr sz="1800" dirty="0">
                <a:solidFill>
                  <a:srgbClr val="FFFFFF"/>
                </a:solidFill>
                <a:latin typeface="Arial MT"/>
                <a:cs typeface="Arial MT"/>
              </a:rPr>
              <a:t>on</a:t>
            </a:r>
            <a:r>
              <a:rPr sz="1800" spc="-10" dirty="0">
                <a:solidFill>
                  <a:srgbClr val="FFFFFF"/>
                </a:solidFill>
                <a:latin typeface="Arial MT"/>
                <a:cs typeface="Arial MT"/>
              </a:rPr>
              <a:t> </a:t>
            </a:r>
            <a:r>
              <a:rPr sz="1800" dirty="0">
                <a:solidFill>
                  <a:srgbClr val="FFFFFF"/>
                </a:solidFill>
                <a:latin typeface="Arial MT"/>
                <a:cs typeface="Arial MT"/>
              </a:rPr>
              <a:t>their</a:t>
            </a:r>
            <a:r>
              <a:rPr sz="1800" spc="-10" dirty="0">
                <a:solidFill>
                  <a:srgbClr val="FFFFFF"/>
                </a:solidFill>
                <a:latin typeface="Arial MT"/>
                <a:cs typeface="Arial MT"/>
              </a:rPr>
              <a:t> </a:t>
            </a:r>
            <a:r>
              <a:rPr sz="1800" dirty="0">
                <a:solidFill>
                  <a:srgbClr val="FFFFFF"/>
                </a:solidFill>
                <a:latin typeface="Arial MT"/>
                <a:cs typeface="Arial MT"/>
              </a:rPr>
              <a:t>reading</a:t>
            </a:r>
            <a:r>
              <a:rPr sz="1800" spc="-25" dirty="0">
                <a:solidFill>
                  <a:srgbClr val="FFFFFF"/>
                </a:solidFill>
                <a:latin typeface="Arial MT"/>
                <a:cs typeface="Arial MT"/>
              </a:rPr>
              <a:t> </a:t>
            </a:r>
            <a:r>
              <a:rPr sz="1800" spc="-40" dirty="0">
                <a:solidFill>
                  <a:srgbClr val="FFFFFF"/>
                </a:solidFill>
                <a:latin typeface="Arial MT"/>
                <a:cs typeface="Arial MT"/>
              </a:rPr>
              <a:t>day,</a:t>
            </a:r>
            <a:r>
              <a:rPr sz="1800" spc="20" dirty="0">
                <a:solidFill>
                  <a:srgbClr val="FFFFFF"/>
                </a:solidFill>
                <a:latin typeface="Arial MT"/>
                <a:cs typeface="Arial MT"/>
              </a:rPr>
              <a:t> </a:t>
            </a:r>
            <a:r>
              <a:rPr sz="1800" dirty="0">
                <a:solidFill>
                  <a:srgbClr val="FFFFFF"/>
                </a:solidFill>
                <a:latin typeface="Arial MT"/>
                <a:cs typeface="Arial MT"/>
              </a:rPr>
              <a:t>to</a:t>
            </a:r>
            <a:r>
              <a:rPr sz="1800" spc="-10" dirty="0">
                <a:solidFill>
                  <a:srgbClr val="FFFFFF"/>
                </a:solidFill>
                <a:latin typeface="Arial MT"/>
                <a:cs typeface="Arial MT"/>
              </a:rPr>
              <a:t> </a:t>
            </a:r>
            <a:r>
              <a:rPr sz="1800" dirty="0">
                <a:solidFill>
                  <a:srgbClr val="FFFFFF"/>
                </a:solidFill>
                <a:latin typeface="Arial MT"/>
                <a:cs typeface="Arial MT"/>
              </a:rPr>
              <a:t>transport</a:t>
            </a:r>
            <a:r>
              <a:rPr sz="1800" spc="-25" dirty="0">
                <a:solidFill>
                  <a:srgbClr val="FFFFFF"/>
                </a:solidFill>
                <a:latin typeface="Arial MT"/>
                <a:cs typeface="Arial MT"/>
              </a:rPr>
              <a:t> </a:t>
            </a:r>
            <a:r>
              <a:rPr sz="1800" dirty="0">
                <a:solidFill>
                  <a:srgbClr val="FFFFFF"/>
                </a:solidFill>
                <a:latin typeface="Arial MT"/>
                <a:cs typeface="Arial MT"/>
              </a:rPr>
              <a:t>books</a:t>
            </a:r>
            <a:r>
              <a:rPr sz="1800" spc="-25" dirty="0">
                <a:solidFill>
                  <a:srgbClr val="FFFFFF"/>
                </a:solidFill>
                <a:latin typeface="Arial MT"/>
                <a:cs typeface="Arial MT"/>
              </a:rPr>
              <a:t> </a:t>
            </a:r>
            <a:r>
              <a:rPr sz="1800" dirty="0">
                <a:solidFill>
                  <a:srgbClr val="FFFFFF"/>
                </a:solidFill>
                <a:latin typeface="Arial MT"/>
                <a:cs typeface="Arial MT"/>
              </a:rPr>
              <a:t>to</a:t>
            </a:r>
            <a:r>
              <a:rPr sz="1800" spc="-10" dirty="0">
                <a:solidFill>
                  <a:srgbClr val="FFFFFF"/>
                </a:solidFill>
                <a:latin typeface="Arial MT"/>
                <a:cs typeface="Arial MT"/>
              </a:rPr>
              <a:t> </a:t>
            </a:r>
            <a:r>
              <a:rPr sz="1800" dirty="0">
                <a:solidFill>
                  <a:srgbClr val="FFFFFF"/>
                </a:solidFill>
                <a:latin typeface="Arial MT"/>
                <a:cs typeface="Arial MT"/>
              </a:rPr>
              <a:t>and</a:t>
            </a:r>
            <a:r>
              <a:rPr sz="1800" spc="-10" dirty="0">
                <a:solidFill>
                  <a:srgbClr val="FFFFFF"/>
                </a:solidFill>
                <a:latin typeface="Arial MT"/>
                <a:cs typeface="Arial MT"/>
              </a:rPr>
              <a:t> </a:t>
            </a:r>
            <a:r>
              <a:rPr sz="1800" dirty="0">
                <a:solidFill>
                  <a:srgbClr val="FFFFFF"/>
                </a:solidFill>
                <a:latin typeface="Arial MT"/>
                <a:cs typeface="Arial MT"/>
              </a:rPr>
              <a:t>from </a:t>
            </a:r>
            <a:r>
              <a:rPr sz="1800" spc="5" dirty="0">
                <a:solidFill>
                  <a:srgbClr val="FFFFFF"/>
                </a:solidFill>
                <a:latin typeface="Arial MT"/>
                <a:cs typeface="Arial MT"/>
              </a:rPr>
              <a:t>school.</a:t>
            </a:r>
            <a:endParaRPr sz="1800" dirty="0">
              <a:latin typeface="Arial MT"/>
              <a:cs typeface="Arial MT"/>
            </a:endParaRPr>
          </a:p>
          <a:p>
            <a:pPr>
              <a:lnSpc>
                <a:spcPct val="100000"/>
              </a:lnSpc>
              <a:spcBef>
                <a:spcPts val="35"/>
              </a:spcBef>
            </a:pPr>
            <a:endParaRPr sz="2600" dirty="0">
              <a:latin typeface="Arial MT"/>
              <a:cs typeface="Arial MT"/>
            </a:endParaRPr>
          </a:p>
          <a:p>
            <a:pPr marL="12700" marR="5080" algn="just">
              <a:lnSpc>
                <a:spcPct val="100000"/>
              </a:lnSpc>
            </a:pPr>
            <a:r>
              <a:rPr sz="1800" spc="-5" dirty="0">
                <a:solidFill>
                  <a:srgbClr val="FFFFFF"/>
                </a:solidFill>
                <a:latin typeface="Arial MT"/>
                <a:cs typeface="Arial MT"/>
              </a:rPr>
              <a:t>On occasions, where children </a:t>
            </a:r>
            <a:r>
              <a:rPr sz="1800" dirty="0">
                <a:solidFill>
                  <a:srgbClr val="FFFFFF"/>
                </a:solidFill>
                <a:latin typeface="Arial MT"/>
                <a:cs typeface="Arial MT"/>
              </a:rPr>
              <a:t>may </a:t>
            </a:r>
            <a:r>
              <a:rPr sz="1800" spc="-5" dirty="0">
                <a:solidFill>
                  <a:srgbClr val="FFFFFF"/>
                </a:solidFill>
                <a:latin typeface="Arial MT"/>
                <a:cs typeface="Arial MT"/>
              </a:rPr>
              <a:t>need </a:t>
            </a:r>
            <a:r>
              <a:rPr sz="1800" dirty="0">
                <a:solidFill>
                  <a:srgbClr val="FFFFFF"/>
                </a:solidFill>
                <a:latin typeface="Arial MT"/>
                <a:cs typeface="Arial MT"/>
              </a:rPr>
              <a:t>to </a:t>
            </a:r>
            <a:r>
              <a:rPr sz="1800" spc="-5" dirty="0">
                <a:solidFill>
                  <a:srgbClr val="FFFFFF"/>
                </a:solidFill>
                <a:latin typeface="Arial MT"/>
                <a:cs typeface="Arial MT"/>
              </a:rPr>
              <a:t>bring a larger </a:t>
            </a:r>
            <a:r>
              <a:rPr sz="1800" dirty="0">
                <a:solidFill>
                  <a:srgbClr val="FFFFFF"/>
                </a:solidFill>
                <a:latin typeface="Arial MT"/>
                <a:cs typeface="Arial MT"/>
              </a:rPr>
              <a:t>bag to </a:t>
            </a:r>
            <a:r>
              <a:rPr sz="1800" spc="-5" dirty="0">
                <a:solidFill>
                  <a:srgbClr val="FFFFFF"/>
                </a:solidFill>
                <a:latin typeface="Arial MT"/>
                <a:cs typeface="Arial MT"/>
              </a:rPr>
              <a:t>school, parents </a:t>
            </a:r>
            <a:r>
              <a:rPr sz="1800" dirty="0">
                <a:solidFill>
                  <a:srgbClr val="FFFFFF"/>
                </a:solidFill>
                <a:latin typeface="Arial MT"/>
                <a:cs typeface="Arial MT"/>
              </a:rPr>
              <a:t> </a:t>
            </a:r>
            <a:r>
              <a:rPr sz="1800" spc="-5" dirty="0">
                <a:solidFill>
                  <a:srgbClr val="FFFFFF"/>
                </a:solidFill>
                <a:latin typeface="Arial MT"/>
                <a:cs typeface="Arial MT"/>
              </a:rPr>
              <a:t>should provide school </a:t>
            </a:r>
            <a:r>
              <a:rPr sz="1800" spc="-10" dirty="0">
                <a:solidFill>
                  <a:srgbClr val="FFFFFF"/>
                </a:solidFill>
                <a:latin typeface="Arial MT"/>
                <a:cs typeface="Arial MT"/>
              </a:rPr>
              <a:t>with </a:t>
            </a:r>
            <a:r>
              <a:rPr sz="1800" spc="-5" dirty="0">
                <a:solidFill>
                  <a:srgbClr val="FFFFFF"/>
                </a:solidFill>
                <a:latin typeface="Arial MT"/>
                <a:cs typeface="Arial MT"/>
              </a:rPr>
              <a:t>the reason </a:t>
            </a:r>
            <a:r>
              <a:rPr sz="1800" dirty="0">
                <a:solidFill>
                  <a:srgbClr val="FFFFFF"/>
                </a:solidFill>
                <a:latin typeface="Arial MT"/>
                <a:cs typeface="Arial MT"/>
              </a:rPr>
              <a:t>for </a:t>
            </a:r>
            <a:r>
              <a:rPr sz="1800" spc="-5" dirty="0">
                <a:solidFill>
                  <a:srgbClr val="FFFFFF"/>
                </a:solidFill>
                <a:latin typeface="Arial MT"/>
                <a:cs typeface="Arial MT"/>
              </a:rPr>
              <a:t>this. </a:t>
            </a:r>
            <a:r>
              <a:rPr sz="1800" b="1" u="sng" spc="-10" dirty="0">
                <a:solidFill>
                  <a:srgbClr val="FFFFFF"/>
                </a:solidFill>
                <a:latin typeface="Arial MT"/>
                <a:cs typeface="Arial MT"/>
              </a:rPr>
              <a:t>Due </a:t>
            </a:r>
            <a:r>
              <a:rPr sz="1800" b="1" u="sng" spc="-15" dirty="0">
                <a:solidFill>
                  <a:srgbClr val="FFFFFF"/>
                </a:solidFill>
                <a:latin typeface="Arial MT"/>
                <a:cs typeface="Arial MT"/>
              </a:rPr>
              <a:t>to </a:t>
            </a:r>
            <a:r>
              <a:rPr sz="1800" b="1" u="sng" spc="-5" dirty="0">
                <a:solidFill>
                  <a:srgbClr val="FFFFFF"/>
                </a:solidFill>
                <a:latin typeface="Arial MT"/>
                <a:cs typeface="Arial MT"/>
              </a:rPr>
              <a:t>the </a:t>
            </a:r>
            <a:r>
              <a:rPr sz="1800" b="1" u="sng" dirty="0">
                <a:solidFill>
                  <a:srgbClr val="FFFFFF"/>
                </a:solidFill>
                <a:latin typeface="Arial"/>
                <a:cs typeface="Arial"/>
              </a:rPr>
              <a:t>limited </a:t>
            </a:r>
            <a:r>
              <a:rPr sz="1800" b="1" u="sng" spc="-5" dirty="0">
                <a:solidFill>
                  <a:srgbClr val="FFFFFF"/>
                </a:solidFill>
                <a:latin typeface="Arial"/>
                <a:cs typeface="Arial"/>
              </a:rPr>
              <a:t>locker space</a:t>
            </a:r>
            <a:r>
              <a:rPr sz="1800" b="1" u="sng" spc="-5" dirty="0">
                <a:solidFill>
                  <a:srgbClr val="FFFFFF"/>
                </a:solidFill>
                <a:latin typeface="Arial MT"/>
                <a:cs typeface="Arial MT"/>
              </a:rPr>
              <a:t>, </a:t>
            </a:r>
            <a:r>
              <a:rPr sz="1800" b="1" u="sng" dirty="0">
                <a:solidFill>
                  <a:srgbClr val="FFFFFF"/>
                </a:solidFill>
                <a:latin typeface="Arial MT"/>
                <a:cs typeface="Arial MT"/>
              </a:rPr>
              <a:t> large</a:t>
            </a:r>
            <a:r>
              <a:rPr sz="1800" b="1" u="sng" spc="-10" dirty="0">
                <a:solidFill>
                  <a:srgbClr val="FFFFFF"/>
                </a:solidFill>
                <a:latin typeface="Arial MT"/>
                <a:cs typeface="Arial MT"/>
              </a:rPr>
              <a:t> </a:t>
            </a:r>
            <a:r>
              <a:rPr sz="1800" b="1" u="sng" dirty="0">
                <a:solidFill>
                  <a:srgbClr val="FFFFFF"/>
                </a:solidFill>
                <a:latin typeface="Arial MT"/>
                <a:cs typeface="Arial MT"/>
              </a:rPr>
              <a:t>bags</a:t>
            </a:r>
            <a:r>
              <a:rPr sz="1800" b="1" u="sng" spc="-30" dirty="0">
                <a:solidFill>
                  <a:srgbClr val="FFFFFF"/>
                </a:solidFill>
                <a:latin typeface="Arial MT"/>
                <a:cs typeface="Arial MT"/>
              </a:rPr>
              <a:t> </a:t>
            </a:r>
            <a:r>
              <a:rPr sz="1800" b="1" u="sng" dirty="0">
                <a:solidFill>
                  <a:srgbClr val="FFFFFF"/>
                </a:solidFill>
                <a:latin typeface="Arial MT"/>
                <a:cs typeface="Arial MT"/>
              </a:rPr>
              <a:t>are</a:t>
            </a:r>
            <a:r>
              <a:rPr sz="1800" b="1" u="sng" spc="-15" dirty="0">
                <a:solidFill>
                  <a:srgbClr val="FFFFFF"/>
                </a:solidFill>
                <a:latin typeface="Arial MT"/>
                <a:cs typeface="Arial MT"/>
              </a:rPr>
              <a:t> </a:t>
            </a:r>
            <a:r>
              <a:rPr sz="1800" b="1" u="sng" dirty="0">
                <a:solidFill>
                  <a:srgbClr val="FFFFFF"/>
                </a:solidFill>
                <a:latin typeface="Arial"/>
                <a:cs typeface="Arial"/>
              </a:rPr>
              <a:t>not </a:t>
            </a:r>
            <a:r>
              <a:rPr sz="1800" b="1" u="sng" dirty="0">
                <a:solidFill>
                  <a:srgbClr val="FFFFFF"/>
                </a:solidFill>
                <a:latin typeface="Arial MT"/>
                <a:cs typeface="Arial MT"/>
              </a:rPr>
              <a:t>to</a:t>
            </a:r>
            <a:r>
              <a:rPr sz="1800" b="1" u="sng" spc="-15" dirty="0">
                <a:solidFill>
                  <a:srgbClr val="FFFFFF"/>
                </a:solidFill>
                <a:latin typeface="Arial MT"/>
                <a:cs typeface="Arial MT"/>
              </a:rPr>
              <a:t> </a:t>
            </a:r>
            <a:r>
              <a:rPr sz="1800" b="1" u="sng" dirty="0">
                <a:solidFill>
                  <a:srgbClr val="FFFFFF"/>
                </a:solidFill>
                <a:latin typeface="Arial MT"/>
                <a:cs typeface="Arial MT"/>
              </a:rPr>
              <a:t>be</a:t>
            </a:r>
            <a:r>
              <a:rPr sz="1800" b="1" u="sng" spc="-15" dirty="0">
                <a:solidFill>
                  <a:srgbClr val="FFFFFF"/>
                </a:solidFill>
                <a:latin typeface="Arial MT"/>
                <a:cs typeface="Arial MT"/>
              </a:rPr>
              <a:t> </a:t>
            </a:r>
            <a:r>
              <a:rPr sz="1800" b="1" u="sng" dirty="0">
                <a:solidFill>
                  <a:srgbClr val="FFFFFF"/>
                </a:solidFill>
                <a:latin typeface="Arial MT"/>
                <a:cs typeface="Arial MT"/>
              </a:rPr>
              <a:t>brought</a:t>
            </a:r>
            <a:r>
              <a:rPr sz="1800" b="1" u="sng" spc="-45" dirty="0">
                <a:solidFill>
                  <a:srgbClr val="FFFFFF"/>
                </a:solidFill>
                <a:latin typeface="Arial MT"/>
                <a:cs typeface="Arial MT"/>
              </a:rPr>
              <a:t> </a:t>
            </a:r>
            <a:r>
              <a:rPr sz="1800" b="1" u="sng" dirty="0">
                <a:solidFill>
                  <a:srgbClr val="FFFFFF"/>
                </a:solidFill>
                <a:latin typeface="Arial MT"/>
                <a:cs typeface="Arial MT"/>
              </a:rPr>
              <a:t>to</a:t>
            </a:r>
            <a:r>
              <a:rPr sz="1800" b="1" u="sng" spc="-15" dirty="0">
                <a:solidFill>
                  <a:srgbClr val="FFFFFF"/>
                </a:solidFill>
                <a:latin typeface="Arial MT"/>
                <a:cs typeface="Arial MT"/>
              </a:rPr>
              <a:t> </a:t>
            </a:r>
            <a:r>
              <a:rPr sz="1800" b="1" u="sng" spc="5" dirty="0">
                <a:solidFill>
                  <a:srgbClr val="FFFFFF"/>
                </a:solidFill>
                <a:latin typeface="Arial MT"/>
                <a:cs typeface="Arial MT"/>
              </a:rPr>
              <a:t>school</a:t>
            </a:r>
            <a:r>
              <a:rPr sz="1800" b="1" u="sng" spc="-30" dirty="0">
                <a:solidFill>
                  <a:srgbClr val="FFFFFF"/>
                </a:solidFill>
                <a:latin typeface="Arial MT"/>
                <a:cs typeface="Arial MT"/>
              </a:rPr>
              <a:t> </a:t>
            </a:r>
            <a:r>
              <a:rPr sz="1800" b="1" u="sng" dirty="0">
                <a:solidFill>
                  <a:srgbClr val="FFFFFF"/>
                </a:solidFill>
                <a:latin typeface="Arial MT"/>
                <a:cs typeface="Arial MT"/>
              </a:rPr>
              <a:t>on</a:t>
            </a:r>
            <a:r>
              <a:rPr sz="1800" b="1" u="sng" spc="-15" dirty="0">
                <a:solidFill>
                  <a:srgbClr val="FFFFFF"/>
                </a:solidFill>
                <a:latin typeface="Arial MT"/>
                <a:cs typeface="Arial MT"/>
              </a:rPr>
              <a:t> </a:t>
            </a:r>
            <a:r>
              <a:rPr sz="1800" b="1" u="sng" spc="-5" dirty="0">
                <a:solidFill>
                  <a:srgbClr val="FFFFFF"/>
                </a:solidFill>
                <a:latin typeface="Arial MT"/>
                <a:cs typeface="Arial MT"/>
              </a:rPr>
              <a:t>a</a:t>
            </a:r>
            <a:r>
              <a:rPr sz="1800" b="1" u="sng" spc="10" dirty="0">
                <a:solidFill>
                  <a:srgbClr val="FFFFFF"/>
                </a:solidFill>
                <a:latin typeface="Arial MT"/>
                <a:cs typeface="Arial MT"/>
              </a:rPr>
              <a:t> </a:t>
            </a:r>
            <a:r>
              <a:rPr sz="1800" b="1" u="sng" dirty="0">
                <a:solidFill>
                  <a:srgbClr val="FFFFFF"/>
                </a:solidFill>
                <a:latin typeface="Arial MT"/>
                <a:cs typeface="Arial MT"/>
              </a:rPr>
              <a:t>daily</a:t>
            </a:r>
            <a:r>
              <a:rPr sz="1800" b="1" u="sng" spc="-25" dirty="0">
                <a:solidFill>
                  <a:srgbClr val="FFFFFF"/>
                </a:solidFill>
                <a:latin typeface="Arial MT"/>
                <a:cs typeface="Arial MT"/>
              </a:rPr>
              <a:t> </a:t>
            </a:r>
            <a:r>
              <a:rPr sz="1800" b="1" u="sng" spc="5" dirty="0">
                <a:solidFill>
                  <a:srgbClr val="FFFFFF"/>
                </a:solidFill>
                <a:latin typeface="Arial MT"/>
                <a:cs typeface="Arial MT"/>
              </a:rPr>
              <a:t>basis.</a:t>
            </a:r>
            <a:endParaRPr sz="1800" b="1" u="sng" dirty="0">
              <a:latin typeface="Arial MT"/>
              <a:cs typeface="Arial MT"/>
            </a:endParaRPr>
          </a:p>
          <a:p>
            <a:pPr>
              <a:lnSpc>
                <a:spcPct val="100000"/>
              </a:lnSpc>
              <a:spcBef>
                <a:spcPts val="40"/>
              </a:spcBef>
            </a:pPr>
            <a:endParaRPr sz="2600" dirty="0">
              <a:latin typeface="Arial MT"/>
              <a:cs typeface="Arial MT"/>
            </a:endParaRPr>
          </a:p>
          <a:p>
            <a:pPr marL="12700" algn="just">
              <a:lnSpc>
                <a:spcPct val="100000"/>
              </a:lnSpc>
            </a:pPr>
            <a:r>
              <a:rPr sz="1800" dirty="0">
                <a:solidFill>
                  <a:srgbClr val="FFFFFF"/>
                </a:solidFill>
                <a:latin typeface="Arial MT"/>
                <a:cs typeface="Arial MT"/>
              </a:rPr>
              <a:t>For</a:t>
            </a:r>
            <a:r>
              <a:rPr sz="1800" spc="-15" dirty="0">
                <a:solidFill>
                  <a:srgbClr val="FFFFFF"/>
                </a:solidFill>
                <a:latin typeface="Arial MT"/>
                <a:cs typeface="Arial MT"/>
              </a:rPr>
              <a:t> </a:t>
            </a:r>
            <a:r>
              <a:rPr sz="1800" dirty="0">
                <a:solidFill>
                  <a:srgbClr val="FFFFFF"/>
                </a:solidFill>
                <a:latin typeface="Arial MT"/>
                <a:cs typeface="Arial MT"/>
              </a:rPr>
              <a:t>further</a:t>
            </a:r>
            <a:r>
              <a:rPr sz="1800" spc="-10" dirty="0">
                <a:solidFill>
                  <a:srgbClr val="FFFFFF"/>
                </a:solidFill>
                <a:latin typeface="Arial MT"/>
                <a:cs typeface="Arial MT"/>
              </a:rPr>
              <a:t> </a:t>
            </a:r>
            <a:r>
              <a:rPr sz="1800" dirty="0">
                <a:solidFill>
                  <a:srgbClr val="FFFFFF"/>
                </a:solidFill>
                <a:latin typeface="Arial MT"/>
                <a:cs typeface="Arial MT"/>
              </a:rPr>
              <a:t>information</a:t>
            </a:r>
            <a:r>
              <a:rPr sz="1800" spc="-40" dirty="0">
                <a:solidFill>
                  <a:srgbClr val="FFFFFF"/>
                </a:solidFill>
                <a:latin typeface="Arial MT"/>
                <a:cs typeface="Arial MT"/>
              </a:rPr>
              <a:t> </a:t>
            </a:r>
            <a:r>
              <a:rPr sz="1800" dirty="0">
                <a:solidFill>
                  <a:srgbClr val="FFFFFF"/>
                </a:solidFill>
                <a:latin typeface="Arial MT"/>
                <a:cs typeface="Arial MT"/>
              </a:rPr>
              <a:t>regarding</a:t>
            </a:r>
            <a:r>
              <a:rPr sz="1800" spc="-45" dirty="0">
                <a:solidFill>
                  <a:srgbClr val="FFFFFF"/>
                </a:solidFill>
                <a:latin typeface="Arial MT"/>
                <a:cs typeface="Arial MT"/>
              </a:rPr>
              <a:t> </a:t>
            </a:r>
            <a:r>
              <a:rPr sz="1800" dirty="0">
                <a:solidFill>
                  <a:srgbClr val="FFFFFF"/>
                </a:solidFill>
                <a:latin typeface="Arial MT"/>
                <a:cs typeface="Arial MT"/>
              </a:rPr>
              <a:t>the</a:t>
            </a:r>
            <a:r>
              <a:rPr sz="1800" spc="-5" dirty="0">
                <a:solidFill>
                  <a:srgbClr val="FFFFFF"/>
                </a:solidFill>
                <a:latin typeface="Arial MT"/>
                <a:cs typeface="Arial MT"/>
              </a:rPr>
              <a:t> </a:t>
            </a:r>
            <a:r>
              <a:rPr sz="1800" dirty="0">
                <a:solidFill>
                  <a:srgbClr val="FFFFFF"/>
                </a:solidFill>
                <a:latin typeface="Arial MT"/>
                <a:cs typeface="Arial MT"/>
              </a:rPr>
              <a:t>school’s</a:t>
            </a:r>
            <a:r>
              <a:rPr sz="1800" spc="-65" dirty="0">
                <a:solidFill>
                  <a:srgbClr val="FFFFFF"/>
                </a:solidFill>
                <a:latin typeface="Arial MT"/>
                <a:cs typeface="Arial MT"/>
              </a:rPr>
              <a:t> </a:t>
            </a:r>
            <a:r>
              <a:rPr sz="1800" dirty="0">
                <a:solidFill>
                  <a:srgbClr val="FFFFFF"/>
                </a:solidFill>
                <a:latin typeface="Arial MT"/>
                <a:cs typeface="Arial MT"/>
              </a:rPr>
              <a:t>uniform,</a:t>
            </a:r>
            <a:endParaRPr sz="1800" dirty="0">
              <a:latin typeface="Arial MT"/>
              <a:cs typeface="Arial MT"/>
            </a:endParaRPr>
          </a:p>
          <a:p>
            <a:pPr algn="just"/>
            <a:r>
              <a:rPr lang="en-GB" b="1" dirty="0">
                <a:solidFill>
                  <a:srgbClr val="FD29FF"/>
                </a:solidFill>
                <a:latin typeface="Arial" panose="020B0604020202020204" pitchFamily="34" charset="0"/>
                <a:cs typeface="Arial" panose="020B0604020202020204" pitchFamily="34" charset="0"/>
                <a:hlinkClick r:id="rId2"/>
              </a:rPr>
              <a:t>please read this policy</a:t>
            </a:r>
            <a:r>
              <a:rPr lang="en-GB" b="1" dirty="0">
                <a:solidFill>
                  <a:schemeClr val="bg1"/>
                </a:solidFill>
                <a:latin typeface="Arial" panose="020B0604020202020204" pitchFamily="34" charset="0"/>
                <a:cs typeface="Arial" panose="020B0604020202020204" pitchFamily="34" charset="0"/>
              </a:rPr>
              <a:t>.</a:t>
            </a:r>
            <a:r>
              <a:rPr lang="en-GB" b="1" dirty="0">
                <a:solidFill>
                  <a:srgbClr val="FD29FF"/>
                </a:solidFill>
                <a:latin typeface="Arial" panose="020B0604020202020204" pitchFamily="34" charset="0"/>
                <a:cs typeface="Arial" panose="020B0604020202020204" pitchFamily="34" charset="0"/>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TotalTime>
  <Words>1836</Words>
  <Application>Microsoft Office PowerPoint</Application>
  <PresentationFormat>On-screen Show (4:3)</PresentationFormat>
  <Paragraphs>159</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Arial MT</vt:lpstr>
      <vt:lpstr>Calibri</vt:lpstr>
      <vt:lpstr>Times New Roman</vt:lpstr>
      <vt:lpstr>Office Theme</vt:lpstr>
      <vt:lpstr>PowerPoint Presentation</vt:lpstr>
      <vt:lpstr>A Successful Start</vt:lpstr>
      <vt:lpstr>The School Day</vt:lpstr>
      <vt:lpstr>PowerPoint Presentation</vt:lpstr>
      <vt:lpstr>Break times &amp; Snacks:</vt:lpstr>
      <vt:lpstr>Leave of Absence:</vt:lpstr>
      <vt:lpstr>Attendance:</vt:lpstr>
      <vt:lpstr>Uniform</vt:lpstr>
      <vt:lpstr>Uniform</vt:lpstr>
      <vt:lpstr>Curriculum</vt:lpstr>
      <vt:lpstr>PowerPoint Presentation</vt:lpstr>
      <vt:lpstr>PE Lessons – Autumn Term</vt:lpstr>
      <vt:lpstr>PE Kits</vt:lpstr>
      <vt:lpstr>PowerPoint Presentation</vt:lpstr>
      <vt:lpstr>Additional Home Learning</vt:lpstr>
      <vt:lpstr>Additional Home Learning</vt:lpstr>
      <vt:lpstr>PowerPoint Presentation</vt:lpstr>
      <vt:lpstr>PowerPoint Presentation</vt:lpstr>
      <vt:lpstr>PowerPoint Presentation</vt:lpstr>
      <vt:lpstr>Contacting the SENDCo</vt:lpstr>
      <vt:lpstr>PowerPoint Presentation</vt:lpstr>
      <vt:lpstr>Safeguarding</vt:lpstr>
      <vt:lpstr>Weekly Updates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Aimee Jones</dc:creator>
  <cp:lastModifiedBy>Sadie Law</cp:lastModifiedBy>
  <cp:revision>11</cp:revision>
  <dcterms:created xsi:type="dcterms:W3CDTF">2023-07-10T07:07:08Z</dcterms:created>
  <dcterms:modified xsi:type="dcterms:W3CDTF">2024-07-15T13:06:40Z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2022-07-08T00:00:00Z</vt:filetime>
  </property>
  <property fmtid="{D5CDD505-2E9C-101B-9397-08002B2CF9AE}" pid="3" name="Creator">
    <vt:lpwstr>Microsoft® PowerPoint® 2016</vt:lpwstr>
  </property>
  <property fmtid="{D5CDD505-2E9C-101B-9397-08002B2CF9AE}" pid="4" name="LastSaved">
    <vt:filetime>2023-07-10T00:00:00Z</vt:filetime>
  </property>
</Properties>
</file>